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058F-8A62-4BA2-A2B5-A11F823D920F}" type="datetimeFigureOut">
              <a:rPr lang="en-AU" smtClean="0"/>
              <a:t>11/08/2016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B38D-0A86-4075-B849-9DF5AE7FE4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987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058F-8A62-4BA2-A2B5-A11F823D920F}" type="datetimeFigureOut">
              <a:rPr lang="en-AU" smtClean="0"/>
              <a:t>11/08/2016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B38D-0A86-4075-B849-9DF5AE7FE4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938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058F-8A62-4BA2-A2B5-A11F823D920F}" type="datetimeFigureOut">
              <a:rPr lang="en-AU" smtClean="0"/>
              <a:t>11/08/2016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B38D-0A86-4075-B849-9DF5AE7FE4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087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058F-8A62-4BA2-A2B5-A11F823D920F}" type="datetimeFigureOut">
              <a:rPr lang="en-AU" smtClean="0"/>
              <a:t>11/08/2016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B38D-0A86-4075-B849-9DF5AE7FE4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620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058F-8A62-4BA2-A2B5-A11F823D920F}" type="datetimeFigureOut">
              <a:rPr lang="en-AU" smtClean="0"/>
              <a:t>11/08/2016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B38D-0A86-4075-B849-9DF5AE7FE4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114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058F-8A62-4BA2-A2B5-A11F823D920F}" type="datetimeFigureOut">
              <a:rPr lang="en-AU" smtClean="0"/>
              <a:t>11/08/2016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B38D-0A86-4075-B849-9DF5AE7FE4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98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058F-8A62-4BA2-A2B5-A11F823D920F}" type="datetimeFigureOut">
              <a:rPr lang="en-AU" smtClean="0"/>
              <a:t>11/08/2016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B38D-0A86-4075-B849-9DF5AE7FE4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978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058F-8A62-4BA2-A2B5-A11F823D920F}" type="datetimeFigureOut">
              <a:rPr lang="en-AU" smtClean="0"/>
              <a:t>11/08/2016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B38D-0A86-4075-B849-9DF5AE7FE4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860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058F-8A62-4BA2-A2B5-A11F823D920F}" type="datetimeFigureOut">
              <a:rPr lang="en-AU" smtClean="0"/>
              <a:t>11/08/2016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B38D-0A86-4075-B849-9DF5AE7FE4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5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058F-8A62-4BA2-A2B5-A11F823D920F}" type="datetimeFigureOut">
              <a:rPr lang="en-AU" smtClean="0"/>
              <a:t>11/08/2016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B38D-0A86-4075-B849-9DF5AE7FE4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8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058F-8A62-4BA2-A2B5-A11F823D920F}" type="datetimeFigureOut">
              <a:rPr lang="en-AU" smtClean="0"/>
              <a:t>11/08/2016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B38D-0A86-4075-B849-9DF5AE7FE4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90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0058F-8A62-4BA2-A2B5-A11F823D920F}" type="datetimeFigureOut">
              <a:rPr lang="en-AU" smtClean="0"/>
              <a:t>11/08/2016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CB38D-0A86-4075-B849-9DF5AE7FE4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8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33" y="1600200"/>
            <a:ext cx="752833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52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33" y="1600200"/>
            <a:ext cx="752833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76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33" y="1600200"/>
            <a:ext cx="752833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98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carlosr</dc:creator>
  <cp:lastModifiedBy>carlosr</cp:lastModifiedBy>
  <cp:revision>1</cp:revision>
  <dcterms:created xsi:type="dcterms:W3CDTF">2016-08-11T12:10:23Z</dcterms:created>
  <dcterms:modified xsi:type="dcterms:W3CDTF">2016-08-11T12:11:25Z</dcterms:modified>
</cp:coreProperties>
</file>