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8" r:id="rId3"/>
    <p:sldId id="261" r:id="rId4"/>
    <p:sldId id="269" r:id="rId5"/>
    <p:sldId id="271" r:id="rId6"/>
    <p:sldId id="266" r:id="rId7"/>
    <p:sldId id="259" r:id="rId8"/>
    <p:sldId id="270" r:id="rId10"/>
    <p:sldId id="268" r:id="rId11"/>
    <p:sldId id="263" r:id="rId12"/>
  </p:sldIdLst>
  <p:sldSz cx="12192000" cy="6858000"/>
  <p:notesSz cx="6858000" cy="9144000"/>
  <p:embeddedFontLst>
    <p:embeddedFont>
      <p:font typeface="微软雅黑" panose="020B0503020204020204" pitchFamily="34" charset="-122"/>
      <p:regular r:id="rId16"/>
    </p:embeddedFont>
    <p:embeddedFont>
      <p:font typeface="Century Gothic" panose="020B0502020202020204" charset="0"/>
      <p:regular r:id="rId17"/>
      <p:bold r:id="rId18"/>
      <p:italic r:id="rId19"/>
      <p:bold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83063" autoAdjust="0"/>
  </p:normalViewPr>
  <p:slideViewPr>
    <p:cSldViewPr snapToGrid="0" showGuides="1">
      <p:cViewPr varScale="1">
        <p:scale>
          <a:sx n="61" d="100"/>
          <a:sy n="61" d="100"/>
        </p:scale>
        <p:origin x="11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D5456-6CAB-47E1-AA7C-8F71DC159B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4ABEC-A09C-45D2-A9BC-E70D925EE1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游戏基本功能：消除图片的功能和得分闯关数记录展示的功能。消除要求两张图片相同且之间连接不超过三条直线。得分是每消除一对积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分，全部消除完，下一关。</a:t>
            </a:r>
            <a:endParaRPr lang="en-US" altLang="zh-CN" dirty="0" smtClean="0"/>
          </a:p>
          <a:p>
            <a:r>
              <a:rPr lang="zh-CN" altLang="en-US" dirty="0" smtClean="0"/>
              <a:t>重新开始：新一局游戏，初始化得分和闯关数</a:t>
            </a:r>
            <a:endParaRPr lang="en-US" altLang="zh-CN" dirty="0" smtClean="0"/>
          </a:p>
          <a:p>
            <a:r>
              <a:rPr lang="zh-CN" altLang="en-US" dirty="0" smtClean="0"/>
              <a:t>刷新：以剩余图片个数为基准，重新排列相同个数成对出现的图片。</a:t>
            </a:r>
            <a:endParaRPr lang="en-US" altLang="zh-CN" dirty="0" smtClean="0"/>
          </a:p>
          <a:p>
            <a:r>
              <a:rPr lang="zh-CN" altLang="en-US" dirty="0" smtClean="0"/>
              <a:t>计时：沙漏状，最后五秒提示，倒计时结束要弹出对话框终止游戏。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ABEC-A09C-45D2-A9BC-E70D925EE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ABEC-A09C-45D2-A9BC-E70D925EE1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信息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85748" y="2114841"/>
            <a:ext cx="10820587" cy="92332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5400" b="1" dirty="0" smtClean="0">
                <a:solidFill>
                  <a:schemeClr val="bg1"/>
                </a:solidFill>
              </a:rPr>
              <a:t>基于</a:t>
            </a:r>
            <a:r>
              <a:rPr lang="en-US" altLang="zh-CN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5400" b="1" dirty="0" smtClean="0">
                <a:solidFill>
                  <a:schemeClr val="bg1"/>
                </a:solidFill>
              </a:rPr>
              <a:t>的连连看游戏设计与实现</a:t>
            </a:r>
            <a:endParaRPr lang="zh-CN" altLang="en-US" sz="5400" b="1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31277" y="5180856"/>
            <a:ext cx="552451" cy="552451"/>
            <a:chOff x="1031277" y="5180856"/>
            <a:chExt cx="552450" cy="552450"/>
          </a:xfrm>
        </p:grpSpPr>
        <p:sp>
          <p:nvSpPr>
            <p:cNvPr id="11" name="椭圆 10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00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88871" y="5188548"/>
            <a:ext cx="552451" cy="552451"/>
            <a:chOff x="3937978" y="5180856"/>
            <a:chExt cx="552450" cy="552450"/>
          </a:xfrm>
        </p:grpSpPr>
        <p:sp>
          <p:nvSpPr>
            <p:cNvPr id="12" name="椭圆 11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18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9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hlinkClick r:id="rId1" action="ppaction://hlinksldjump"/>
          </p:cNvPr>
          <p:cNvSpPr/>
          <p:nvPr/>
        </p:nvSpPr>
        <p:spPr>
          <a:xfrm>
            <a:off x="2685351" y="1612062"/>
            <a:ext cx="705225" cy="78335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17566" y="1655379"/>
            <a:ext cx="446226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33928" y="1800154"/>
            <a:ext cx="1579506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课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题背景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>
            <a:hlinkClick r:id="rId2" action="ppaction://hlinksldjump"/>
          </p:cNvPr>
          <p:cNvSpPr/>
          <p:nvPr/>
        </p:nvSpPr>
        <p:spPr>
          <a:xfrm>
            <a:off x="2685351" y="2876222"/>
            <a:ext cx="705225" cy="78335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817566" y="2919539"/>
            <a:ext cx="446226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33928" y="3064314"/>
            <a:ext cx="1390320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开发环境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矩形 24">
            <a:hlinkClick r:id="rId3" action="ppaction://hlinksldjump"/>
          </p:cNvPr>
          <p:cNvSpPr/>
          <p:nvPr/>
        </p:nvSpPr>
        <p:spPr>
          <a:xfrm>
            <a:off x="2685351" y="4140382"/>
            <a:ext cx="705225" cy="78335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817566" y="4183699"/>
            <a:ext cx="446226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433928" y="4328474"/>
            <a:ext cx="1390320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技术介绍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9" name="矩形 28">
            <a:hlinkClick r:id="rId4" action="ppaction://hlinksldjump"/>
          </p:cNvPr>
          <p:cNvSpPr/>
          <p:nvPr/>
        </p:nvSpPr>
        <p:spPr>
          <a:xfrm>
            <a:off x="7383146" y="1612062"/>
            <a:ext cx="705225" cy="78335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15360" y="1655379"/>
            <a:ext cx="446226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4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31723" y="1800154"/>
            <a:ext cx="1437946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游戏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设计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3" name="矩形 32">
            <a:hlinkClick r:id="rId5" action="ppaction://hlinksldjump"/>
          </p:cNvPr>
          <p:cNvSpPr/>
          <p:nvPr/>
        </p:nvSpPr>
        <p:spPr>
          <a:xfrm>
            <a:off x="7383146" y="2876222"/>
            <a:ext cx="705225" cy="78335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15360" y="2919539"/>
            <a:ext cx="446226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5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131721" y="3064314"/>
            <a:ext cx="901919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 smtClean="0">
                <a:solidFill>
                  <a:srgbClr val="FFFFFF"/>
                </a:solidFill>
                <a:latin typeface="+mn-ea"/>
              </a:rPr>
              <a:t>总结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7" name="矩形 36">
            <a:hlinkClick r:id="rId6" action="ppaction://hlinksldjump"/>
          </p:cNvPr>
          <p:cNvSpPr/>
          <p:nvPr/>
        </p:nvSpPr>
        <p:spPr>
          <a:xfrm>
            <a:off x="7383146" y="4140382"/>
            <a:ext cx="705225" cy="783352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515360" y="4183699"/>
            <a:ext cx="446226" cy="64632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FFFFFF"/>
                </a:solidFill>
                <a:latin typeface="+mn-ea"/>
              </a:rPr>
              <a:t>6</a:t>
            </a:r>
            <a:endParaRPr lang="zh-CN" altLang="en-US" sz="36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31722" y="4328474"/>
            <a:ext cx="901918" cy="40010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FFFFFF"/>
                </a:solidFill>
                <a:latin typeface="+mn-ea"/>
              </a:rPr>
              <a:t>致谢</a:t>
            </a:r>
            <a:endParaRPr lang="zh-CN" altLang="en-US" sz="2000" dirty="0">
              <a:solidFill>
                <a:srgbClr val="FFFF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71298" y="231616"/>
            <a:ext cx="2226511" cy="584775"/>
            <a:chOff x="493006" y="224297"/>
            <a:chExt cx="2226511" cy="584776"/>
          </a:xfrm>
        </p:grpSpPr>
        <p:sp>
          <p:nvSpPr>
            <p:cNvPr id="22" name="文本框 21"/>
            <p:cNvSpPr txBox="1"/>
            <p:nvPr/>
          </p:nvSpPr>
          <p:spPr>
            <a:xfrm>
              <a:off x="830858" y="224297"/>
              <a:ext cx="188865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FFFFFF"/>
                  </a:solidFill>
                </a:rPr>
                <a:t>课</a:t>
              </a:r>
              <a:r>
                <a:rPr lang="zh-CN" altLang="en-US" sz="3200" dirty="0" smtClean="0">
                  <a:solidFill>
                    <a:srgbClr val="FFFFFF"/>
                  </a:solidFill>
                </a:rPr>
                <a:t>题背景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" name="等腰三角形 22">
              <a:hlinkClick r:id="rId1" action="ppaction://hlinksldjump"/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753479" y="2240923"/>
            <a:ext cx="8912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　</a:t>
            </a: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连连看游戏经久不衰，</a:t>
            </a:r>
            <a:r>
              <a:rPr lang="zh-CN" altLang="en-US" sz="2800" dirty="0">
                <a:solidFill>
                  <a:schemeClr val="bg1"/>
                </a:solidFill>
                <a:latin typeface="+mj-ea"/>
                <a:ea typeface="+mj-ea"/>
              </a:rPr>
              <a:t>能满足日常生活中人们对于</a:t>
            </a: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娱乐消遣的基本要求。</a:t>
            </a:r>
            <a:endParaRPr lang="en-US" altLang="zh-CN" sz="2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　</a:t>
            </a:r>
            <a:r>
              <a:rPr lang="en-US" altLang="zh-CN" sz="2800" dirty="0" smtClean="0">
                <a:solidFill>
                  <a:schemeClr val="bg1"/>
                </a:solidFill>
                <a:latin typeface="+mj-ea"/>
                <a:ea typeface="+mj-ea"/>
              </a:rPr>
              <a:t>Java</a:t>
            </a:r>
            <a:r>
              <a:rPr lang="zh-CN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语言日益成熟并且能用于开发小游戏。</a:t>
            </a:r>
            <a:endParaRPr lang="zh-CN" altLang="zh-CN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471298" y="231616"/>
            <a:ext cx="2163993" cy="584775"/>
            <a:chOff x="493006" y="224297"/>
            <a:chExt cx="2163993" cy="584776"/>
          </a:xfrm>
        </p:grpSpPr>
        <p:sp>
          <p:nvSpPr>
            <p:cNvPr id="22" name="文本框 21"/>
            <p:cNvSpPr txBox="1"/>
            <p:nvPr/>
          </p:nvSpPr>
          <p:spPr>
            <a:xfrm>
              <a:off x="830858" y="224297"/>
              <a:ext cx="182614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rgbClr val="FFFFFF"/>
                  </a:solidFill>
                </a:rPr>
                <a:t>开发环境</a:t>
              </a:r>
              <a:endParaRPr lang="zh-CN" altLang="en-US" sz="3200" dirty="0">
                <a:solidFill>
                  <a:srgbClr val="FFFFFF"/>
                </a:solidFill>
              </a:endParaRPr>
            </a:p>
          </p:txBody>
        </p:sp>
        <p:sp>
          <p:nvSpPr>
            <p:cNvPr id="23" name="等腰三角形 22">
              <a:hlinkClick r:id="rId1" action="ppaction://hlinksldjump"/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558343" y="1957588"/>
            <a:ext cx="891218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endParaRPr lang="zh-CN" altLang="zh-CN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39933" y="1286984"/>
          <a:ext cx="8102556" cy="3877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4332"/>
                <a:gridCol w="1918952"/>
                <a:gridCol w="2511380"/>
                <a:gridCol w="2137892"/>
              </a:tblGrid>
              <a:tr h="980649">
                <a:tc>
                  <a:txBody>
                    <a:bodyPr/>
                    <a:lstStyle/>
                    <a:p>
                      <a:pPr indent="228600"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名称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版本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语种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94396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操作系统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Windows 8.1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简体中文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100886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开发环境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Java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JDK Version1.7.0  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简体中文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  <a:tr h="94396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开发工具</a:t>
                      </a:r>
                      <a:endParaRPr lang="zh-CN" sz="1800" kern="10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Eclipse-</a:t>
                      </a: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jee</a:t>
                      </a: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-mars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简体中文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471297" y="3968143"/>
            <a:ext cx="2729914" cy="1323437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zh-CN" sz="8000" dirty="0" smtClean="0">
                <a:solidFill>
                  <a:schemeClr val="accent5"/>
                </a:solidFill>
              </a:rPr>
              <a:t>JAVA</a:t>
            </a:r>
            <a:endParaRPr lang="zh-CN" altLang="en-US" sz="8000" dirty="0">
              <a:solidFill>
                <a:schemeClr val="accent5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0779" y="4949146"/>
            <a:ext cx="2885405" cy="1323437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zh-CN" sz="8000" dirty="0" smtClean="0">
                <a:solidFill>
                  <a:schemeClr val="accent4"/>
                </a:solidFill>
              </a:rPr>
              <a:t>Swing</a:t>
            </a:r>
            <a:endParaRPr lang="zh-CN" altLang="en-US" sz="8000" dirty="0">
              <a:solidFill>
                <a:schemeClr val="accent4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1298" y="231616"/>
            <a:ext cx="2163993" cy="584775"/>
            <a:chOff x="493006" y="224297"/>
            <a:chExt cx="2163993" cy="584776"/>
          </a:xfrm>
        </p:grpSpPr>
        <p:sp>
          <p:nvSpPr>
            <p:cNvPr id="21" name="文本框 20"/>
            <p:cNvSpPr txBox="1"/>
            <p:nvPr/>
          </p:nvSpPr>
          <p:spPr>
            <a:xfrm>
              <a:off x="830858" y="224297"/>
              <a:ext cx="182614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技术介绍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1">
              <a:hlinkClick r:id="rId1" action="ppaction://hlinksldjump"/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4174565" y="816391"/>
            <a:ext cx="6875508" cy="4037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826324" y="5258537"/>
            <a:ext cx="688141" cy="688141"/>
            <a:chOff x="671649" y="4012622"/>
            <a:chExt cx="468008" cy="468008"/>
          </a:xfrm>
        </p:grpSpPr>
        <p:sp>
          <p:nvSpPr>
            <p:cNvPr id="7" name="矩形 6"/>
            <p:cNvSpPr/>
            <p:nvPr/>
          </p:nvSpPr>
          <p:spPr>
            <a:xfrm>
              <a:off x="67164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217"/>
            <p:cNvSpPr>
              <a:spLocks noChangeAspect="1" noEditPoints="1"/>
            </p:cNvSpPr>
            <p:nvPr/>
          </p:nvSpPr>
          <p:spPr bwMode="auto">
            <a:xfrm>
              <a:off x="759348" y="4100382"/>
              <a:ext cx="292609" cy="291112"/>
            </a:xfrm>
            <a:custGeom>
              <a:avLst/>
              <a:gdLst>
                <a:gd name="T0" fmla="*/ 72 w 87"/>
                <a:gd name="T1" fmla="*/ 33 h 87"/>
                <a:gd name="T2" fmla="*/ 59 w 87"/>
                <a:gd name="T3" fmla="*/ 45 h 87"/>
                <a:gd name="T4" fmla="*/ 51 w 87"/>
                <a:gd name="T5" fmla="*/ 37 h 87"/>
                <a:gd name="T6" fmla="*/ 57 w 87"/>
                <a:gd name="T7" fmla="*/ 30 h 87"/>
                <a:gd name="T8" fmla="*/ 57 w 87"/>
                <a:gd name="T9" fmla="*/ 27 h 87"/>
                <a:gd name="T10" fmla="*/ 57 w 87"/>
                <a:gd name="T11" fmla="*/ 27 h 87"/>
                <a:gd name="T12" fmla="*/ 53 w 87"/>
                <a:gd name="T13" fmla="*/ 27 h 87"/>
                <a:gd name="T14" fmla="*/ 47 w 87"/>
                <a:gd name="T15" fmla="*/ 33 h 87"/>
                <a:gd name="T16" fmla="*/ 42 w 87"/>
                <a:gd name="T17" fmla="*/ 28 h 87"/>
                <a:gd name="T18" fmla="*/ 55 w 87"/>
                <a:gd name="T19" fmla="*/ 16 h 87"/>
                <a:gd name="T20" fmla="*/ 72 w 87"/>
                <a:gd name="T21" fmla="*/ 33 h 87"/>
                <a:gd name="T22" fmla="*/ 45 w 87"/>
                <a:gd name="T23" fmla="*/ 60 h 87"/>
                <a:gd name="T24" fmla="*/ 36 w 87"/>
                <a:gd name="T25" fmla="*/ 51 h 87"/>
                <a:gd name="T26" fmla="*/ 21 w 87"/>
                <a:gd name="T27" fmla="*/ 66 h 87"/>
                <a:gd name="T28" fmla="*/ 17 w 87"/>
                <a:gd name="T29" fmla="*/ 66 h 87"/>
                <a:gd name="T30" fmla="*/ 17 w 87"/>
                <a:gd name="T31" fmla="*/ 66 h 87"/>
                <a:gd name="T32" fmla="*/ 17 w 87"/>
                <a:gd name="T33" fmla="*/ 63 h 87"/>
                <a:gd name="T34" fmla="*/ 33 w 87"/>
                <a:gd name="T35" fmla="*/ 47 h 87"/>
                <a:gd name="T36" fmla="*/ 28 w 87"/>
                <a:gd name="T37" fmla="*/ 43 h 87"/>
                <a:gd name="T38" fmla="*/ 9 w 87"/>
                <a:gd name="T39" fmla="*/ 62 h 87"/>
                <a:gd name="T40" fmla="*/ 2 w 87"/>
                <a:gd name="T41" fmla="*/ 86 h 87"/>
                <a:gd name="T42" fmla="*/ 26 w 87"/>
                <a:gd name="T43" fmla="*/ 79 h 87"/>
                <a:gd name="T44" fmla="*/ 45 w 87"/>
                <a:gd name="T45" fmla="*/ 60 h 87"/>
                <a:gd name="T46" fmla="*/ 76 w 87"/>
                <a:gd name="T47" fmla="*/ 29 h 87"/>
                <a:gd name="T48" fmla="*/ 87 w 87"/>
                <a:gd name="T49" fmla="*/ 17 h 87"/>
                <a:gd name="T50" fmla="*/ 70 w 87"/>
                <a:gd name="T51" fmla="*/ 0 h 87"/>
                <a:gd name="T52" fmla="*/ 59 w 87"/>
                <a:gd name="T53" fmla="*/ 12 h 87"/>
                <a:gd name="T54" fmla="*/ 76 w 87"/>
                <a:gd name="T55" fmla="*/ 29 h 87"/>
                <a:gd name="T56" fmla="*/ 66 w 87"/>
                <a:gd name="T57" fmla="*/ 51 h 87"/>
                <a:gd name="T58" fmla="*/ 62 w 87"/>
                <a:gd name="T59" fmla="*/ 51 h 87"/>
                <a:gd name="T60" fmla="*/ 35 w 87"/>
                <a:gd name="T61" fmla="*/ 25 h 87"/>
                <a:gd name="T62" fmla="*/ 36 w 87"/>
                <a:gd name="T63" fmla="*/ 18 h 87"/>
                <a:gd name="T64" fmla="*/ 18 w 87"/>
                <a:gd name="T65" fmla="*/ 0 h 87"/>
                <a:gd name="T66" fmla="*/ 18 w 87"/>
                <a:gd name="T67" fmla="*/ 0 h 87"/>
                <a:gd name="T68" fmla="*/ 19 w 87"/>
                <a:gd name="T69" fmla="*/ 5 h 87"/>
                <a:gd name="T70" fmla="*/ 25 w 87"/>
                <a:gd name="T71" fmla="*/ 15 h 87"/>
                <a:gd name="T72" fmla="*/ 15 w 87"/>
                <a:gd name="T73" fmla="*/ 25 h 87"/>
                <a:gd name="T74" fmla="*/ 4 w 87"/>
                <a:gd name="T75" fmla="*/ 16 h 87"/>
                <a:gd name="T76" fmla="*/ 1 w 87"/>
                <a:gd name="T77" fmla="*/ 13 h 87"/>
                <a:gd name="T78" fmla="*/ 0 w 87"/>
                <a:gd name="T79" fmla="*/ 18 h 87"/>
                <a:gd name="T80" fmla="*/ 18 w 87"/>
                <a:gd name="T81" fmla="*/ 36 h 87"/>
                <a:gd name="T82" fmla="*/ 23 w 87"/>
                <a:gd name="T83" fmla="*/ 36 h 87"/>
                <a:gd name="T84" fmla="*/ 50 w 87"/>
                <a:gd name="T85" fmla="*/ 62 h 87"/>
                <a:gd name="T86" fmla="*/ 49 w 87"/>
                <a:gd name="T87" fmla="*/ 69 h 87"/>
                <a:gd name="T88" fmla="*/ 67 w 87"/>
                <a:gd name="T89" fmla="*/ 87 h 87"/>
                <a:gd name="T90" fmla="*/ 67 w 87"/>
                <a:gd name="T91" fmla="*/ 87 h 87"/>
                <a:gd name="T92" fmla="*/ 66 w 87"/>
                <a:gd name="T93" fmla="*/ 82 h 87"/>
                <a:gd name="T94" fmla="*/ 60 w 87"/>
                <a:gd name="T95" fmla="*/ 73 h 87"/>
                <a:gd name="T96" fmla="*/ 70 w 87"/>
                <a:gd name="T97" fmla="*/ 62 h 87"/>
                <a:gd name="T98" fmla="*/ 80 w 87"/>
                <a:gd name="T99" fmla="*/ 71 h 87"/>
                <a:gd name="T100" fmla="*/ 84 w 87"/>
                <a:gd name="T101" fmla="*/ 74 h 87"/>
                <a:gd name="T102" fmla="*/ 84 w 87"/>
                <a:gd name="T103" fmla="*/ 69 h 87"/>
                <a:gd name="T104" fmla="*/ 66 w 87"/>
                <a:gd name="T10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7">
                  <a:moveTo>
                    <a:pt x="72" y="33"/>
                  </a:moveTo>
                  <a:cubicBezTo>
                    <a:pt x="59" y="45"/>
                    <a:pt x="59" y="45"/>
                    <a:pt x="59" y="45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29"/>
                    <a:pt x="58" y="28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6"/>
                    <a:pt x="54" y="26"/>
                    <a:pt x="53" y="27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72" y="33"/>
                    <a:pt x="72" y="33"/>
                    <a:pt x="72" y="33"/>
                  </a:cubicBezTo>
                  <a:close/>
                  <a:moveTo>
                    <a:pt x="45" y="60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0" y="67"/>
                    <a:pt x="18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5"/>
                    <a:pt x="16" y="64"/>
                    <a:pt x="17" y="63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6" y="79"/>
                    <a:pt x="26" y="79"/>
                    <a:pt x="26" y="79"/>
                  </a:cubicBezTo>
                  <a:lnTo>
                    <a:pt x="45" y="60"/>
                  </a:lnTo>
                  <a:close/>
                  <a:moveTo>
                    <a:pt x="76" y="29"/>
                  </a:moveTo>
                  <a:cubicBezTo>
                    <a:pt x="87" y="17"/>
                    <a:pt x="87" y="17"/>
                    <a:pt x="87" y="17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76" y="29"/>
                  </a:lnTo>
                  <a:close/>
                  <a:moveTo>
                    <a:pt x="66" y="51"/>
                  </a:moveTo>
                  <a:cubicBezTo>
                    <a:pt x="65" y="51"/>
                    <a:pt x="64" y="51"/>
                    <a:pt x="62" y="51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3"/>
                    <a:pt x="36" y="21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7"/>
                    <a:pt x="25" y="11"/>
                    <a:pt x="25" y="15"/>
                  </a:cubicBezTo>
                  <a:cubicBezTo>
                    <a:pt x="25" y="20"/>
                    <a:pt x="21" y="25"/>
                    <a:pt x="15" y="25"/>
                  </a:cubicBezTo>
                  <a:cubicBezTo>
                    <a:pt x="10" y="25"/>
                    <a:pt x="5" y="21"/>
                    <a:pt x="4" y="1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7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0" y="36"/>
                    <a:pt x="22" y="36"/>
                    <a:pt x="23" y="3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49" y="64"/>
                    <a:pt x="49" y="67"/>
                    <a:pt x="49" y="69"/>
                  </a:cubicBezTo>
                  <a:cubicBezTo>
                    <a:pt x="49" y="79"/>
                    <a:pt x="57" y="87"/>
                    <a:pt x="67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2" y="80"/>
                    <a:pt x="60" y="77"/>
                    <a:pt x="60" y="73"/>
                  </a:cubicBezTo>
                  <a:cubicBezTo>
                    <a:pt x="60" y="67"/>
                    <a:pt x="64" y="62"/>
                    <a:pt x="70" y="62"/>
                  </a:cubicBezTo>
                  <a:cubicBezTo>
                    <a:pt x="75" y="62"/>
                    <a:pt x="80" y="66"/>
                    <a:pt x="80" y="71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73"/>
                    <a:pt x="85" y="71"/>
                    <a:pt x="84" y="69"/>
                  </a:cubicBezTo>
                  <a:cubicBezTo>
                    <a:pt x="84" y="59"/>
                    <a:pt x="76" y="51"/>
                    <a:pt x="66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805975" y="5257525"/>
            <a:ext cx="739105" cy="688141"/>
            <a:chOff x="1197283" y="4012622"/>
            <a:chExt cx="502669" cy="468008"/>
          </a:xfrm>
        </p:grpSpPr>
        <p:sp>
          <p:nvSpPr>
            <p:cNvPr id="10" name="矩形 9"/>
            <p:cNvSpPr/>
            <p:nvPr/>
          </p:nvSpPr>
          <p:spPr>
            <a:xfrm>
              <a:off x="1231944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2" descr="\\MAGNUM\Projects\Microsoft\Cloud Power FY12\Design\ICONS_PNG\Building.png"/>
            <p:cNvPicPr>
              <a:picLocks noChangeAspect="1" noChangeArrowheads="1"/>
            </p:cNvPicPr>
            <p:nvPr/>
          </p:nvPicPr>
          <p:blipFill>
            <a:blip r:embed="rId1" cstate="screen">
              <a:biLevel thresh="50000"/>
            </a:blip>
            <a:srcRect/>
            <a:stretch>
              <a:fillRect/>
            </a:stretch>
          </p:blipFill>
          <p:spPr bwMode="auto">
            <a:xfrm>
              <a:off x="1197283" y="4012622"/>
              <a:ext cx="489073" cy="429309"/>
            </a:xfrm>
            <a:prstGeom prst="rect">
              <a:avLst/>
            </a:prstGeom>
            <a:noFill/>
          </p:spPr>
        </p:pic>
      </p:grpSp>
      <p:grpSp>
        <p:nvGrpSpPr>
          <p:cNvPr id="12" name="组合 11"/>
          <p:cNvGrpSpPr/>
          <p:nvPr/>
        </p:nvGrpSpPr>
        <p:grpSpPr>
          <a:xfrm>
            <a:off x="10867562" y="5257523"/>
            <a:ext cx="737872" cy="688141"/>
            <a:chOff x="1775328" y="4012622"/>
            <a:chExt cx="501830" cy="468008"/>
          </a:xfrm>
        </p:grpSpPr>
        <p:sp>
          <p:nvSpPr>
            <p:cNvPr id="13" name="矩形 12"/>
            <p:cNvSpPr/>
            <p:nvPr/>
          </p:nvSpPr>
          <p:spPr>
            <a:xfrm>
              <a:off x="1792239" y="4012622"/>
              <a:ext cx="468008" cy="46800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 descr="\\MAGNUM\Projects\Microsoft\Cloud Power FY12\Design\Icons\PNGs\Cloud_on_your_terms.png"/>
            <p:cNvPicPr>
              <a:picLocks noChangeAspect="1" noChangeArrowheads="1"/>
            </p:cNvPicPr>
            <p:nvPr/>
          </p:nvPicPr>
          <p:blipFill>
            <a:blip r:embed="rId2" cstate="screen">
              <a:lum bright="100000"/>
            </a:blip>
            <a:stretch>
              <a:fillRect/>
            </a:stretch>
          </p:blipFill>
          <p:spPr bwMode="auto">
            <a:xfrm>
              <a:off x="1775328" y="4026372"/>
              <a:ext cx="501830" cy="4405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流程图: 数据 31"/>
          <p:cNvSpPr/>
          <p:nvPr/>
        </p:nvSpPr>
        <p:spPr>
          <a:xfrm>
            <a:off x="3346828" y="3650283"/>
            <a:ext cx="3176332" cy="635267"/>
          </a:xfrm>
          <a:prstGeom prst="flowChartInputOutp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数据 27"/>
          <p:cNvSpPr/>
          <p:nvPr/>
        </p:nvSpPr>
        <p:spPr>
          <a:xfrm>
            <a:off x="5887966" y="2591504"/>
            <a:ext cx="3176332" cy="635267"/>
          </a:xfrm>
          <a:prstGeom prst="flowChartInputOut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273028" y="1588751"/>
            <a:ext cx="1620953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功能介绍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05692" y="4567623"/>
            <a:ext cx="3176332" cy="776702"/>
            <a:chOff x="751383" y="4232773"/>
            <a:chExt cx="3176332" cy="776701"/>
          </a:xfrm>
        </p:grpSpPr>
        <p:sp>
          <p:nvSpPr>
            <p:cNvPr id="36" name="流程图: 数据 35"/>
            <p:cNvSpPr/>
            <p:nvPr/>
          </p:nvSpPr>
          <p:spPr>
            <a:xfrm>
              <a:off x="751383" y="4374208"/>
              <a:ext cx="3176332" cy="635266"/>
            </a:xfrm>
            <a:prstGeom prst="flowChartInputOutpu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53417" y="4232773"/>
              <a:ext cx="233910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游戏基本功能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346832" y="3499317"/>
            <a:ext cx="2523907" cy="1845012"/>
            <a:chOff x="3292519" y="3164464"/>
            <a:chExt cx="2523906" cy="1845012"/>
          </a:xfrm>
        </p:grpSpPr>
        <p:sp>
          <p:nvSpPr>
            <p:cNvPr id="33" name="矩形 12"/>
            <p:cNvSpPr/>
            <p:nvPr/>
          </p:nvSpPr>
          <p:spPr>
            <a:xfrm flipH="1" flipV="1">
              <a:off x="3292519" y="3950698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12"/>
            <p:cNvSpPr/>
            <p:nvPr/>
          </p:nvSpPr>
          <p:spPr>
            <a:xfrm rot="16200000" flipH="1" flipV="1">
              <a:off x="3292519" y="3953506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477324" y="3164464"/>
              <a:ext cx="2339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</a:rPr>
                <a:t>重新</a:t>
              </a:r>
              <a:r>
                <a:rPr lang="zh-CN" altLang="en-US" sz="2800" b="1" dirty="0" smtClean="0">
                  <a:solidFill>
                    <a:schemeClr val="bg1"/>
                  </a:solidFill>
                </a:rPr>
                <a:t>开始功能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887964" y="2329892"/>
            <a:ext cx="2256153" cy="1955658"/>
            <a:chOff x="5833656" y="1995041"/>
            <a:chExt cx="2256153" cy="1955657"/>
          </a:xfrm>
        </p:grpSpPr>
        <p:sp>
          <p:nvSpPr>
            <p:cNvPr id="29" name="矩形 12"/>
            <p:cNvSpPr/>
            <p:nvPr/>
          </p:nvSpPr>
          <p:spPr>
            <a:xfrm flipH="1" flipV="1">
              <a:off x="5833656" y="2891920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12"/>
            <p:cNvSpPr/>
            <p:nvPr/>
          </p:nvSpPr>
          <p:spPr>
            <a:xfrm rot="16200000" flipH="1" flipV="1">
              <a:off x="5833656" y="2892830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468852" y="1995041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刷新功能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429102" y="1261009"/>
            <a:ext cx="3176332" cy="1965763"/>
            <a:chOff x="8374792" y="926158"/>
            <a:chExt cx="3176332" cy="1965763"/>
          </a:xfrm>
        </p:grpSpPr>
        <p:sp>
          <p:nvSpPr>
            <p:cNvPr id="24" name="流程图: 数据 23"/>
            <p:cNvSpPr/>
            <p:nvPr/>
          </p:nvSpPr>
          <p:spPr>
            <a:xfrm>
              <a:off x="8374792" y="1197876"/>
              <a:ext cx="3176332" cy="635267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12"/>
            <p:cNvSpPr/>
            <p:nvPr/>
          </p:nvSpPr>
          <p:spPr>
            <a:xfrm flipH="1" flipV="1">
              <a:off x="8374792" y="1833143"/>
              <a:ext cx="635196" cy="1058778"/>
            </a:xfrm>
            <a:custGeom>
              <a:avLst/>
              <a:gdLst/>
              <a:ahLst/>
              <a:cxnLst/>
              <a:rect l="l" t="t" r="r" b="b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12"/>
            <p:cNvSpPr/>
            <p:nvPr/>
          </p:nvSpPr>
          <p:spPr>
            <a:xfrm rot="16200000" flipH="1" flipV="1">
              <a:off x="8374792" y="1833143"/>
              <a:ext cx="476397" cy="476397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300743" y="92615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计时功能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1298" y="231616"/>
            <a:ext cx="2163993" cy="584775"/>
            <a:chOff x="493006" y="224297"/>
            <a:chExt cx="2163993" cy="584776"/>
          </a:xfrm>
        </p:grpSpPr>
        <p:sp>
          <p:nvSpPr>
            <p:cNvPr id="62" name="文本框 61"/>
            <p:cNvSpPr txBox="1"/>
            <p:nvPr/>
          </p:nvSpPr>
          <p:spPr>
            <a:xfrm>
              <a:off x="830858" y="224297"/>
              <a:ext cx="182614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</a:rPr>
                <a:t>游戏设计</a:t>
              </a:r>
              <a:endParaRPr lang="en-US" altLang="zh-CN" sz="3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3" name="等腰三角形 62">
              <a:hlinkClick r:id="rId3" action="ppaction://hlinksldjump"/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471298" y="231616"/>
            <a:ext cx="1343255" cy="584775"/>
            <a:chOff x="493006" y="224297"/>
            <a:chExt cx="1343255" cy="584776"/>
          </a:xfrm>
        </p:grpSpPr>
        <p:sp>
          <p:nvSpPr>
            <p:cNvPr id="25" name="文本框 24"/>
            <p:cNvSpPr txBox="1"/>
            <p:nvPr/>
          </p:nvSpPr>
          <p:spPr>
            <a:xfrm>
              <a:off x="830858" y="224297"/>
              <a:ext cx="1005403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</a:rPr>
                <a:t>总结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6" name="等腰三角形 25">
              <a:hlinkClick r:id="rId1" action="ppaction://hlinksldjump"/>
            </p:cNvPr>
            <p:cNvSpPr/>
            <p:nvPr/>
          </p:nvSpPr>
          <p:spPr>
            <a:xfrm rot="5400000">
              <a:off x="477562" y="420163"/>
              <a:ext cx="223931" cy="1930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97133" y="3142442"/>
            <a:ext cx="310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任务完成情况</a:t>
            </a:r>
            <a:endParaRPr lang="en-US" altLang="zh-CN" sz="3600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6095575" y="2596509"/>
            <a:ext cx="0" cy="17381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09407" y="3142442"/>
            <a:ext cx="202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心得体会</a:t>
            </a:r>
            <a:endParaRPr lang="en-US" altLang="zh-CN" sz="3600" dirty="0" smtClean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4361421" y="2627086"/>
            <a:ext cx="3577333" cy="1446550"/>
            <a:chOff x="-304781" y="224297"/>
            <a:chExt cx="3577333" cy="1446551"/>
          </a:xfrm>
        </p:grpSpPr>
        <p:sp>
          <p:nvSpPr>
            <p:cNvPr id="24" name="文本框 23"/>
            <p:cNvSpPr txBox="1"/>
            <p:nvPr/>
          </p:nvSpPr>
          <p:spPr>
            <a:xfrm>
              <a:off x="830858" y="224297"/>
              <a:ext cx="2441694" cy="1446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800" dirty="0" smtClean="0">
                  <a:solidFill>
                    <a:srgbClr val="FFFFFF"/>
                  </a:solidFill>
                </a:rPr>
                <a:t>致谢</a:t>
              </a:r>
              <a:endParaRPr lang="zh-CN" altLang="en-US" sz="8800" dirty="0">
                <a:solidFill>
                  <a:srgbClr val="FFFFFF"/>
                </a:solidFill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-359181" y="379753"/>
              <a:ext cx="1244439" cy="113564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63" y="2038351"/>
            <a:ext cx="12192000" cy="179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7725" y="2429256"/>
            <a:ext cx="3262432" cy="83099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谢谢聆听！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4" name="组合 22"/>
          <p:cNvGrpSpPr/>
          <p:nvPr/>
        </p:nvGrpSpPr>
        <p:grpSpPr>
          <a:xfrm>
            <a:off x="1031277" y="5180856"/>
            <a:ext cx="552451" cy="552451"/>
            <a:chOff x="1031277" y="5180856"/>
            <a:chExt cx="552450" cy="552450"/>
          </a:xfrm>
        </p:grpSpPr>
        <p:sp>
          <p:nvSpPr>
            <p:cNvPr id="15" name="椭圆 14"/>
            <p:cNvSpPr/>
            <p:nvPr/>
          </p:nvSpPr>
          <p:spPr>
            <a:xfrm>
              <a:off x="1031277" y="5180856"/>
              <a:ext cx="552450" cy="5524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4"/>
            <p:cNvSpPr/>
            <p:nvPr/>
          </p:nvSpPr>
          <p:spPr>
            <a:xfrm flipH="1">
              <a:off x="1130571" y="5313444"/>
              <a:ext cx="328603" cy="249173"/>
            </a:xfrm>
            <a:custGeom>
              <a:avLst/>
              <a:gdLst/>
              <a:ahLst/>
              <a:cxnLst/>
              <a:rect l="l" t="t" r="r" b="b"/>
              <a:pathLst>
                <a:path w="852601" h="862013">
                  <a:moveTo>
                    <a:pt x="339688" y="551599"/>
                  </a:moveTo>
                  <a:cubicBezTo>
                    <a:pt x="336200" y="550660"/>
                    <a:pt x="332712" y="552270"/>
                    <a:pt x="329224" y="555624"/>
                  </a:cubicBezTo>
                  <a:lnTo>
                    <a:pt x="318760" y="571723"/>
                  </a:lnTo>
                  <a:cubicBezTo>
                    <a:pt x="317687" y="576955"/>
                    <a:pt x="320907" y="582723"/>
                    <a:pt x="322785" y="587017"/>
                  </a:cubicBezTo>
                  <a:cubicBezTo>
                    <a:pt x="324663" y="591310"/>
                    <a:pt x="331370" y="593322"/>
                    <a:pt x="330029" y="597481"/>
                  </a:cubicBezTo>
                  <a:cubicBezTo>
                    <a:pt x="328687" y="601641"/>
                    <a:pt x="318894" y="606739"/>
                    <a:pt x="314735" y="611971"/>
                  </a:cubicBezTo>
                  <a:cubicBezTo>
                    <a:pt x="310576" y="617202"/>
                    <a:pt x="308563" y="620288"/>
                    <a:pt x="303465" y="629679"/>
                  </a:cubicBezTo>
                  <a:cubicBezTo>
                    <a:pt x="298368" y="639070"/>
                    <a:pt x="292062" y="654230"/>
                    <a:pt x="284147" y="668317"/>
                  </a:cubicBezTo>
                  <a:cubicBezTo>
                    <a:pt x="276232" y="682403"/>
                    <a:pt x="261340" y="698637"/>
                    <a:pt x="255974" y="714199"/>
                  </a:cubicBezTo>
                  <a:cubicBezTo>
                    <a:pt x="250607" y="729762"/>
                    <a:pt x="252754" y="745727"/>
                    <a:pt x="251949" y="761691"/>
                  </a:cubicBezTo>
                  <a:cubicBezTo>
                    <a:pt x="251144" y="777656"/>
                    <a:pt x="252351" y="796036"/>
                    <a:pt x="251143" y="809989"/>
                  </a:cubicBezTo>
                  <a:cubicBezTo>
                    <a:pt x="249937" y="823941"/>
                    <a:pt x="245778" y="837357"/>
                    <a:pt x="244705" y="845406"/>
                  </a:cubicBezTo>
                  <a:cubicBezTo>
                    <a:pt x="243631" y="853456"/>
                    <a:pt x="243095" y="855603"/>
                    <a:pt x="244705" y="858286"/>
                  </a:cubicBezTo>
                  <a:cubicBezTo>
                    <a:pt x="245509" y="859627"/>
                    <a:pt x="245945" y="860298"/>
                    <a:pt x="247169" y="860701"/>
                  </a:cubicBezTo>
                  <a:lnTo>
                    <a:pt x="254364" y="861506"/>
                  </a:lnTo>
                  <a:cubicBezTo>
                    <a:pt x="262279" y="862042"/>
                    <a:pt x="277305" y="862310"/>
                    <a:pt x="292196" y="861506"/>
                  </a:cubicBezTo>
                  <a:cubicBezTo>
                    <a:pt x="307088" y="860701"/>
                    <a:pt x="333115" y="857749"/>
                    <a:pt x="343713" y="856676"/>
                  </a:cubicBezTo>
                  <a:cubicBezTo>
                    <a:pt x="343747" y="856684"/>
                    <a:pt x="352708" y="858681"/>
                    <a:pt x="355787" y="855066"/>
                  </a:cubicBezTo>
                  <a:cubicBezTo>
                    <a:pt x="358873" y="851443"/>
                    <a:pt x="361288" y="845675"/>
                    <a:pt x="362227" y="834943"/>
                  </a:cubicBezTo>
                  <a:cubicBezTo>
                    <a:pt x="363166" y="824210"/>
                    <a:pt x="363568" y="808110"/>
                    <a:pt x="361422" y="790670"/>
                  </a:cubicBezTo>
                  <a:cubicBezTo>
                    <a:pt x="359275" y="773229"/>
                    <a:pt x="352299" y="754313"/>
                    <a:pt x="349348" y="730298"/>
                  </a:cubicBezTo>
                  <a:cubicBezTo>
                    <a:pt x="346396" y="706284"/>
                    <a:pt x="344786" y="666439"/>
                    <a:pt x="343713" y="646584"/>
                  </a:cubicBezTo>
                  <a:cubicBezTo>
                    <a:pt x="342640" y="626728"/>
                    <a:pt x="342505" y="619886"/>
                    <a:pt x="342908" y="611166"/>
                  </a:cubicBezTo>
                  <a:cubicBezTo>
                    <a:pt x="343310" y="602446"/>
                    <a:pt x="343713" y="600299"/>
                    <a:pt x="346128" y="594262"/>
                  </a:cubicBezTo>
                  <a:cubicBezTo>
                    <a:pt x="348543" y="588224"/>
                    <a:pt x="356727" y="580443"/>
                    <a:pt x="357397" y="574942"/>
                  </a:cubicBezTo>
                  <a:cubicBezTo>
                    <a:pt x="358068" y="569442"/>
                    <a:pt x="353104" y="565149"/>
                    <a:pt x="350153" y="561258"/>
                  </a:cubicBezTo>
                  <a:close/>
                  <a:moveTo>
                    <a:pt x="287206" y="507649"/>
                  </a:moveTo>
                  <a:cubicBezTo>
                    <a:pt x="299226" y="561742"/>
                    <a:pt x="284201" y="574621"/>
                    <a:pt x="274326" y="617123"/>
                  </a:cubicBezTo>
                  <a:cubicBezTo>
                    <a:pt x="272445" y="626330"/>
                    <a:pt x="270907" y="639718"/>
                    <a:pt x="269556" y="655910"/>
                  </a:cubicBezTo>
                  <a:cubicBezTo>
                    <a:pt x="284442" y="632717"/>
                    <a:pt x="299146" y="601494"/>
                    <a:pt x="316184" y="596515"/>
                  </a:cubicBezTo>
                  <a:cubicBezTo>
                    <a:pt x="314038" y="589217"/>
                    <a:pt x="305451" y="583528"/>
                    <a:pt x="306524" y="574621"/>
                  </a:cubicBezTo>
                  <a:cubicBezTo>
                    <a:pt x="307147" y="563679"/>
                    <a:pt x="314405" y="554950"/>
                    <a:pt x="319949" y="545622"/>
                  </a:cubicBezTo>
                  <a:cubicBezTo>
                    <a:pt x="307786" y="539695"/>
                    <a:pt x="298568" y="525281"/>
                    <a:pt x="287206" y="507649"/>
                  </a:cubicBezTo>
                  <a:close/>
                  <a:moveTo>
                    <a:pt x="264023" y="488330"/>
                  </a:moveTo>
                  <a:cubicBezTo>
                    <a:pt x="251143" y="497345"/>
                    <a:pt x="249856" y="517952"/>
                    <a:pt x="240841" y="523104"/>
                  </a:cubicBezTo>
                  <a:cubicBezTo>
                    <a:pt x="177304" y="542852"/>
                    <a:pt x="103463" y="578055"/>
                    <a:pt x="46365" y="613259"/>
                  </a:cubicBezTo>
                  <a:cubicBezTo>
                    <a:pt x="17601" y="630002"/>
                    <a:pt x="12021" y="649320"/>
                    <a:pt x="6440" y="682806"/>
                  </a:cubicBezTo>
                  <a:lnTo>
                    <a:pt x="0" y="793568"/>
                  </a:lnTo>
                  <a:cubicBezTo>
                    <a:pt x="60532" y="849807"/>
                    <a:pt x="154551" y="840362"/>
                    <a:pt x="230537" y="859252"/>
                  </a:cubicBezTo>
                  <a:cubicBezTo>
                    <a:pt x="242128" y="755359"/>
                    <a:pt x="233113" y="597374"/>
                    <a:pt x="265311" y="542422"/>
                  </a:cubicBezTo>
                  <a:close/>
                  <a:moveTo>
                    <a:pt x="473953" y="438101"/>
                  </a:moveTo>
                  <a:cubicBezTo>
                    <a:pt x="449999" y="476765"/>
                    <a:pt x="395188" y="525303"/>
                    <a:pt x="351750" y="542487"/>
                  </a:cubicBezTo>
                  <a:cubicBezTo>
                    <a:pt x="364570" y="553524"/>
                    <a:pt x="369815" y="566569"/>
                    <a:pt x="371564" y="577519"/>
                  </a:cubicBezTo>
                  <a:cubicBezTo>
                    <a:pt x="371510" y="588305"/>
                    <a:pt x="363407" y="591042"/>
                    <a:pt x="359329" y="597803"/>
                  </a:cubicBezTo>
                  <a:cubicBezTo>
                    <a:pt x="364928" y="652187"/>
                    <a:pt x="355161" y="701683"/>
                    <a:pt x="373271" y="759858"/>
                  </a:cubicBezTo>
                  <a:cubicBezTo>
                    <a:pt x="382583" y="726860"/>
                    <a:pt x="394118" y="694072"/>
                    <a:pt x="406981" y="659624"/>
                  </a:cubicBezTo>
                  <a:cubicBezTo>
                    <a:pt x="434458" y="598661"/>
                    <a:pt x="476100" y="510653"/>
                    <a:pt x="473953" y="438101"/>
                  </a:cubicBezTo>
                  <a:close/>
                  <a:moveTo>
                    <a:pt x="444331" y="425221"/>
                  </a:moveTo>
                  <a:cubicBezTo>
                    <a:pt x="417365" y="457420"/>
                    <a:pt x="365446" y="490423"/>
                    <a:pt x="342908" y="490423"/>
                  </a:cubicBezTo>
                  <a:cubicBezTo>
                    <a:pt x="312722" y="489752"/>
                    <a:pt x="309100" y="473787"/>
                    <a:pt x="292196" y="465469"/>
                  </a:cubicBezTo>
                  <a:cubicBezTo>
                    <a:pt x="308026" y="468152"/>
                    <a:pt x="323455" y="474056"/>
                    <a:pt x="339687" y="473519"/>
                  </a:cubicBezTo>
                  <a:cubicBezTo>
                    <a:pt x="376180" y="473116"/>
                    <a:pt x="416695" y="446955"/>
                    <a:pt x="444331" y="425221"/>
                  </a:cubicBezTo>
                  <a:close/>
                  <a:moveTo>
                    <a:pt x="488121" y="409767"/>
                  </a:moveTo>
                  <a:cubicBezTo>
                    <a:pt x="533198" y="465576"/>
                    <a:pt x="410846" y="692681"/>
                    <a:pt x="376072" y="855388"/>
                  </a:cubicBezTo>
                  <a:cubicBezTo>
                    <a:pt x="489409" y="838216"/>
                    <a:pt x="600169" y="850665"/>
                    <a:pt x="716082" y="803871"/>
                  </a:cubicBezTo>
                  <a:cubicBezTo>
                    <a:pt x="761588" y="800437"/>
                    <a:pt x="808382" y="816321"/>
                    <a:pt x="852601" y="793568"/>
                  </a:cubicBezTo>
                  <a:cubicBezTo>
                    <a:pt x="845303" y="743338"/>
                    <a:pt x="867627" y="646745"/>
                    <a:pt x="772750" y="588788"/>
                  </a:cubicBezTo>
                  <a:cubicBezTo>
                    <a:pt x="729391" y="552726"/>
                    <a:pt x="648681" y="519241"/>
                    <a:pt x="565395" y="492193"/>
                  </a:cubicBezTo>
                  <a:cubicBezTo>
                    <a:pt x="534486" y="468582"/>
                    <a:pt x="515167" y="433379"/>
                    <a:pt x="488121" y="409767"/>
                  </a:cubicBezTo>
                  <a:close/>
                  <a:moveTo>
                    <a:pt x="314467" y="207"/>
                  </a:moveTo>
                  <a:cubicBezTo>
                    <a:pt x="302302" y="922"/>
                    <a:pt x="297652" y="4142"/>
                    <a:pt x="285488" y="8794"/>
                  </a:cubicBezTo>
                  <a:cubicBezTo>
                    <a:pt x="273325" y="13444"/>
                    <a:pt x="253826" y="20241"/>
                    <a:pt x="241485" y="28112"/>
                  </a:cubicBezTo>
                  <a:cubicBezTo>
                    <a:pt x="229142" y="35983"/>
                    <a:pt x="220377" y="43853"/>
                    <a:pt x="211433" y="56017"/>
                  </a:cubicBezTo>
                  <a:cubicBezTo>
                    <a:pt x="202489" y="68180"/>
                    <a:pt x="193724" y="87320"/>
                    <a:pt x="187821" y="101095"/>
                  </a:cubicBezTo>
                  <a:cubicBezTo>
                    <a:pt x="181919" y="114868"/>
                    <a:pt x="176194" y="121665"/>
                    <a:pt x="176015" y="138658"/>
                  </a:cubicBezTo>
                  <a:cubicBezTo>
                    <a:pt x="175837" y="155652"/>
                    <a:pt x="182813" y="191249"/>
                    <a:pt x="186748" y="203055"/>
                  </a:cubicBezTo>
                  <a:lnTo>
                    <a:pt x="187520" y="204007"/>
                  </a:lnTo>
                  <a:lnTo>
                    <a:pt x="191027" y="223887"/>
                  </a:lnTo>
                  <a:cubicBezTo>
                    <a:pt x="185407" y="222374"/>
                    <a:pt x="182724" y="232570"/>
                    <a:pt x="184333" y="241693"/>
                  </a:cubicBezTo>
                  <a:cubicBezTo>
                    <a:pt x="185943" y="250815"/>
                    <a:pt x="196139" y="265841"/>
                    <a:pt x="198822" y="277111"/>
                  </a:cubicBezTo>
                  <a:cubicBezTo>
                    <a:pt x="201505" y="288380"/>
                    <a:pt x="200298" y="299113"/>
                    <a:pt x="200432" y="309308"/>
                  </a:cubicBezTo>
                  <a:cubicBezTo>
                    <a:pt x="200566" y="319505"/>
                    <a:pt x="198285" y="331579"/>
                    <a:pt x="199627" y="338286"/>
                  </a:cubicBezTo>
                  <a:cubicBezTo>
                    <a:pt x="200969" y="344995"/>
                    <a:pt x="205128" y="346739"/>
                    <a:pt x="208482" y="349556"/>
                  </a:cubicBezTo>
                  <a:cubicBezTo>
                    <a:pt x="211836" y="352373"/>
                    <a:pt x="218275" y="343385"/>
                    <a:pt x="219751" y="355191"/>
                  </a:cubicBezTo>
                  <a:cubicBezTo>
                    <a:pt x="221227" y="366997"/>
                    <a:pt x="229008" y="395036"/>
                    <a:pt x="236655" y="410733"/>
                  </a:cubicBezTo>
                  <a:cubicBezTo>
                    <a:pt x="244301" y="426429"/>
                    <a:pt x="259999" y="439845"/>
                    <a:pt x="265633" y="449370"/>
                  </a:cubicBezTo>
                  <a:cubicBezTo>
                    <a:pt x="271268" y="458895"/>
                    <a:pt x="266438" y="460372"/>
                    <a:pt x="270463" y="467884"/>
                  </a:cubicBezTo>
                  <a:cubicBezTo>
                    <a:pt x="274487" y="475397"/>
                    <a:pt x="281330" y="484118"/>
                    <a:pt x="289781" y="494447"/>
                  </a:cubicBezTo>
                  <a:cubicBezTo>
                    <a:pt x="298233" y="504778"/>
                    <a:pt x="311246" y="524097"/>
                    <a:pt x="321175" y="529866"/>
                  </a:cubicBezTo>
                  <a:cubicBezTo>
                    <a:pt x="331102" y="535634"/>
                    <a:pt x="333383" y="536305"/>
                    <a:pt x="349348" y="529061"/>
                  </a:cubicBezTo>
                  <a:cubicBezTo>
                    <a:pt x="365312" y="521816"/>
                    <a:pt x="399657" y="499680"/>
                    <a:pt x="416963" y="486398"/>
                  </a:cubicBezTo>
                  <a:cubicBezTo>
                    <a:pt x="434270" y="473116"/>
                    <a:pt x="444331" y="459298"/>
                    <a:pt x="453186" y="449370"/>
                  </a:cubicBezTo>
                  <a:cubicBezTo>
                    <a:pt x="462041" y="439443"/>
                    <a:pt x="466601" y="434746"/>
                    <a:pt x="470089" y="426831"/>
                  </a:cubicBezTo>
                  <a:cubicBezTo>
                    <a:pt x="473577" y="418917"/>
                    <a:pt x="471968" y="409526"/>
                    <a:pt x="474115" y="401878"/>
                  </a:cubicBezTo>
                  <a:cubicBezTo>
                    <a:pt x="476261" y="394231"/>
                    <a:pt x="480688" y="390341"/>
                    <a:pt x="482969" y="380949"/>
                  </a:cubicBezTo>
                  <a:cubicBezTo>
                    <a:pt x="485249" y="371558"/>
                    <a:pt x="484847" y="352373"/>
                    <a:pt x="487799" y="345532"/>
                  </a:cubicBezTo>
                  <a:cubicBezTo>
                    <a:pt x="490750" y="338689"/>
                    <a:pt x="496788" y="343787"/>
                    <a:pt x="500678" y="339897"/>
                  </a:cubicBezTo>
                  <a:cubicBezTo>
                    <a:pt x="504569" y="336006"/>
                    <a:pt x="508996" y="331177"/>
                    <a:pt x="511142" y="322188"/>
                  </a:cubicBezTo>
                  <a:cubicBezTo>
                    <a:pt x="513289" y="313199"/>
                    <a:pt x="511947" y="299515"/>
                    <a:pt x="513557" y="285965"/>
                  </a:cubicBezTo>
                  <a:cubicBezTo>
                    <a:pt x="515167" y="272415"/>
                    <a:pt x="520131" y="252425"/>
                    <a:pt x="520801" y="240888"/>
                  </a:cubicBezTo>
                  <a:cubicBezTo>
                    <a:pt x="521473" y="229350"/>
                    <a:pt x="520131" y="222508"/>
                    <a:pt x="517582" y="216739"/>
                  </a:cubicBezTo>
                  <a:lnTo>
                    <a:pt x="505508" y="206274"/>
                  </a:lnTo>
                  <a:cubicBezTo>
                    <a:pt x="501482" y="205872"/>
                    <a:pt x="496788" y="209897"/>
                    <a:pt x="493433" y="214324"/>
                  </a:cubicBezTo>
                  <a:cubicBezTo>
                    <a:pt x="490893" y="217677"/>
                    <a:pt x="489661" y="229032"/>
                    <a:pt x="487525" y="232413"/>
                  </a:cubicBezTo>
                  <a:lnTo>
                    <a:pt x="486770" y="223363"/>
                  </a:lnTo>
                  <a:lnTo>
                    <a:pt x="488165" y="195462"/>
                  </a:lnTo>
                  <a:lnTo>
                    <a:pt x="490482" y="198762"/>
                  </a:lnTo>
                  <a:cubicBezTo>
                    <a:pt x="492986" y="200550"/>
                    <a:pt x="494238" y="195185"/>
                    <a:pt x="496921" y="194469"/>
                  </a:cubicBezTo>
                  <a:cubicBezTo>
                    <a:pt x="499604" y="193754"/>
                    <a:pt x="503002" y="193217"/>
                    <a:pt x="506581" y="194469"/>
                  </a:cubicBezTo>
                  <a:cubicBezTo>
                    <a:pt x="510158" y="195721"/>
                    <a:pt x="516419" y="202876"/>
                    <a:pt x="518386" y="201981"/>
                  </a:cubicBezTo>
                  <a:cubicBezTo>
                    <a:pt x="519370" y="201534"/>
                    <a:pt x="519370" y="200774"/>
                    <a:pt x="519124" y="198896"/>
                  </a:cubicBezTo>
                  <a:lnTo>
                    <a:pt x="518386" y="189102"/>
                  </a:lnTo>
                  <a:cubicBezTo>
                    <a:pt x="518391" y="189053"/>
                    <a:pt x="521603" y="159753"/>
                    <a:pt x="518386" y="142952"/>
                  </a:cubicBezTo>
                  <a:cubicBezTo>
                    <a:pt x="515167" y="126137"/>
                    <a:pt x="506760" y="103778"/>
                    <a:pt x="499068" y="88215"/>
                  </a:cubicBezTo>
                  <a:cubicBezTo>
                    <a:pt x="491376" y="72652"/>
                    <a:pt x="479213" y="57627"/>
                    <a:pt x="472236" y="49577"/>
                  </a:cubicBezTo>
                  <a:cubicBezTo>
                    <a:pt x="465260" y="41528"/>
                    <a:pt x="466154" y="44211"/>
                    <a:pt x="457210" y="39918"/>
                  </a:cubicBezTo>
                  <a:cubicBezTo>
                    <a:pt x="448266" y="35625"/>
                    <a:pt x="435030" y="29722"/>
                    <a:pt x="418572" y="23818"/>
                  </a:cubicBezTo>
                  <a:cubicBezTo>
                    <a:pt x="402117" y="17916"/>
                    <a:pt x="375821" y="8435"/>
                    <a:pt x="358470" y="4500"/>
                  </a:cubicBezTo>
                  <a:cubicBezTo>
                    <a:pt x="341118" y="564"/>
                    <a:pt x="326630" y="-509"/>
                    <a:pt x="314467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6" tIns="34294" rIns="68586" bIns="34294" rtlCol="0" anchor="ctr"/>
            <a:lstStyle/>
            <a:p>
              <a:pPr algn="ctr" defTabSz="685800"/>
              <a:endParaRPr lang="en-US" dirty="0">
                <a:solidFill>
                  <a:schemeClr val="tx1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23"/>
          <p:cNvGrpSpPr/>
          <p:nvPr/>
        </p:nvGrpSpPr>
        <p:grpSpPr>
          <a:xfrm>
            <a:off x="4798344" y="5161804"/>
            <a:ext cx="552451" cy="552451"/>
            <a:chOff x="3937978" y="5180856"/>
            <a:chExt cx="552450" cy="552450"/>
          </a:xfrm>
        </p:grpSpPr>
        <p:sp>
          <p:nvSpPr>
            <p:cNvPr id="18" name="椭圆 17"/>
            <p:cNvSpPr/>
            <p:nvPr/>
          </p:nvSpPr>
          <p:spPr>
            <a:xfrm>
              <a:off x="3937978" y="5180856"/>
              <a:ext cx="552450" cy="55245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Group 38"/>
            <p:cNvGrpSpPr/>
            <p:nvPr/>
          </p:nvGrpSpPr>
          <p:grpSpPr>
            <a:xfrm>
              <a:off x="4022991" y="5324161"/>
              <a:ext cx="348415" cy="247981"/>
              <a:chOff x="5326857" y="2779521"/>
              <a:chExt cx="2283619" cy="2167129"/>
            </a:xfrm>
            <a:solidFill>
              <a:schemeClr val="bg1"/>
            </a:solidFill>
          </p:grpSpPr>
          <p:sp>
            <p:nvSpPr>
              <p:cNvPr id="20" name="Freeform 45"/>
              <p:cNvSpPr/>
              <p:nvPr/>
            </p:nvSpPr>
            <p:spPr>
              <a:xfrm>
                <a:off x="5326857" y="3228975"/>
                <a:ext cx="1147085" cy="1083469"/>
              </a:xfrm>
              <a:custGeom>
                <a:avLst/>
                <a:gdLst>
                  <a:gd name="connsiteX0" fmla="*/ 1090612 w 1147085"/>
                  <a:gd name="connsiteY0" fmla="*/ 0 h 1083469"/>
                  <a:gd name="connsiteX1" fmla="*/ 1147085 w 1147085"/>
                  <a:gd name="connsiteY1" fmla="*/ 460567 h 1083469"/>
                  <a:gd name="connsiteX2" fmla="*/ 1078295 w 1147085"/>
                  <a:gd name="connsiteY2" fmla="*/ 504743 h 1083469"/>
                  <a:gd name="connsiteX3" fmla="*/ 1025237 w 1147085"/>
                  <a:gd name="connsiteY3" fmla="*/ 72025 h 1083469"/>
                  <a:gd name="connsiteX4" fmla="*/ 79622 w 1147085"/>
                  <a:gd name="connsiteY4" fmla="*/ 171129 h 1083469"/>
                  <a:gd name="connsiteX5" fmla="*/ 186985 w 1147085"/>
                  <a:gd name="connsiteY5" fmla="*/ 990798 h 1083469"/>
                  <a:gd name="connsiteX6" fmla="*/ 186985 w 1147085"/>
                  <a:gd name="connsiteY6" fmla="*/ 1011445 h 1083469"/>
                  <a:gd name="connsiteX7" fmla="*/ 977729 w 1147085"/>
                  <a:gd name="connsiteY7" fmla="*/ 857154 h 1083469"/>
                  <a:gd name="connsiteX8" fmla="*/ 977729 w 1147085"/>
                  <a:gd name="connsiteY8" fmla="*/ 916854 h 1083469"/>
                  <a:gd name="connsiteX9" fmla="*/ 123825 w 1147085"/>
                  <a:gd name="connsiteY9" fmla="*/ 1083469 h 1083469"/>
                  <a:gd name="connsiteX10" fmla="*/ 0 w 1147085"/>
                  <a:gd name="connsiteY10" fmla="*/ 114300 h 1083469"/>
                  <a:gd name="connsiteX11" fmla="*/ 1090612 w 1147085"/>
                  <a:gd name="connsiteY11" fmla="*/ 0 h 1083469"/>
                  <a:gd name="connsiteX0-1" fmla="*/ 1090612 w 1147085"/>
                  <a:gd name="connsiteY0-2" fmla="*/ 0 h 1083469"/>
                  <a:gd name="connsiteX1-3" fmla="*/ 1147085 w 1147085"/>
                  <a:gd name="connsiteY1-4" fmla="*/ 460567 h 1083469"/>
                  <a:gd name="connsiteX2-5" fmla="*/ 1078295 w 1147085"/>
                  <a:gd name="connsiteY2-6" fmla="*/ 504743 h 1083469"/>
                  <a:gd name="connsiteX3-7" fmla="*/ 1025237 w 1147085"/>
                  <a:gd name="connsiteY3-8" fmla="*/ 72025 h 1083469"/>
                  <a:gd name="connsiteX4-9" fmla="*/ 79622 w 1147085"/>
                  <a:gd name="connsiteY4-10" fmla="*/ 171129 h 1083469"/>
                  <a:gd name="connsiteX5-11" fmla="*/ 186985 w 1147085"/>
                  <a:gd name="connsiteY5-12" fmla="*/ 1011445 h 1083469"/>
                  <a:gd name="connsiteX6-13" fmla="*/ 977729 w 1147085"/>
                  <a:gd name="connsiteY6-14" fmla="*/ 857154 h 1083469"/>
                  <a:gd name="connsiteX7-15" fmla="*/ 977729 w 1147085"/>
                  <a:gd name="connsiteY7-16" fmla="*/ 916854 h 1083469"/>
                  <a:gd name="connsiteX8-17" fmla="*/ 123825 w 1147085"/>
                  <a:gd name="connsiteY8-18" fmla="*/ 1083469 h 1083469"/>
                  <a:gd name="connsiteX9-19" fmla="*/ 0 w 1147085"/>
                  <a:gd name="connsiteY9-20" fmla="*/ 114300 h 1083469"/>
                  <a:gd name="connsiteX10-21" fmla="*/ 1090612 w 1147085"/>
                  <a:gd name="connsiteY10-22" fmla="*/ 0 h 10834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</a:cxnLst>
                <a:rect l="l" t="t" r="r" b="b"/>
                <a:pathLst>
                  <a:path w="1147085" h="1083469">
                    <a:moveTo>
                      <a:pt x="1090612" y="0"/>
                    </a:moveTo>
                    <a:lnTo>
                      <a:pt x="1147085" y="460567"/>
                    </a:lnTo>
                    <a:cubicBezTo>
                      <a:pt x="1121629" y="471368"/>
                      <a:pt x="1098257" y="486098"/>
                      <a:pt x="1078295" y="504743"/>
                    </a:cubicBezTo>
                    <a:lnTo>
                      <a:pt x="1025237" y="72025"/>
                    </a:lnTo>
                    <a:lnTo>
                      <a:pt x="79622" y="171129"/>
                    </a:lnTo>
                    <a:lnTo>
                      <a:pt x="186985" y="1011445"/>
                    </a:lnTo>
                    <a:lnTo>
                      <a:pt x="977729" y="857154"/>
                    </a:lnTo>
                    <a:lnTo>
                      <a:pt x="977729" y="916854"/>
                    </a:lnTo>
                    <a:lnTo>
                      <a:pt x="123825" y="1083469"/>
                    </a:lnTo>
                    <a:lnTo>
                      <a:pt x="0" y="114300"/>
                    </a:lnTo>
                    <a:lnTo>
                      <a:pt x="1090612" y="0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1" name="Oval 23"/>
              <p:cNvSpPr/>
              <p:nvPr/>
            </p:nvSpPr>
            <p:spPr bwMode="auto">
              <a:xfrm>
                <a:off x="5472973" y="4217016"/>
                <a:ext cx="831613" cy="515322"/>
              </a:xfrm>
              <a:custGeom>
                <a:avLst/>
                <a:gdLst/>
                <a:ahLst/>
                <a:cxnLst/>
                <a:rect l="l" t="t" r="r" b="b"/>
                <a:pathLst>
                  <a:path w="831613" h="515322">
                    <a:moveTo>
                      <a:pt x="656506" y="0"/>
                    </a:moveTo>
                    <a:cubicBezTo>
                      <a:pt x="722980" y="12459"/>
                      <a:pt x="782484" y="33487"/>
                      <a:pt x="831613" y="60220"/>
                    </a:cubicBezTo>
                    <a:lnTo>
                      <a:pt x="831613" y="156807"/>
                    </a:lnTo>
                    <a:lnTo>
                      <a:pt x="790343" y="156807"/>
                    </a:lnTo>
                    <a:cubicBezTo>
                      <a:pt x="689578" y="156807"/>
                      <a:pt x="607892" y="247187"/>
                      <a:pt x="607892" y="358678"/>
                    </a:cubicBezTo>
                    <a:cubicBezTo>
                      <a:pt x="607892" y="412735"/>
                      <a:pt x="627095" y="461830"/>
                      <a:pt x="658968" y="497546"/>
                    </a:cubicBezTo>
                    <a:cubicBezTo>
                      <a:pt x="605816" y="509342"/>
                      <a:pt x="548050" y="515322"/>
                      <a:pt x="487726" y="515322"/>
                    </a:cubicBezTo>
                    <a:cubicBezTo>
                      <a:pt x="218362" y="515322"/>
                      <a:pt x="0" y="396081"/>
                      <a:pt x="0" y="248990"/>
                    </a:cubicBezTo>
                    <a:cubicBezTo>
                      <a:pt x="0" y="198934"/>
                      <a:pt x="25288" y="152104"/>
                      <a:pt x="70263" y="113194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2" name="Rounded Rectangle 13"/>
              <p:cNvSpPr/>
              <p:nvPr/>
            </p:nvSpPr>
            <p:spPr bwMode="auto">
              <a:xfrm>
                <a:off x="6127748" y="3705225"/>
                <a:ext cx="1375518" cy="1241425"/>
              </a:xfrm>
              <a:custGeom>
                <a:avLst/>
                <a:gdLst/>
                <a:ahLst/>
                <a:cxnLst/>
                <a:rect l="l" t="t" r="r" b="b"/>
                <a:pathLst>
                  <a:path w="1375518" h="1241425">
                    <a:moveTo>
                      <a:pt x="880211" y="0"/>
                    </a:moveTo>
                    <a:lnTo>
                      <a:pt x="1125002" y="0"/>
                    </a:lnTo>
                    <a:cubicBezTo>
                      <a:pt x="1202113" y="0"/>
                      <a:pt x="1271265" y="34077"/>
                      <a:pt x="1317403" y="88704"/>
                    </a:cubicBezTo>
                    <a:cubicBezTo>
                      <a:pt x="1244331" y="103169"/>
                      <a:pt x="1190628" y="168346"/>
                      <a:pt x="1190628" y="246066"/>
                    </a:cubicBezTo>
                    <a:lnTo>
                      <a:pt x="1190628" y="708029"/>
                    </a:lnTo>
                    <a:lnTo>
                      <a:pt x="929175" y="708029"/>
                    </a:lnTo>
                    <a:lnTo>
                      <a:pt x="803618" y="172438"/>
                    </a:lnTo>
                    <a:close/>
                    <a:moveTo>
                      <a:pt x="481554" y="0"/>
                    </a:moveTo>
                    <a:lnTo>
                      <a:pt x="726347" y="0"/>
                    </a:lnTo>
                    <a:lnTo>
                      <a:pt x="802940" y="172436"/>
                    </a:lnTo>
                    <a:lnTo>
                      <a:pt x="674361" y="720915"/>
                    </a:lnTo>
                    <a:cubicBezTo>
                      <a:pt x="614856" y="745801"/>
                      <a:pt x="573090" y="804586"/>
                      <a:pt x="573090" y="873128"/>
                    </a:cubicBezTo>
                    <a:cubicBezTo>
                      <a:pt x="573090" y="964310"/>
                      <a:pt x="647007" y="1038227"/>
                      <a:pt x="738189" y="1038227"/>
                    </a:cubicBezTo>
                    <a:lnTo>
                      <a:pt x="1375518" y="1038227"/>
                    </a:lnTo>
                    <a:cubicBezTo>
                      <a:pt x="1351252" y="1154299"/>
                      <a:pt x="1248302" y="1241425"/>
                      <a:pt x="1125002" y="1241425"/>
                    </a:cubicBezTo>
                    <a:lnTo>
                      <a:pt x="481554" y="1241425"/>
                    </a:lnTo>
                    <a:cubicBezTo>
                      <a:pt x="358254" y="1241425"/>
                      <a:pt x="255302" y="1154298"/>
                      <a:pt x="231037" y="1038224"/>
                    </a:cubicBezTo>
                    <a:lnTo>
                      <a:pt x="165099" y="1038224"/>
                    </a:lnTo>
                    <a:cubicBezTo>
                      <a:pt x="73917" y="1038224"/>
                      <a:pt x="0" y="964307"/>
                      <a:pt x="0" y="873125"/>
                    </a:cubicBezTo>
                    <a:cubicBezTo>
                      <a:pt x="0" y="781943"/>
                      <a:pt x="73917" y="708026"/>
                      <a:pt x="165099" y="708026"/>
                    </a:cubicBezTo>
                    <a:lnTo>
                      <a:pt x="225428" y="708026"/>
                    </a:lnTo>
                    <a:lnTo>
                      <a:pt x="225428" y="256126"/>
                    </a:lnTo>
                    <a:cubicBezTo>
                      <a:pt x="225428" y="114672"/>
                      <a:pt x="340100" y="0"/>
                      <a:pt x="481554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3" name="Oval 57"/>
              <p:cNvSpPr/>
              <p:nvPr/>
            </p:nvSpPr>
            <p:spPr bwMode="auto">
              <a:xfrm>
                <a:off x="6524624" y="2779521"/>
                <a:ext cx="835025" cy="835025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4" name="Rounded Rectangle 14"/>
              <p:cNvSpPr/>
              <p:nvPr/>
            </p:nvSpPr>
            <p:spPr bwMode="auto">
              <a:xfrm>
                <a:off x="6740522" y="3829050"/>
                <a:ext cx="869954" cy="874713"/>
              </a:xfrm>
              <a:custGeom>
                <a:avLst/>
                <a:gdLst>
                  <a:gd name="connsiteX0" fmla="*/ 744540 w 869954"/>
                  <a:gd name="connsiteY0" fmla="*/ 0 h 874713"/>
                  <a:gd name="connsiteX1" fmla="*/ 869954 w 869954"/>
                  <a:gd name="connsiteY1" fmla="*/ 125414 h 874713"/>
                  <a:gd name="connsiteX2" fmla="*/ 869953 w 869954"/>
                  <a:gd name="connsiteY2" fmla="*/ 706437 h 874713"/>
                  <a:gd name="connsiteX3" fmla="*/ 869952 w 869954"/>
                  <a:gd name="connsiteY3" fmla="*/ 749299 h 874713"/>
                  <a:gd name="connsiteX4" fmla="*/ 744538 w 869954"/>
                  <a:gd name="connsiteY4" fmla="*/ 874713 h 874713"/>
                  <a:gd name="connsiteX5" fmla="*/ 125414 w 869954"/>
                  <a:gd name="connsiteY5" fmla="*/ 874712 h 874713"/>
                  <a:gd name="connsiteX6" fmla="*/ 0 w 869954"/>
                  <a:gd name="connsiteY6" fmla="*/ 749298 h 874713"/>
                  <a:gd name="connsiteX7" fmla="*/ 1 w 869954"/>
                  <a:gd name="connsiteY7" fmla="*/ 749299 h 874713"/>
                  <a:gd name="connsiteX8" fmla="*/ 125415 w 869954"/>
                  <a:gd name="connsiteY8" fmla="*/ 623885 h 874713"/>
                  <a:gd name="connsiteX9" fmla="*/ 619126 w 869954"/>
                  <a:gd name="connsiteY9" fmla="*/ 623885 h 874713"/>
                  <a:gd name="connsiteX10" fmla="*/ 619126 w 869954"/>
                  <a:gd name="connsiteY10" fmla="*/ 125414 h 874713"/>
                  <a:gd name="connsiteX11" fmla="*/ 744540 w 869954"/>
                  <a:gd name="connsiteY11" fmla="*/ 0 h 87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9954" h="874713">
                    <a:moveTo>
                      <a:pt x="744540" y="0"/>
                    </a:moveTo>
                    <a:cubicBezTo>
                      <a:pt x="813804" y="0"/>
                      <a:pt x="869954" y="56150"/>
                      <a:pt x="869954" y="125414"/>
                    </a:cubicBezTo>
                    <a:cubicBezTo>
                      <a:pt x="869954" y="319088"/>
                      <a:pt x="869953" y="512763"/>
                      <a:pt x="869953" y="706437"/>
                    </a:cubicBezTo>
                    <a:cubicBezTo>
                      <a:pt x="869953" y="720724"/>
                      <a:pt x="869952" y="735012"/>
                      <a:pt x="869952" y="749299"/>
                    </a:cubicBezTo>
                    <a:cubicBezTo>
                      <a:pt x="869952" y="818563"/>
                      <a:pt x="813802" y="874713"/>
                      <a:pt x="744538" y="874713"/>
                    </a:cubicBezTo>
                    <a:lnTo>
                      <a:pt x="125414" y="874712"/>
                    </a:lnTo>
                    <a:cubicBezTo>
                      <a:pt x="56150" y="874712"/>
                      <a:pt x="0" y="818562"/>
                      <a:pt x="0" y="749298"/>
                    </a:cubicBezTo>
                    <a:lnTo>
                      <a:pt x="1" y="749299"/>
                    </a:lnTo>
                    <a:cubicBezTo>
                      <a:pt x="1" y="680035"/>
                      <a:pt x="56151" y="623885"/>
                      <a:pt x="125415" y="623885"/>
                    </a:cubicBezTo>
                    <a:lnTo>
                      <a:pt x="619126" y="623885"/>
                    </a:lnTo>
                    <a:lnTo>
                      <a:pt x="619126" y="125414"/>
                    </a:lnTo>
                    <a:cubicBezTo>
                      <a:pt x="619126" y="56150"/>
                      <a:pt x="675276" y="0"/>
                      <a:pt x="744540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/>
              <a:lstStyle/>
              <a:p>
                <a:pPr algn="ctr" defTabSz="68516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7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版权信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宽屏</PresentationFormat>
  <Paragraphs>95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微软雅黑</vt:lpstr>
      <vt:lpstr>Century Gothic</vt:lpstr>
      <vt:lpstr>Calibri</vt:lpstr>
      <vt:lpstr>版权信息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GaoZhong</cp:lastModifiedBy>
  <cp:revision>74</cp:revision>
  <dcterms:created xsi:type="dcterms:W3CDTF">2014-12-24T03:19:00Z</dcterms:created>
  <dcterms:modified xsi:type="dcterms:W3CDTF">2017-06-21T09:35:02Z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