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93" r:id="rId3"/>
    <p:sldId id="298" r:id="rId4"/>
    <p:sldId id="294" r:id="rId5"/>
    <p:sldId id="303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292" r:id="rId14"/>
  </p:sldIdLst>
  <p:sldSz cx="9144000" cy="5143500" type="screen16x9"/>
  <p:notesSz cx="6858000" cy="9144000"/>
  <p:embeddedFontLst>
    <p:embeddedFont>
      <p:font typeface="Exo" panose="020B0604020202020204" charset="-18"/>
      <p:regular r:id="rId16"/>
      <p:bold r:id="rId17"/>
      <p:italic r:id="rId18"/>
      <p:boldItalic r:id="rId19"/>
    </p:embeddedFont>
    <p:embeddedFont>
      <p:font typeface="PT Sans" panose="020B0604020202020204" pitchFamily="34" charset="-18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7206F0-5074-4A67-87DF-A03A1949F9D8}">
  <a:tblStyle styleId="{BA7206F0-5074-4A67-87DF-A03A1949F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/>
            <a:r>
              <a:rPr lang="hu-HU" dirty="0"/>
              <a:t>Eleinte nagy problémát okozott az elkészítése, de végül az oldalak többségén eléggé jól látható lett.</a:t>
            </a:r>
          </a:p>
          <a:p>
            <a:pPr marL="0" indent="0" algn="l"/>
            <a:r>
              <a:rPr lang="hu-HU" dirty="0"/>
              <a:t>Ezek közül kiemelném a Kvíz oldalt, ezen látható legjobban az, ha összenyomod, akkor a különböző kérdések kártyái egymás alá mennek.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714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110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05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97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hu-HU" dirty="0"/>
              <a:t>A legtöbbet a Kész + </a:t>
            </a:r>
            <a:r>
              <a:rPr lang="hu-HU" dirty="0" err="1"/>
              <a:t>müködik</a:t>
            </a:r>
            <a:r>
              <a:rPr lang="hu-HU" dirty="0"/>
              <a:t> címkét használtuk, de így is született egypár amihez volt néhány kérdés, kijavítandó helyesírási hiba.</a:t>
            </a:r>
          </a:p>
        </p:txBody>
      </p:sp>
    </p:spTree>
    <p:extLst>
      <p:ext uri="{BB962C8B-B14F-4D97-AF65-F5344CB8AC3E}">
        <p14:creationId xmlns:p14="http://schemas.microsoft.com/office/powerpoint/2010/main" val="221076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118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200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6" name="Google Shape;4576;gedfa3e31c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7" name="Google Shape;4577;gedfa3e31c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2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prezentációt készítetté: Baracskai Dóra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060096" y="1186387"/>
            <a:ext cx="7260018" cy="1724400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u-HU" dirty="0"/>
              <a:t>Proj1-elements-9C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8168185" cy="83306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GitHub címkék és alkalmazásuk: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9D7C950-3DBB-465A-9E21-205D64C29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61" y="1364740"/>
            <a:ext cx="5540027" cy="36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4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75064"/>
            <a:ext cx="8168185" cy="1214650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 err="1"/>
              <a:t>Github</a:t>
            </a:r>
            <a:r>
              <a:rPr lang="hu-HU" sz="3600" dirty="0"/>
              <a:t> statisztika:</a:t>
            </a:r>
          </a:p>
        </p:txBody>
      </p:sp>
      <p:pic>
        <p:nvPicPr>
          <p:cNvPr id="3" name="Kép 2" descr="A képen diagram látható&#10;&#10;Automatikusan generált leírás">
            <a:extLst>
              <a:ext uri="{FF2B5EF4-FFF2-40B4-BE49-F238E27FC236}">
                <a16:creationId xmlns:a16="http://schemas.microsoft.com/office/drawing/2014/main" id="{C7F5F852-6C74-6351-F09D-CB438CA2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5" y="0"/>
            <a:ext cx="79267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75064"/>
            <a:ext cx="8168185" cy="1214650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Összefoglalás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706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p69"/>
          <p:cNvSpPr txBox="1">
            <a:spLocks noGrp="1"/>
          </p:cNvSpPr>
          <p:nvPr>
            <p:ph type="title"/>
          </p:nvPr>
        </p:nvSpPr>
        <p:spPr>
          <a:xfrm>
            <a:off x="2335650" y="470972"/>
            <a:ext cx="5109204" cy="12426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/>
              <a:t>Köszönjük szépen a figyelmet!</a:t>
            </a:r>
            <a:endParaRPr sz="4400" dirty="0"/>
          </a:p>
        </p:txBody>
      </p:sp>
      <p:sp>
        <p:nvSpPr>
          <p:cNvPr id="4580" name="Google Shape;4580;p69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4582" name="Google Shape;4582;p69"/>
          <p:cNvGrpSpPr/>
          <p:nvPr/>
        </p:nvGrpSpPr>
        <p:grpSpPr>
          <a:xfrm rot="-5400000">
            <a:off x="6756923" y="2604103"/>
            <a:ext cx="883262" cy="242091"/>
            <a:chOff x="2300350" y="2601250"/>
            <a:chExt cx="2275275" cy="623625"/>
          </a:xfrm>
        </p:grpSpPr>
        <p:sp>
          <p:nvSpPr>
            <p:cNvPr id="4583" name="Google Shape;4583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9" name="Google Shape;4589;p69"/>
          <p:cNvGrpSpPr/>
          <p:nvPr/>
        </p:nvGrpSpPr>
        <p:grpSpPr>
          <a:xfrm rot="5400000">
            <a:off x="7305100" y="3695000"/>
            <a:ext cx="98902" cy="553090"/>
            <a:chOff x="4898850" y="4820550"/>
            <a:chExt cx="98902" cy="553090"/>
          </a:xfrm>
        </p:grpSpPr>
        <p:sp>
          <p:nvSpPr>
            <p:cNvPr id="4590" name="Google Shape;4590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5" name="Google Shape;4595;p69"/>
          <p:cNvGrpSpPr/>
          <p:nvPr/>
        </p:nvGrpSpPr>
        <p:grpSpPr>
          <a:xfrm rot="5400000">
            <a:off x="1498582" y="1509734"/>
            <a:ext cx="883262" cy="242091"/>
            <a:chOff x="2300350" y="2601250"/>
            <a:chExt cx="2275275" cy="623625"/>
          </a:xfrm>
        </p:grpSpPr>
        <p:sp>
          <p:nvSpPr>
            <p:cNvPr id="4596" name="Google Shape;4596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2" name="Google Shape;4602;p69"/>
          <p:cNvGrpSpPr/>
          <p:nvPr/>
        </p:nvGrpSpPr>
        <p:grpSpPr>
          <a:xfrm>
            <a:off x="3881036" y="2922972"/>
            <a:ext cx="319798" cy="319781"/>
            <a:chOff x="266768" y="1721375"/>
            <a:chExt cx="397907" cy="397887"/>
          </a:xfrm>
        </p:grpSpPr>
        <p:sp>
          <p:nvSpPr>
            <p:cNvPr id="4603" name="Google Shape;4603;p6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5" name="Google Shape;4605;p69"/>
          <p:cNvGrpSpPr/>
          <p:nvPr/>
        </p:nvGrpSpPr>
        <p:grpSpPr>
          <a:xfrm>
            <a:off x="4412122" y="2923055"/>
            <a:ext cx="319804" cy="319821"/>
            <a:chOff x="864491" y="1723250"/>
            <a:chExt cx="397866" cy="397887"/>
          </a:xfrm>
        </p:grpSpPr>
        <p:sp>
          <p:nvSpPr>
            <p:cNvPr id="4606" name="Google Shape;4606;p6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9" name="Google Shape;4609;p69"/>
          <p:cNvGrpSpPr/>
          <p:nvPr/>
        </p:nvGrpSpPr>
        <p:grpSpPr>
          <a:xfrm>
            <a:off x="4943148" y="2923119"/>
            <a:ext cx="319821" cy="319861"/>
            <a:chOff x="1379798" y="1723250"/>
            <a:chExt cx="397887" cy="397887"/>
          </a:xfrm>
        </p:grpSpPr>
        <p:sp>
          <p:nvSpPr>
            <p:cNvPr id="4610" name="Google Shape;4610;p6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69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4615" name="Google Shape;4615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55C865F6-25DD-4DCC-AAC3-4CA48A878C66}"/>
              </a:ext>
            </a:extLst>
          </p:cNvPr>
          <p:cNvSpPr txBox="1"/>
          <p:nvPr/>
        </p:nvSpPr>
        <p:spPr>
          <a:xfrm>
            <a:off x="2736038" y="3372784"/>
            <a:ext cx="3671923" cy="10734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1A93D53-15E5-4404-9F06-77B0946F4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46" y="310984"/>
            <a:ext cx="8065826" cy="10582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l"/>
            <a:r>
              <a:rPr lang="hu-HU" sz="3600" dirty="0"/>
              <a:t>Miért éppen </a:t>
            </a:r>
            <a:r>
              <a:rPr lang="hu-HU" sz="3600" dirty="0" err="1"/>
              <a:t>Fireboy</a:t>
            </a:r>
            <a:r>
              <a:rPr lang="hu-HU" sz="3600" dirty="0"/>
              <a:t> and </a:t>
            </a:r>
            <a:r>
              <a:rPr lang="hu-HU" sz="3600" dirty="0" err="1"/>
              <a:t>Watergirl</a:t>
            </a:r>
            <a:r>
              <a:rPr lang="hu-HU" sz="3600" dirty="0"/>
              <a:t>?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BBDA113D-D1AD-4AA5-8988-0F325A745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91" y="1583139"/>
            <a:ext cx="4776717" cy="3166282"/>
          </a:xfrm>
        </p:spPr>
        <p:txBody>
          <a:bodyPr/>
          <a:lstStyle/>
          <a:p>
            <a:pPr marL="0" indent="0" algn="l"/>
            <a:r>
              <a:rPr lang="hu-HU" dirty="0"/>
              <a:t>Eredetileg azért választottuk ezt a témát, mert mindketten nagyon szeretjük játszani ezt a játék szériát. </a:t>
            </a:r>
          </a:p>
          <a:p>
            <a:pPr marL="0" indent="0" algn="l"/>
            <a:r>
              <a:rPr lang="hu-HU" dirty="0"/>
              <a:t>Szerintem a legjobb az Erdei templom (Forest </a:t>
            </a:r>
            <a:r>
              <a:rPr lang="hu-HU" dirty="0" err="1"/>
              <a:t>Temple</a:t>
            </a:r>
            <a:r>
              <a:rPr lang="hu-HU" dirty="0"/>
              <a:t>).</a:t>
            </a:r>
          </a:p>
          <a:p>
            <a:pPr marL="0" indent="0" algn="l"/>
            <a:r>
              <a:rPr lang="hu-HU"/>
              <a:t>A </a:t>
            </a:r>
            <a:r>
              <a:rPr lang="hu-HU" dirty="0"/>
              <a:t>játék más részeivel is szoktunk játszani, ezek közül érdemesebb megemlíteni a Fény templomot (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temple</a:t>
            </a:r>
            <a:r>
              <a:rPr lang="hu-HU" dirty="0"/>
              <a:t>) és a Kristály templomot (</a:t>
            </a:r>
            <a:r>
              <a:rPr lang="hu-HU" dirty="0" err="1"/>
              <a:t>Crystal</a:t>
            </a:r>
            <a:r>
              <a:rPr lang="hu-HU" dirty="0"/>
              <a:t> </a:t>
            </a:r>
            <a:r>
              <a:rPr lang="hu-HU" dirty="0" err="1"/>
              <a:t>temple</a:t>
            </a:r>
            <a:r>
              <a:rPr lang="hu-HU" dirty="0"/>
              <a:t>).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7FD7907-9717-453D-8663-4774C1D5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67" y="1770899"/>
            <a:ext cx="2846269" cy="1601702"/>
          </a:xfrm>
          <a:prstGeom prst="rect">
            <a:avLst/>
          </a:prstGeom>
        </p:spPr>
      </p:pic>
      <p:pic>
        <p:nvPicPr>
          <p:cNvPr id="1028" name="Picture 4" descr="Fireboy and Watergirl 2: Light Temple 🕹️ Play Fireboy and Watergirl 2:  Light Temple on CrazyGames">
            <a:extLst>
              <a:ext uri="{FF2B5EF4-FFF2-40B4-BE49-F238E27FC236}">
                <a16:creationId xmlns:a16="http://schemas.microsoft.com/office/drawing/2014/main" id="{CAC26FB4-3D97-4604-A448-B75B3EC70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96" y="3425113"/>
            <a:ext cx="3057809" cy="16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oy and Watergirl 4: Crystal Temple 🕹️ Play Fireboy and Watergirl 4: Crystal  Temple on CrazyGames">
            <a:extLst>
              <a:ext uri="{FF2B5EF4-FFF2-40B4-BE49-F238E27FC236}">
                <a16:creationId xmlns:a16="http://schemas.microsoft.com/office/drawing/2014/main" id="{118B025B-EE69-4324-92DC-3A4E4B965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926" y="2611641"/>
            <a:ext cx="4119401" cy="2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7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1A93D53-15E5-4404-9F06-77B0946F4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46" y="310984"/>
            <a:ext cx="8065826" cy="10582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l"/>
            <a:r>
              <a:rPr lang="hu-HU" sz="3600" dirty="0"/>
              <a:t>Menürendszer: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BBDA113D-D1AD-4AA5-8988-0F325A745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40" y="1583139"/>
            <a:ext cx="4763068" cy="2142700"/>
          </a:xfrm>
        </p:spPr>
        <p:txBody>
          <a:bodyPr/>
          <a:lstStyle/>
          <a:p>
            <a:pPr marL="0" indent="0" algn="l"/>
            <a:r>
              <a:rPr lang="hu-HU" dirty="0"/>
              <a:t>Mi az oldalak közötti mozgást linkekkel oldottuk meg, így tudtuk formázni a hátterét.</a:t>
            </a:r>
          </a:p>
        </p:txBody>
      </p:sp>
    </p:spTree>
    <p:extLst>
      <p:ext uri="{BB962C8B-B14F-4D97-AF65-F5344CB8AC3E}">
        <p14:creationId xmlns:p14="http://schemas.microsoft.com/office/powerpoint/2010/main" val="21550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ím 20">
            <a:extLst>
              <a:ext uri="{FF2B5EF4-FFF2-40B4-BE49-F238E27FC236}">
                <a16:creationId xmlns:a16="http://schemas.microsoft.com/office/drawing/2014/main" id="{B81D84C9-F3D8-4808-837E-0DEDFBACF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133" y="436727"/>
            <a:ext cx="5820179" cy="1096049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hu-HU" sz="3600" dirty="0"/>
              <a:t>Alkalmazott technikák:</a:t>
            </a:r>
          </a:p>
        </p:txBody>
      </p:sp>
      <p:sp>
        <p:nvSpPr>
          <p:cNvPr id="22" name="Alcím 21">
            <a:extLst>
              <a:ext uri="{FF2B5EF4-FFF2-40B4-BE49-F238E27FC236}">
                <a16:creationId xmlns:a16="http://schemas.microsoft.com/office/drawing/2014/main" id="{0A5DB855-1270-4943-82AB-8ED21035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481" y="1821976"/>
            <a:ext cx="5508369" cy="2395182"/>
          </a:xfrm>
        </p:spPr>
        <p:txBody>
          <a:bodyPr/>
          <a:lstStyle/>
          <a:p>
            <a:pPr marL="0" indent="0" algn="l"/>
            <a:r>
              <a:rPr lang="hu-HU" dirty="0"/>
              <a:t>Nagyrészt HTML 5-öt használtunk, de én minden templomhoz készítettem egy-egy CSS 3-at is, de ezek végül nagyjából ugyanolyanok lettek.</a:t>
            </a:r>
          </a:p>
          <a:p>
            <a:pPr marL="0" indent="0" algn="l"/>
            <a:r>
              <a:rPr lang="hu-HU" dirty="0"/>
              <a:t>A legvégén sikerült mindegyikhez belinkelni a Bootstrapat is, így működővé vált a Carusel és az oldalak reszponzivitása. Összesen 1 db JavaScriptet próbáltunk ki, habár az is inkább csak próba maradt.</a:t>
            </a:r>
          </a:p>
          <a:p>
            <a:pPr marL="0" indent="0" algn="l"/>
            <a:endParaRPr lang="hu-HU" dirty="0"/>
          </a:p>
        </p:txBody>
      </p:sp>
      <p:pic>
        <p:nvPicPr>
          <p:cNvPr id="2050" name="Picture 2" descr="P92 IT Solutions - HTML, CSS and JavaScript">
            <a:extLst>
              <a:ext uri="{FF2B5EF4-FFF2-40B4-BE49-F238E27FC236}">
                <a16:creationId xmlns:a16="http://schemas.microsoft.com/office/drawing/2014/main" id="{F2FA9C7A-6FC6-471B-9C65-5369AB5E5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r="11950"/>
          <a:stretch/>
        </p:blipFill>
        <p:spPr bwMode="auto">
          <a:xfrm>
            <a:off x="4117362" y="3179928"/>
            <a:ext cx="4992519" cy="180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92 IT Solutions - HTML, CSS and JavaScript">
            <a:extLst>
              <a:ext uri="{FF2B5EF4-FFF2-40B4-BE49-F238E27FC236}">
                <a16:creationId xmlns:a16="http://schemas.microsoft.com/office/drawing/2014/main" id="{12C3BF88-244F-4CCD-95B3-C40457000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1" t="22730" r="9343" b="22731"/>
          <a:stretch/>
        </p:blipFill>
        <p:spPr bwMode="auto">
          <a:xfrm>
            <a:off x="3991970" y="245000"/>
            <a:ext cx="3814549" cy="257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36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07A44C0A-2D38-4F05-9B9D-F03B94B6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" y="630834"/>
            <a:ext cx="6258632" cy="413356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ADA0FF6-CF9D-4AF1-A4DE-00B0C2C6D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03" t="-6931" r="-5075" b="-5610"/>
          <a:stretch/>
        </p:blipFill>
        <p:spPr>
          <a:xfrm>
            <a:off x="986821" y="215747"/>
            <a:ext cx="7994578" cy="4276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FDA00E7C-BF47-4E95-A2C5-9CCACFCBB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770" y="215747"/>
            <a:ext cx="3873877" cy="4712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6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7587564" cy="1174262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A reszponzív rácsról kicsit részletesebben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1738413"/>
            <a:ext cx="5767677" cy="1666674"/>
          </a:xfrm>
        </p:spPr>
        <p:txBody>
          <a:bodyPr/>
          <a:lstStyle/>
          <a:p>
            <a:pPr marL="0" indent="0" algn="l"/>
            <a:r>
              <a:rPr lang="hu-HU" dirty="0"/>
              <a:t>Eleinte nagy problémát okozott az elkészítése, de végül az oldalak többségén eléggé jól látható lett.</a:t>
            </a:r>
          </a:p>
          <a:p>
            <a:pPr marL="0" indent="0" algn="l"/>
            <a:r>
              <a:rPr lang="hu-HU" dirty="0"/>
              <a:t>Ezek közül kiemelném a Kvíz oldalt, ezen látható legjobban az, ha összenyomod, akkor a különböző kérdések kártyái egymás alá mennek.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00B8D96D-44FA-4FA4-A62C-4490C36C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31" y="171554"/>
            <a:ext cx="8412028" cy="3133717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13FB5AC-9334-4736-8AB9-CF8C86A0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047" y="162301"/>
            <a:ext cx="4297741" cy="480964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50A74332-6B66-4EED-A60F-4388B996E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06" y="125131"/>
            <a:ext cx="2572549" cy="49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6701051" cy="83306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A </a:t>
            </a:r>
            <a:r>
              <a:rPr lang="hu-HU" sz="3600" dirty="0" err="1"/>
              <a:t>Bootsrap</a:t>
            </a:r>
            <a:r>
              <a:rPr lang="hu-HU" sz="3600" dirty="0"/>
              <a:t> Carusel: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r>
              <a:rPr lang="hu-HU" dirty="0"/>
              <a:t>Ez a főoldalunkra került, mert szerettük volna egy kicsit bemutatni előre is a templomokból.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5FF62A8-AC9D-413A-BE6D-91E294C3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8" y="2166401"/>
            <a:ext cx="3874070" cy="124881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5A27718-0E13-46E3-9216-A725E890C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728" y="2160514"/>
            <a:ext cx="3872547" cy="125470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DAE16E6-AD7F-4572-8CD9-0BCC14436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37" y="3584179"/>
            <a:ext cx="3816111" cy="12364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825F5B9-5AFE-496D-9F74-AAA28093A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728" y="3584178"/>
            <a:ext cx="3816113" cy="12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456646"/>
            <a:ext cx="6701051" cy="83306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Kvíz bemutatása: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r>
              <a:rPr lang="hu-HU" dirty="0"/>
              <a:t>A kvíz 12 kérdésből áll, amik között vannak könnyebek, nehezebbek, mindegyikhez van 1-1 kép is.</a:t>
            </a:r>
          </a:p>
        </p:txBody>
      </p:sp>
    </p:spTree>
    <p:extLst>
      <p:ext uri="{BB962C8B-B14F-4D97-AF65-F5344CB8AC3E}">
        <p14:creationId xmlns:p14="http://schemas.microsoft.com/office/powerpoint/2010/main" val="122486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87A229B-B29E-4AE0-9F39-91B7CD73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12" y="75064"/>
            <a:ext cx="8168185" cy="1214650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hu-HU" sz="3600" dirty="0"/>
              <a:t>Csoportmunka eszközök, bemutatásuk:</a:t>
            </a:r>
          </a:p>
        </p:txBody>
      </p:sp>
      <p:sp>
        <p:nvSpPr>
          <p:cNvPr id="8" name="Alcím 7">
            <a:extLst>
              <a:ext uri="{FF2B5EF4-FFF2-40B4-BE49-F238E27FC236}">
                <a16:creationId xmlns:a16="http://schemas.microsoft.com/office/drawing/2014/main" id="{30EDDC62-113B-4974-BE4A-AB12004DC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1451810"/>
            <a:ext cx="5767677" cy="833067"/>
          </a:xfrm>
        </p:spPr>
        <p:txBody>
          <a:bodyPr/>
          <a:lstStyle/>
          <a:p>
            <a:pPr marL="0" indent="0" algn="l"/>
            <a:r>
              <a:rPr lang="hu-HU" dirty="0"/>
              <a:t>A kvíz 12 kérdésből áll, amik között vannak könnyebek, nehezebbek, mindegyikhez van 1-1 kép is.</a:t>
            </a:r>
          </a:p>
        </p:txBody>
      </p:sp>
    </p:spTree>
    <p:extLst>
      <p:ext uri="{BB962C8B-B14F-4D97-AF65-F5344CB8AC3E}">
        <p14:creationId xmlns:p14="http://schemas.microsoft.com/office/powerpoint/2010/main" val="272195136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333</Words>
  <Application>Microsoft Office PowerPoint</Application>
  <PresentationFormat>Diavetítés a képernyőre (16:9 oldalarány)</PresentationFormat>
  <Paragraphs>27</Paragraphs>
  <Slides>13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Exo</vt:lpstr>
      <vt:lpstr>Arial</vt:lpstr>
      <vt:lpstr>PT Sans</vt:lpstr>
      <vt:lpstr>Data Center Business Plan by Slidesgo</vt:lpstr>
      <vt:lpstr>Proj1-elements-9C</vt:lpstr>
      <vt:lpstr>Miért éppen Fireboy and Watergirl?</vt:lpstr>
      <vt:lpstr>Menürendszer:</vt:lpstr>
      <vt:lpstr>Alkalmazott technikák:</vt:lpstr>
      <vt:lpstr>PowerPoint-bemutató</vt:lpstr>
      <vt:lpstr>A reszponzív rácsról kicsit részletesebben</vt:lpstr>
      <vt:lpstr>A Bootsrap Carusel:</vt:lpstr>
      <vt:lpstr>Kvíz bemutatása:</vt:lpstr>
      <vt:lpstr>Csoportmunka eszközök, bemutatásuk:</vt:lpstr>
      <vt:lpstr>GitHub címkék és alkalmazásuk:</vt:lpstr>
      <vt:lpstr>Github statisztika:</vt:lpstr>
      <vt:lpstr>Összefoglalás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Proj1-elements-9C</dc:title>
  <dc:creator>Baracskai Dóra</dc:creator>
  <cp:lastModifiedBy>Dóra Baracskai</cp:lastModifiedBy>
  <cp:revision>13</cp:revision>
  <dcterms:modified xsi:type="dcterms:W3CDTF">2023-03-13T20:00:38Z</dcterms:modified>
</cp:coreProperties>
</file>