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</p:sldMasterIdLst>
  <p:sldIdLst>
    <p:sldId id="256" r:id="rId2"/>
    <p:sldId id="319" r:id="rId3"/>
    <p:sldId id="259" r:id="rId4"/>
    <p:sldId id="261" r:id="rId5"/>
    <p:sldId id="321" r:id="rId6"/>
    <p:sldId id="320" r:id="rId7"/>
    <p:sldId id="322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737" autoAdjust="0"/>
  </p:normalViewPr>
  <p:slideViewPr>
    <p:cSldViewPr>
      <p:cViewPr varScale="1">
        <p:scale>
          <a:sx n="70" d="100"/>
          <a:sy n="70" d="100"/>
        </p:scale>
        <p:origin x="138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8124" name="Group 28"/>
          <p:cNvGrpSpPr>
            <a:grpSpLocks/>
          </p:cNvGrpSpPr>
          <p:nvPr/>
        </p:nvGrpSpPr>
        <p:grpSpPr bwMode="auto">
          <a:xfrm>
            <a:off x="-6350" y="20638"/>
            <a:ext cx="9144000" cy="6858000"/>
            <a:chOff x="0" y="0"/>
            <a:chExt cx="5760" cy="4320"/>
          </a:xfrm>
        </p:grpSpPr>
        <p:sp>
          <p:nvSpPr>
            <p:cNvPr id="388125" name="Freeform 29"/>
            <p:cNvSpPr>
              <a:spLocks/>
            </p:cNvSpPr>
            <p:nvPr/>
          </p:nvSpPr>
          <p:spPr bwMode="hidden">
            <a:xfrm>
              <a:off x="0" y="3072"/>
              <a:ext cx="5760" cy="1248"/>
            </a:xfrm>
            <a:custGeom>
              <a:avLst/>
              <a:gdLst/>
              <a:ahLst/>
              <a:cxnLst>
                <a:cxn ang="0">
                  <a:pos x="6027" y="2296"/>
                </a:cxn>
                <a:cxn ang="0">
                  <a:pos x="0" y="2296"/>
                </a:cxn>
                <a:cxn ang="0">
                  <a:pos x="0" y="0"/>
                </a:cxn>
                <a:cxn ang="0">
                  <a:pos x="6027" y="0"/>
                </a:cxn>
                <a:cxn ang="0">
                  <a:pos x="6027" y="2296"/>
                </a:cxn>
                <a:cxn ang="0">
                  <a:pos x="6027" y="2296"/>
                </a:cxn>
              </a:cxnLst>
              <a:rect l="0" t="0" r="r" b="b"/>
              <a:pathLst>
                <a:path w="6027" h="2296">
                  <a:moveTo>
                    <a:pt x="6027" y="2296"/>
                  </a:moveTo>
                  <a:lnTo>
                    <a:pt x="0" y="2296"/>
                  </a:lnTo>
                  <a:lnTo>
                    <a:pt x="0" y="0"/>
                  </a:lnTo>
                  <a:lnTo>
                    <a:pt x="6027" y="0"/>
                  </a:lnTo>
                  <a:lnTo>
                    <a:pt x="6027" y="2296"/>
                  </a:lnTo>
                  <a:lnTo>
                    <a:pt x="6027" y="22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126" name="Freeform 30"/>
            <p:cNvSpPr>
              <a:spLocks/>
            </p:cNvSpPr>
            <p:nvPr/>
          </p:nvSpPr>
          <p:spPr bwMode="hidden">
            <a:xfrm>
              <a:off x="0" y="0"/>
              <a:ext cx="5760" cy="3072"/>
            </a:xfrm>
            <a:custGeom>
              <a:avLst/>
              <a:gdLst/>
              <a:ahLst/>
              <a:cxnLst>
                <a:cxn ang="0">
                  <a:pos x="6027" y="2296"/>
                </a:cxn>
                <a:cxn ang="0">
                  <a:pos x="0" y="2296"/>
                </a:cxn>
                <a:cxn ang="0">
                  <a:pos x="0" y="0"/>
                </a:cxn>
                <a:cxn ang="0">
                  <a:pos x="6027" y="0"/>
                </a:cxn>
                <a:cxn ang="0">
                  <a:pos x="6027" y="2296"/>
                </a:cxn>
                <a:cxn ang="0">
                  <a:pos x="6027" y="2296"/>
                </a:cxn>
              </a:cxnLst>
              <a:rect l="0" t="0" r="r" b="b"/>
              <a:pathLst>
                <a:path w="6027" h="2296">
                  <a:moveTo>
                    <a:pt x="6027" y="2296"/>
                  </a:moveTo>
                  <a:lnTo>
                    <a:pt x="0" y="2296"/>
                  </a:lnTo>
                  <a:lnTo>
                    <a:pt x="0" y="0"/>
                  </a:lnTo>
                  <a:lnTo>
                    <a:pt x="6027" y="0"/>
                  </a:lnTo>
                  <a:lnTo>
                    <a:pt x="6027" y="2296"/>
                  </a:lnTo>
                  <a:lnTo>
                    <a:pt x="6027" y="229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88127" name="Freeform 31"/>
          <p:cNvSpPr>
            <a:spLocks/>
          </p:cNvSpPr>
          <p:nvPr/>
        </p:nvSpPr>
        <p:spPr bwMode="hidden">
          <a:xfrm>
            <a:off x="6242050" y="6269038"/>
            <a:ext cx="2895600" cy="609600"/>
          </a:xfrm>
          <a:custGeom>
            <a:avLst/>
            <a:gdLst/>
            <a:ahLst/>
            <a:cxnLst>
              <a:cxn ang="0">
                <a:pos x="5748" y="246"/>
              </a:cxn>
              <a:cxn ang="0">
                <a:pos x="0" y="246"/>
              </a:cxn>
              <a:cxn ang="0">
                <a:pos x="0" y="0"/>
              </a:cxn>
              <a:cxn ang="0">
                <a:pos x="5748" y="0"/>
              </a:cxn>
              <a:cxn ang="0">
                <a:pos x="5748" y="246"/>
              </a:cxn>
              <a:cxn ang="0">
                <a:pos x="5748" y="246"/>
              </a:cxn>
            </a:cxnLst>
            <a:rect l="0" t="0" r="r" b="b"/>
            <a:pathLst>
              <a:path w="5748" h="246">
                <a:moveTo>
                  <a:pt x="5748" y="246"/>
                </a:moveTo>
                <a:lnTo>
                  <a:pt x="0" y="246"/>
                </a:lnTo>
                <a:lnTo>
                  <a:pt x="0" y="0"/>
                </a:lnTo>
                <a:lnTo>
                  <a:pt x="5748" y="0"/>
                </a:lnTo>
                <a:lnTo>
                  <a:pt x="5748" y="246"/>
                </a:lnTo>
                <a:lnTo>
                  <a:pt x="5748" y="246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88103" name="Group 7"/>
          <p:cNvGrpSpPr>
            <a:grpSpLocks/>
          </p:cNvGrpSpPr>
          <p:nvPr/>
        </p:nvGrpSpPr>
        <p:grpSpPr bwMode="auto">
          <a:xfrm>
            <a:off x="-1588" y="6034088"/>
            <a:ext cx="7845426" cy="850900"/>
            <a:chOff x="0" y="3792"/>
            <a:chExt cx="4942" cy="536"/>
          </a:xfrm>
        </p:grpSpPr>
        <p:sp>
          <p:nvSpPr>
            <p:cNvPr id="388104" name="Freeform 8"/>
            <p:cNvSpPr>
              <a:spLocks/>
            </p:cNvSpPr>
            <p:nvPr userDrawn="1"/>
          </p:nvSpPr>
          <p:spPr bwMode="ltGray">
            <a:xfrm>
              <a:off x="1488" y="3792"/>
              <a:ext cx="3240" cy="536"/>
            </a:xfrm>
            <a:custGeom>
              <a:avLst/>
              <a:gdLst/>
              <a:ahLst/>
              <a:cxnLst>
                <a:cxn ang="0">
                  <a:pos x="3132" y="469"/>
                </a:cxn>
                <a:cxn ang="0">
                  <a:pos x="2995" y="395"/>
                </a:cxn>
                <a:cxn ang="0">
                  <a:pos x="2911" y="375"/>
                </a:cxn>
                <a:cxn ang="0">
                  <a:pos x="2678" y="228"/>
                </a:cxn>
                <a:cxn ang="0">
                  <a:pos x="2553" y="74"/>
                </a:cxn>
                <a:cxn ang="0">
                  <a:pos x="2457" y="7"/>
                </a:cxn>
                <a:cxn ang="0">
                  <a:pos x="2403" y="47"/>
                </a:cxn>
                <a:cxn ang="0">
                  <a:pos x="2289" y="74"/>
                </a:cxn>
                <a:cxn ang="0">
                  <a:pos x="2134" y="74"/>
                </a:cxn>
                <a:cxn ang="0">
                  <a:pos x="2044" y="128"/>
                </a:cxn>
                <a:cxn ang="0">
                  <a:pos x="1775" y="222"/>
                </a:cxn>
                <a:cxn ang="0">
                  <a:pos x="1602" y="181"/>
                </a:cxn>
                <a:cxn ang="0">
                  <a:pos x="1560" y="101"/>
                </a:cxn>
                <a:cxn ang="0">
                  <a:pos x="1542" y="87"/>
                </a:cxn>
                <a:cxn ang="0">
                  <a:pos x="1446" y="60"/>
                </a:cxn>
                <a:cxn ang="0">
                  <a:pos x="1375" y="74"/>
                </a:cxn>
                <a:cxn ang="0">
                  <a:pos x="1309" y="87"/>
                </a:cxn>
                <a:cxn ang="0">
                  <a:pos x="1243" y="13"/>
                </a:cxn>
                <a:cxn ang="0">
                  <a:pos x="1225" y="0"/>
                </a:cxn>
                <a:cxn ang="0">
                  <a:pos x="1189" y="0"/>
                </a:cxn>
                <a:cxn ang="0">
                  <a:pos x="1106" y="34"/>
                </a:cxn>
                <a:cxn ang="0">
                  <a:pos x="1106" y="34"/>
                </a:cxn>
                <a:cxn ang="0">
                  <a:pos x="1094" y="40"/>
                </a:cxn>
                <a:cxn ang="0">
                  <a:pos x="1070" y="54"/>
                </a:cxn>
                <a:cxn ang="0">
                  <a:pos x="1034" y="74"/>
                </a:cxn>
                <a:cxn ang="0">
                  <a:pos x="1004" y="74"/>
                </a:cxn>
                <a:cxn ang="0">
                  <a:pos x="986" y="74"/>
                </a:cxn>
                <a:cxn ang="0">
                  <a:pos x="956" y="81"/>
                </a:cxn>
                <a:cxn ang="0">
                  <a:pos x="920" y="94"/>
                </a:cxn>
                <a:cxn ang="0">
                  <a:pos x="884" y="107"/>
                </a:cxn>
                <a:cxn ang="0">
                  <a:pos x="843" y="128"/>
                </a:cxn>
                <a:cxn ang="0">
                  <a:pos x="813" y="141"/>
                </a:cxn>
                <a:cxn ang="0">
                  <a:pos x="789" y="148"/>
                </a:cxn>
                <a:cxn ang="0">
                  <a:pos x="783" y="154"/>
                </a:cxn>
                <a:cxn ang="0">
                  <a:pos x="556" y="228"/>
                </a:cxn>
                <a:cxn ang="0">
                  <a:pos x="394" y="294"/>
                </a:cxn>
                <a:cxn ang="0">
                  <a:pos x="107" y="462"/>
                </a:cxn>
                <a:cxn ang="0">
                  <a:pos x="0" y="536"/>
                </a:cxn>
                <a:cxn ang="0">
                  <a:pos x="3240" y="536"/>
                </a:cxn>
                <a:cxn ang="0">
                  <a:pos x="3132" y="469"/>
                </a:cxn>
                <a:cxn ang="0">
                  <a:pos x="3132" y="469"/>
                </a:cxn>
              </a:cxnLst>
              <a:rect l="0" t="0" r="r" b="b"/>
              <a:pathLst>
                <a:path w="3240" h="536">
                  <a:moveTo>
                    <a:pt x="3132" y="469"/>
                  </a:moveTo>
                  <a:lnTo>
                    <a:pt x="2995" y="395"/>
                  </a:lnTo>
                  <a:lnTo>
                    <a:pt x="2911" y="375"/>
                  </a:lnTo>
                  <a:lnTo>
                    <a:pt x="2678" y="228"/>
                  </a:lnTo>
                  <a:lnTo>
                    <a:pt x="2553" y="74"/>
                  </a:lnTo>
                  <a:lnTo>
                    <a:pt x="2457" y="7"/>
                  </a:lnTo>
                  <a:lnTo>
                    <a:pt x="2403" y="47"/>
                  </a:lnTo>
                  <a:lnTo>
                    <a:pt x="2289" y="74"/>
                  </a:lnTo>
                  <a:lnTo>
                    <a:pt x="2134" y="74"/>
                  </a:lnTo>
                  <a:lnTo>
                    <a:pt x="2044" y="128"/>
                  </a:lnTo>
                  <a:lnTo>
                    <a:pt x="1775" y="222"/>
                  </a:lnTo>
                  <a:lnTo>
                    <a:pt x="1602" y="181"/>
                  </a:lnTo>
                  <a:lnTo>
                    <a:pt x="1560" y="101"/>
                  </a:lnTo>
                  <a:lnTo>
                    <a:pt x="1542" y="87"/>
                  </a:lnTo>
                  <a:lnTo>
                    <a:pt x="1446" y="60"/>
                  </a:lnTo>
                  <a:lnTo>
                    <a:pt x="1375" y="74"/>
                  </a:lnTo>
                  <a:lnTo>
                    <a:pt x="1309" y="87"/>
                  </a:lnTo>
                  <a:lnTo>
                    <a:pt x="1243" y="13"/>
                  </a:lnTo>
                  <a:lnTo>
                    <a:pt x="1225" y="0"/>
                  </a:lnTo>
                  <a:lnTo>
                    <a:pt x="1189" y="0"/>
                  </a:lnTo>
                  <a:lnTo>
                    <a:pt x="1106" y="34"/>
                  </a:lnTo>
                  <a:lnTo>
                    <a:pt x="1106" y="34"/>
                  </a:lnTo>
                  <a:lnTo>
                    <a:pt x="1094" y="40"/>
                  </a:lnTo>
                  <a:lnTo>
                    <a:pt x="1070" y="54"/>
                  </a:lnTo>
                  <a:lnTo>
                    <a:pt x="1034" y="74"/>
                  </a:lnTo>
                  <a:lnTo>
                    <a:pt x="1004" y="74"/>
                  </a:lnTo>
                  <a:lnTo>
                    <a:pt x="986" y="74"/>
                  </a:lnTo>
                  <a:lnTo>
                    <a:pt x="956" y="81"/>
                  </a:lnTo>
                  <a:lnTo>
                    <a:pt x="920" y="94"/>
                  </a:lnTo>
                  <a:lnTo>
                    <a:pt x="884" y="107"/>
                  </a:lnTo>
                  <a:lnTo>
                    <a:pt x="843" y="128"/>
                  </a:lnTo>
                  <a:lnTo>
                    <a:pt x="813" y="141"/>
                  </a:lnTo>
                  <a:lnTo>
                    <a:pt x="789" y="148"/>
                  </a:lnTo>
                  <a:lnTo>
                    <a:pt x="783" y="154"/>
                  </a:lnTo>
                  <a:lnTo>
                    <a:pt x="556" y="228"/>
                  </a:lnTo>
                  <a:lnTo>
                    <a:pt x="394" y="294"/>
                  </a:lnTo>
                  <a:lnTo>
                    <a:pt x="107" y="462"/>
                  </a:lnTo>
                  <a:lnTo>
                    <a:pt x="0" y="536"/>
                  </a:lnTo>
                  <a:lnTo>
                    <a:pt x="3240" y="536"/>
                  </a:lnTo>
                  <a:lnTo>
                    <a:pt x="3132" y="469"/>
                  </a:lnTo>
                  <a:lnTo>
                    <a:pt x="3132" y="469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88105" name="Group 9"/>
            <p:cNvGrpSpPr>
              <a:grpSpLocks/>
            </p:cNvGrpSpPr>
            <p:nvPr userDrawn="1"/>
          </p:nvGrpSpPr>
          <p:grpSpPr bwMode="auto">
            <a:xfrm>
              <a:off x="2486" y="3792"/>
              <a:ext cx="2456" cy="536"/>
              <a:chOff x="2486" y="3792"/>
              <a:chExt cx="2456" cy="536"/>
            </a:xfrm>
          </p:grpSpPr>
          <p:sp>
            <p:nvSpPr>
              <p:cNvPr id="388106" name="Freeform 10"/>
              <p:cNvSpPr>
                <a:spLocks/>
              </p:cNvSpPr>
              <p:nvPr userDrawn="1"/>
            </p:nvSpPr>
            <p:spPr bwMode="ltGray">
              <a:xfrm>
                <a:off x="3948" y="3799"/>
                <a:ext cx="994" cy="529"/>
              </a:xfrm>
              <a:custGeom>
                <a:avLst/>
                <a:gdLst/>
                <a:ahLst/>
                <a:cxnLst>
                  <a:cxn ang="0">
                    <a:pos x="636" y="373"/>
                  </a:cxn>
                  <a:cxn ang="0">
                    <a:pos x="495" y="370"/>
                  </a:cxn>
                  <a:cxn ang="0">
                    <a:pos x="280" y="249"/>
                  </a:cxn>
                  <a:cxn ang="0">
                    <a:pos x="127" y="66"/>
                  </a:cxn>
                  <a:cxn ang="0">
                    <a:pos x="0" y="0"/>
                  </a:cxn>
                  <a:cxn ang="0">
                    <a:pos x="22" y="26"/>
                  </a:cxn>
                  <a:cxn ang="0">
                    <a:pos x="0" y="65"/>
                  </a:cxn>
                  <a:cxn ang="0">
                    <a:pos x="30" y="119"/>
                  </a:cxn>
                  <a:cxn ang="0">
                    <a:pos x="75" y="243"/>
                  </a:cxn>
                  <a:cxn ang="0">
                    <a:pos x="45" y="422"/>
                  </a:cxn>
                  <a:cxn ang="0">
                    <a:pos x="200" y="329"/>
                  </a:cxn>
                  <a:cxn ang="0">
                    <a:pos x="592" y="527"/>
                  </a:cxn>
                  <a:cxn ang="0">
                    <a:pos x="994" y="529"/>
                  </a:cxn>
                  <a:cxn ang="0">
                    <a:pos x="828" y="473"/>
                  </a:cxn>
                  <a:cxn ang="0">
                    <a:pos x="636" y="373"/>
                  </a:cxn>
                </a:cxnLst>
                <a:rect l="0" t="0" r="r" b="b"/>
                <a:pathLst>
                  <a:path w="994" h="529">
                    <a:moveTo>
                      <a:pt x="636" y="373"/>
                    </a:moveTo>
                    <a:lnTo>
                      <a:pt x="495" y="370"/>
                    </a:lnTo>
                    <a:lnTo>
                      <a:pt x="280" y="249"/>
                    </a:lnTo>
                    <a:lnTo>
                      <a:pt x="127" y="66"/>
                    </a:lnTo>
                    <a:lnTo>
                      <a:pt x="0" y="0"/>
                    </a:lnTo>
                    <a:lnTo>
                      <a:pt x="22" y="26"/>
                    </a:lnTo>
                    <a:lnTo>
                      <a:pt x="0" y="65"/>
                    </a:lnTo>
                    <a:lnTo>
                      <a:pt x="30" y="119"/>
                    </a:lnTo>
                    <a:lnTo>
                      <a:pt x="75" y="243"/>
                    </a:lnTo>
                    <a:lnTo>
                      <a:pt x="45" y="422"/>
                    </a:lnTo>
                    <a:lnTo>
                      <a:pt x="200" y="329"/>
                    </a:lnTo>
                    <a:lnTo>
                      <a:pt x="592" y="527"/>
                    </a:lnTo>
                    <a:lnTo>
                      <a:pt x="994" y="529"/>
                    </a:lnTo>
                    <a:lnTo>
                      <a:pt x="828" y="473"/>
                    </a:lnTo>
                    <a:lnTo>
                      <a:pt x="636" y="373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8107" name="Freeform 11"/>
              <p:cNvSpPr>
                <a:spLocks/>
              </p:cNvSpPr>
              <p:nvPr userDrawn="1"/>
            </p:nvSpPr>
            <p:spPr bwMode="ltGray">
              <a:xfrm>
                <a:off x="2677" y="3792"/>
                <a:ext cx="186" cy="395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54" y="18"/>
                  </a:cxn>
                  <a:cxn ang="0">
                    <a:pos x="24" y="30"/>
                  </a:cxn>
                  <a:cxn ang="0">
                    <a:pos x="18" y="66"/>
                  </a:cxn>
                  <a:cxn ang="0">
                    <a:pos x="42" y="114"/>
                  </a:cxn>
                  <a:cxn ang="0">
                    <a:pos x="48" y="162"/>
                  </a:cxn>
                  <a:cxn ang="0">
                    <a:pos x="0" y="353"/>
                  </a:cxn>
                  <a:cxn ang="0">
                    <a:pos x="54" y="233"/>
                  </a:cxn>
                  <a:cxn ang="0">
                    <a:pos x="84" y="216"/>
                  </a:cxn>
                  <a:cxn ang="0">
                    <a:pos x="126" y="126"/>
                  </a:cxn>
                  <a:cxn ang="0">
                    <a:pos x="144" y="120"/>
                  </a:cxn>
                  <a:cxn ang="0">
                    <a:pos x="144" y="90"/>
                  </a:cxn>
                  <a:cxn ang="0">
                    <a:pos x="186" y="66"/>
                  </a:cxn>
                  <a:cxn ang="0">
                    <a:pos x="162" y="60"/>
                  </a:cxn>
                  <a:cxn ang="0">
                    <a:pos x="36" y="0"/>
                  </a:cxn>
                  <a:cxn ang="0">
                    <a:pos x="36" y="0"/>
                  </a:cxn>
                </a:cxnLst>
                <a:rect l="0" t="0" r="r" b="b"/>
                <a:pathLst>
                  <a:path w="186" h="353">
                    <a:moveTo>
                      <a:pt x="36" y="0"/>
                    </a:moveTo>
                    <a:lnTo>
                      <a:pt x="54" y="18"/>
                    </a:lnTo>
                    <a:lnTo>
                      <a:pt x="24" y="30"/>
                    </a:lnTo>
                    <a:lnTo>
                      <a:pt x="18" y="66"/>
                    </a:lnTo>
                    <a:lnTo>
                      <a:pt x="42" y="114"/>
                    </a:lnTo>
                    <a:lnTo>
                      <a:pt x="48" y="162"/>
                    </a:lnTo>
                    <a:lnTo>
                      <a:pt x="0" y="353"/>
                    </a:lnTo>
                    <a:lnTo>
                      <a:pt x="54" y="233"/>
                    </a:lnTo>
                    <a:lnTo>
                      <a:pt x="84" y="216"/>
                    </a:lnTo>
                    <a:lnTo>
                      <a:pt x="126" y="126"/>
                    </a:lnTo>
                    <a:lnTo>
                      <a:pt x="144" y="120"/>
                    </a:lnTo>
                    <a:lnTo>
                      <a:pt x="144" y="90"/>
                    </a:lnTo>
                    <a:lnTo>
                      <a:pt x="186" y="66"/>
                    </a:lnTo>
                    <a:lnTo>
                      <a:pt x="162" y="60"/>
                    </a:lnTo>
                    <a:lnTo>
                      <a:pt x="36" y="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8108" name="Freeform 12"/>
              <p:cNvSpPr>
                <a:spLocks/>
              </p:cNvSpPr>
              <p:nvPr userDrawn="1"/>
            </p:nvSpPr>
            <p:spPr bwMode="ltGray">
              <a:xfrm>
                <a:off x="3030" y="3893"/>
                <a:ext cx="378" cy="271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2" y="13"/>
                  </a:cxn>
                  <a:cxn ang="0">
                    <a:pos x="0" y="40"/>
                  </a:cxn>
                  <a:cxn ang="0">
                    <a:pos x="60" y="121"/>
                  </a:cxn>
                  <a:cxn ang="0">
                    <a:pos x="310" y="271"/>
                  </a:cxn>
                  <a:cxn ang="0">
                    <a:pos x="290" y="139"/>
                  </a:cxn>
                  <a:cxn ang="0">
                    <a:pos x="378" y="76"/>
                  </a:cxn>
                  <a:cxn ang="0">
                    <a:pos x="251" y="94"/>
                  </a:cxn>
                  <a:cxn ang="0">
                    <a:pos x="90" y="54"/>
                  </a:cxn>
                  <a:cxn ang="0">
                    <a:pos x="18" y="0"/>
                  </a:cxn>
                  <a:cxn ang="0">
                    <a:pos x="18" y="0"/>
                  </a:cxn>
                </a:cxnLst>
                <a:rect l="0" t="0" r="r" b="b"/>
                <a:pathLst>
                  <a:path w="378" h="271">
                    <a:moveTo>
                      <a:pt x="18" y="0"/>
                    </a:moveTo>
                    <a:lnTo>
                      <a:pt x="12" y="13"/>
                    </a:lnTo>
                    <a:lnTo>
                      <a:pt x="0" y="40"/>
                    </a:lnTo>
                    <a:lnTo>
                      <a:pt x="60" y="121"/>
                    </a:lnTo>
                    <a:lnTo>
                      <a:pt x="310" y="271"/>
                    </a:lnTo>
                    <a:lnTo>
                      <a:pt x="290" y="139"/>
                    </a:lnTo>
                    <a:lnTo>
                      <a:pt x="378" y="76"/>
                    </a:lnTo>
                    <a:lnTo>
                      <a:pt x="251" y="94"/>
                    </a:lnTo>
                    <a:lnTo>
                      <a:pt x="90" y="54"/>
                    </a:lnTo>
                    <a:lnTo>
                      <a:pt x="18" y="0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8109" name="Freeform 13"/>
              <p:cNvSpPr>
                <a:spLocks/>
              </p:cNvSpPr>
              <p:nvPr userDrawn="1"/>
            </p:nvSpPr>
            <p:spPr bwMode="ltGray">
              <a:xfrm>
                <a:off x="3628" y="3866"/>
                <a:ext cx="155" cy="74"/>
              </a:xfrm>
              <a:custGeom>
                <a:avLst/>
                <a:gdLst/>
                <a:ahLst/>
                <a:cxnLst>
                  <a:cxn ang="0">
                    <a:pos x="114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6" y="6"/>
                  </a:cxn>
                  <a:cxn ang="0">
                    <a:pos x="6" y="18"/>
                  </a:cxn>
                  <a:cxn ang="0">
                    <a:pos x="0" y="24"/>
                  </a:cxn>
                  <a:cxn ang="0">
                    <a:pos x="78" y="60"/>
                  </a:cxn>
                  <a:cxn ang="0">
                    <a:pos x="96" y="42"/>
                  </a:cxn>
                  <a:cxn ang="0">
                    <a:pos x="155" y="66"/>
                  </a:cxn>
                  <a:cxn ang="0">
                    <a:pos x="126" y="24"/>
                  </a:cxn>
                  <a:cxn ang="0">
                    <a:pos x="149" y="0"/>
                  </a:cxn>
                  <a:cxn ang="0">
                    <a:pos x="114" y="0"/>
                  </a:cxn>
                  <a:cxn ang="0">
                    <a:pos x="114" y="0"/>
                  </a:cxn>
                </a:cxnLst>
                <a:rect l="0" t="0" r="r" b="b"/>
                <a:pathLst>
                  <a:path w="155" h="66">
                    <a:moveTo>
                      <a:pt x="114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6"/>
                    </a:lnTo>
                    <a:lnTo>
                      <a:pt x="6" y="18"/>
                    </a:lnTo>
                    <a:lnTo>
                      <a:pt x="0" y="24"/>
                    </a:lnTo>
                    <a:lnTo>
                      <a:pt x="78" y="60"/>
                    </a:lnTo>
                    <a:lnTo>
                      <a:pt x="96" y="42"/>
                    </a:lnTo>
                    <a:lnTo>
                      <a:pt x="155" y="66"/>
                    </a:lnTo>
                    <a:lnTo>
                      <a:pt x="126" y="24"/>
                    </a:lnTo>
                    <a:lnTo>
                      <a:pt x="149" y="0"/>
                    </a:lnTo>
                    <a:lnTo>
                      <a:pt x="114" y="0"/>
                    </a:lnTo>
                    <a:lnTo>
                      <a:pt x="114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8110" name="Freeform 14"/>
              <p:cNvSpPr>
                <a:spLocks/>
              </p:cNvSpPr>
              <p:nvPr userDrawn="1"/>
            </p:nvSpPr>
            <p:spPr bwMode="ltGray">
              <a:xfrm>
                <a:off x="2486" y="3859"/>
                <a:ext cx="42" cy="81"/>
              </a:xfrm>
              <a:custGeom>
                <a:avLst/>
                <a:gdLst/>
                <a:ahLst/>
                <a:cxnLst>
                  <a:cxn ang="0">
                    <a:pos x="6" y="36"/>
                  </a:cxn>
                  <a:cxn ang="0">
                    <a:pos x="0" y="18"/>
                  </a:cxn>
                  <a:cxn ang="0">
                    <a:pos x="12" y="6"/>
                  </a:cxn>
                  <a:cxn ang="0">
                    <a:pos x="0" y="6"/>
                  </a:cxn>
                  <a:cxn ang="0">
                    <a:pos x="12" y="6"/>
                  </a:cxn>
                  <a:cxn ang="0">
                    <a:pos x="24" y="6"/>
                  </a:cxn>
                  <a:cxn ang="0">
                    <a:pos x="36" y="6"/>
                  </a:cxn>
                  <a:cxn ang="0">
                    <a:pos x="42" y="0"/>
                  </a:cxn>
                  <a:cxn ang="0">
                    <a:pos x="30" y="18"/>
                  </a:cxn>
                  <a:cxn ang="0">
                    <a:pos x="42" y="48"/>
                  </a:cxn>
                  <a:cxn ang="0">
                    <a:pos x="12" y="72"/>
                  </a:cxn>
                  <a:cxn ang="0">
                    <a:pos x="6" y="36"/>
                  </a:cxn>
                  <a:cxn ang="0">
                    <a:pos x="6" y="36"/>
                  </a:cxn>
                </a:cxnLst>
                <a:rect l="0" t="0" r="r" b="b"/>
                <a:pathLst>
                  <a:path w="42" h="72">
                    <a:moveTo>
                      <a:pt x="6" y="36"/>
                    </a:moveTo>
                    <a:lnTo>
                      <a:pt x="0" y="18"/>
                    </a:lnTo>
                    <a:lnTo>
                      <a:pt x="12" y="6"/>
                    </a:lnTo>
                    <a:lnTo>
                      <a:pt x="0" y="6"/>
                    </a:lnTo>
                    <a:lnTo>
                      <a:pt x="12" y="6"/>
                    </a:lnTo>
                    <a:lnTo>
                      <a:pt x="24" y="6"/>
                    </a:lnTo>
                    <a:lnTo>
                      <a:pt x="36" y="6"/>
                    </a:lnTo>
                    <a:lnTo>
                      <a:pt x="42" y="0"/>
                    </a:lnTo>
                    <a:lnTo>
                      <a:pt x="30" y="18"/>
                    </a:lnTo>
                    <a:lnTo>
                      <a:pt x="42" y="48"/>
                    </a:lnTo>
                    <a:lnTo>
                      <a:pt x="12" y="72"/>
                    </a:lnTo>
                    <a:lnTo>
                      <a:pt x="6" y="36"/>
                    </a:lnTo>
                    <a:lnTo>
                      <a:pt x="6" y="36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88111" name="Freeform 15"/>
            <p:cNvSpPr>
              <a:spLocks/>
            </p:cNvSpPr>
            <p:nvPr userDrawn="1"/>
          </p:nvSpPr>
          <p:spPr bwMode="ltGray">
            <a:xfrm>
              <a:off x="0" y="3792"/>
              <a:ext cx="3976" cy="535"/>
            </a:xfrm>
            <a:custGeom>
              <a:avLst/>
              <a:gdLst/>
              <a:ahLst/>
              <a:cxnLst>
                <a:cxn ang="0">
                  <a:pos x="3976" y="527"/>
                </a:cxn>
                <a:cxn ang="0">
                  <a:pos x="3970" y="527"/>
                </a:cxn>
                <a:cxn ang="0">
                  <a:pos x="3844" y="509"/>
                </a:cxn>
                <a:cxn ang="0">
                  <a:pos x="2487" y="305"/>
                </a:cxn>
                <a:cxn ang="0">
                  <a:pos x="2039" y="36"/>
                </a:cxn>
                <a:cxn ang="0">
                  <a:pos x="1907" y="24"/>
                </a:cxn>
                <a:cxn ang="0">
                  <a:pos x="1883" y="54"/>
                </a:cxn>
                <a:cxn ang="0">
                  <a:pos x="1859" y="54"/>
                </a:cxn>
                <a:cxn ang="0">
                  <a:pos x="1830" y="30"/>
                </a:cxn>
                <a:cxn ang="0">
                  <a:pos x="1704" y="102"/>
                </a:cxn>
                <a:cxn ang="0">
                  <a:pos x="1608" y="126"/>
                </a:cxn>
                <a:cxn ang="0">
                  <a:pos x="1561" y="132"/>
                </a:cxn>
                <a:cxn ang="0">
                  <a:pos x="1495" y="102"/>
                </a:cxn>
                <a:cxn ang="0">
                  <a:pos x="1357" y="126"/>
                </a:cxn>
                <a:cxn ang="0">
                  <a:pos x="1285" y="24"/>
                </a:cxn>
                <a:cxn ang="0">
                  <a:pos x="1280" y="18"/>
                </a:cxn>
                <a:cxn ang="0">
                  <a:pos x="1262" y="12"/>
                </a:cxn>
                <a:cxn ang="0">
                  <a:pos x="1238" y="6"/>
                </a:cxn>
                <a:cxn ang="0">
                  <a:pos x="1220" y="0"/>
                </a:cxn>
                <a:cxn ang="0">
                  <a:pos x="1196" y="0"/>
                </a:cxn>
                <a:cxn ang="0">
                  <a:pos x="1166" y="0"/>
                </a:cxn>
                <a:cxn ang="0">
                  <a:pos x="1142" y="0"/>
                </a:cxn>
                <a:cxn ang="0">
                  <a:pos x="1136" y="0"/>
                </a:cxn>
                <a:cxn ang="0">
                  <a:pos x="1130" y="0"/>
                </a:cxn>
                <a:cxn ang="0">
                  <a:pos x="1124" y="6"/>
                </a:cxn>
                <a:cxn ang="0">
                  <a:pos x="1118" y="12"/>
                </a:cxn>
                <a:cxn ang="0">
                  <a:pos x="1100" y="18"/>
                </a:cxn>
                <a:cxn ang="0">
                  <a:pos x="1088" y="18"/>
                </a:cxn>
                <a:cxn ang="0">
                  <a:pos x="1070" y="24"/>
                </a:cxn>
                <a:cxn ang="0">
                  <a:pos x="1052" y="30"/>
                </a:cxn>
                <a:cxn ang="0">
                  <a:pos x="1034" y="36"/>
                </a:cxn>
                <a:cxn ang="0">
                  <a:pos x="1028" y="42"/>
                </a:cxn>
                <a:cxn ang="0">
                  <a:pos x="969" y="60"/>
                </a:cxn>
                <a:cxn ang="0">
                  <a:pos x="921" y="72"/>
                </a:cxn>
                <a:cxn ang="0">
                  <a:pos x="855" y="48"/>
                </a:cxn>
                <a:cxn ang="0">
                  <a:pos x="825" y="48"/>
                </a:cxn>
                <a:cxn ang="0">
                  <a:pos x="759" y="72"/>
                </a:cxn>
                <a:cxn ang="0">
                  <a:pos x="735" y="72"/>
                </a:cxn>
                <a:cxn ang="0">
                  <a:pos x="706" y="60"/>
                </a:cxn>
                <a:cxn ang="0">
                  <a:pos x="640" y="60"/>
                </a:cxn>
                <a:cxn ang="0">
                  <a:pos x="544" y="72"/>
                </a:cxn>
                <a:cxn ang="0">
                  <a:pos x="389" y="18"/>
                </a:cxn>
                <a:cxn ang="0">
                  <a:pos x="323" y="60"/>
                </a:cxn>
                <a:cxn ang="0">
                  <a:pos x="317" y="60"/>
                </a:cxn>
                <a:cxn ang="0">
                  <a:pos x="305" y="72"/>
                </a:cxn>
                <a:cxn ang="0">
                  <a:pos x="287" y="78"/>
                </a:cxn>
                <a:cxn ang="0">
                  <a:pos x="263" y="90"/>
                </a:cxn>
                <a:cxn ang="0">
                  <a:pos x="203" y="120"/>
                </a:cxn>
                <a:cxn ang="0">
                  <a:pos x="149" y="150"/>
                </a:cxn>
                <a:cxn ang="0">
                  <a:pos x="78" y="168"/>
                </a:cxn>
                <a:cxn ang="0">
                  <a:pos x="0" y="180"/>
                </a:cxn>
                <a:cxn ang="0">
                  <a:pos x="0" y="527"/>
                </a:cxn>
                <a:cxn ang="0">
                  <a:pos x="1010" y="527"/>
                </a:cxn>
                <a:cxn ang="0">
                  <a:pos x="3725" y="527"/>
                </a:cxn>
                <a:cxn ang="0">
                  <a:pos x="3976" y="527"/>
                </a:cxn>
                <a:cxn ang="0">
                  <a:pos x="3976" y="527"/>
                </a:cxn>
              </a:cxnLst>
              <a:rect l="0" t="0" r="r" b="b"/>
              <a:pathLst>
                <a:path w="3976" h="527">
                  <a:moveTo>
                    <a:pt x="3976" y="527"/>
                  </a:moveTo>
                  <a:lnTo>
                    <a:pt x="3970" y="527"/>
                  </a:lnTo>
                  <a:lnTo>
                    <a:pt x="3844" y="509"/>
                  </a:lnTo>
                  <a:lnTo>
                    <a:pt x="2487" y="305"/>
                  </a:lnTo>
                  <a:lnTo>
                    <a:pt x="2039" y="36"/>
                  </a:lnTo>
                  <a:lnTo>
                    <a:pt x="1907" y="24"/>
                  </a:lnTo>
                  <a:lnTo>
                    <a:pt x="1883" y="54"/>
                  </a:lnTo>
                  <a:lnTo>
                    <a:pt x="1859" y="54"/>
                  </a:lnTo>
                  <a:lnTo>
                    <a:pt x="1830" y="30"/>
                  </a:lnTo>
                  <a:lnTo>
                    <a:pt x="1704" y="102"/>
                  </a:lnTo>
                  <a:lnTo>
                    <a:pt x="1608" y="126"/>
                  </a:lnTo>
                  <a:lnTo>
                    <a:pt x="1561" y="132"/>
                  </a:lnTo>
                  <a:lnTo>
                    <a:pt x="1495" y="102"/>
                  </a:lnTo>
                  <a:lnTo>
                    <a:pt x="1357" y="126"/>
                  </a:lnTo>
                  <a:lnTo>
                    <a:pt x="1285" y="24"/>
                  </a:lnTo>
                  <a:lnTo>
                    <a:pt x="1280" y="18"/>
                  </a:lnTo>
                  <a:lnTo>
                    <a:pt x="1262" y="12"/>
                  </a:lnTo>
                  <a:lnTo>
                    <a:pt x="1238" y="6"/>
                  </a:lnTo>
                  <a:lnTo>
                    <a:pt x="1220" y="0"/>
                  </a:lnTo>
                  <a:lnTo>
                    <a:pt x="1196" y="0"/>
                  </a:lnTo>
                  <a:lnTo>
                    <a:pt x="1166" y="0"/>
                  </a:lnTo>
                  <a:lnTo>
                    <a:pt x="1142" y="0"/>
                  </a:lnTo>
                  <a:lnTo>
                    <a:pt x="1136" y="0"/>
                  </a:lnTo>
                  <a:lnTo>
                    <a:pt x="1130" y="0"/>
                  </a:lnTo>
                  <a:lnTo>
                    <a:pt x="1124" y="6"/>
                  </a:lnTo>
                  <a:lnTo>
                    <a:pt x="1118" y="12"/>
                  </a:lnTo>
                  <a:lnTo>
                    <a:pt x="1100" y="18"/>
                  </a:lnTo>
                  <a:lnTo>
                    <a:pt x="1088" y="18"/>
                  </a:lnTo>
                  <a:lnTo>
                    <a:pt x="1070" y="24"/>
                  </a:lnTo>
                  <a:lnTo>
                    <a:pt x="1052" y="30"/>
                  </a:lnTo>
                  <a:lnTo>
                    <a:pt x="1034" y="36"/>
                  </a:lnTo>
                  <a:lnTo>
                    <a:pt x="1028" y="42"/>
                  </a:lnTo>
                  <a:lnTo>
                    <a:pt x="969" y="60"/>
                  </a:lnTo>
                  <a:lnTo>
                    <a:pt x="921" y="72"/>
                  </a:lnTo>
                  <a:lnTo>
                    <a:pt x="855" y="48"/>
                  </a:lnTo>
                  <a:lnTo>
                    <a:pt x="825" y="48"/>
                  </a:lnTo>
                  <a:lnTo>
                    <a:pt x="759" y="72"/>
                  </a:lnTo>
                  <a:lnTo>
                    <a:pt x="735" y="72"/>
                  </a:lnTo>
                  <a:lnTo>
                    <a:pt x="706" y="60"/>
                  </a:lnTo>
                  <a:lnTo>
                    <a:pt x="640" y="60"/>
                  </a:lnTo>
                  <a:lnTo>
                    <a:pt x="544" y="72"/>
                  </a:lnTo>
                  <a:lnTo>
                    <a:pt x="389" y="18"/>
                  </a:lnTo>
                  <a:lnTo>
                    <a:pt x="323" y="60"/>
                  </a:lnTo>
                  <a:lnTo>
                    <a:pt x="317" y="60"/>
                  </a:lnTo>
                  <a:lnTo>
                    <a:pt x="305" y="72"/>
                  </a:lnTo>
                  <a:lnTo>
                    <a:pt x="287" y="78"/>
                  </a:lnTo>
                  <a:lnTo>
                    <a:pt x="263" y="90"/>
                  </a:lnTo>
                  <a:lnTo>
                    <a:pt x="203" y="120"/>
                  </a:lnTo>
                  <a:lnTo>
                    <a:pt x="149" y="150"/>
                  </a:lnTo>
                  <a:lnTo>
                    <a:pt x="78" y="168"/>
                  </a:lnTo>
                  <a:lnTo>
                    <a:pt x="0" y="180"/>
                  </a:lnTo>
                  <a:lnTo>
                    <a:pt x="0" y="527"/>
                  </a:lnTo>
                  <a:lnTo>
                    <a:pt x="1010" y="527"/>
                  </a:lnTo>
                  <a:lnTo>
                    <a:pt x="3725" y="527"/>
                  </a:lnTo>
                  <a:lnTo>
                    <a:pt x="3976" y="527"/>
                  </a:lnTo>
                  <a:lnTo>
                    <a:pt x="3976" y="527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75686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88112" name="Group 16"/>
          <p:cNvGrpSpPr>
            <a:grpSpLocks/>
          </p:cNvGrpSpPr>
          <p:nvPr/>
        </p:nvGrpSpPr>
        <p:grpSpPr bwMode="auto">
          <a:xfrm>
            <a:off x="627063" y="6021388"/>
            <a:ext cx="5684837" cy="849312"/>
            <a:chOff x="395" y="3793"/>
            <a:chExt cx="3581" cy="535"/>
          </a:xfrm>
        </p:grpSpPr>
        <p:sp>
          <p:nvSpPr>
            <p:cNvPr id="388113" name="Freeform 17"/>
            <p:cNvSpPr>
              <a:spLocks/>
            </p:cNvSpPr>
            <p:nvPr userDrawn="1"/>
          </p:nvSpPr>
          <p:spPr bwMode="auto">
            <a:xfrm>
              <a:off x="1196" y="3793"/>
              <a:ext cx="365" cy="291"/>
            </a:xfrm>
            <a:custGeom>
              <a:avLst/>
              <a:gdLst/>
              <a:ahLst/>
              <a:cxnLst>
                <a:cxn ang="0">
                  <a:pos x="24" y="24"/>
                </a:cxn>
                <a:cxn ang="0">
                  <a:pos x="0" y="60"/>
                </a:cxn>
                <a:cxn ang="0">
                  <a:pos x="66" y="108"/>
                </a:cxn>
                <a:cxn ang="0">
                  <a:pos x="143" y="180"/>
                </a:cxn>
                <a:cxn ang="0">
                  <a:pos x="191" y="168"/>
                </a:cxn>
                <a:cxn ang="0">
                  <a:pos x="341" y="287"/>
                </a:cxn>
                <a:cxn ang="0">
                  <a:pos x="305" y="174"/>
                </a:cxn>
                <a:cxn ang="0">
                  <a:pos x="365" y="132"/>
                </a:cxn>
                <a:cxn ang="0">
                  <a:pos x="359" y="126"/>
                </a:cxn>
                <a:cxn ang="0">
                  <a:pos x="335" y="114"/>
                </a:cxn>
                <a:cxn ang="0">
                  <a:pos x="299" y="90"/>
                </a:cxn>
                <a:cxn ang="0">
                  <a:pos x="257" y="72"/>
                </a:cxn>
                <a:cxn ang="0">
                  <a:pos x="215" y="54"/>
                </a:cxn>
                <a:cxn ang="0">
                  <a:pos x="173" y="36"/>
                </a:cxn>
                <a:cxn ang="0">
                  <a:pos x="143" y="24"/>
                </a:cxn>
                <a:cxn ang="0">
                  <a:pos x="131" y="18"/>
                </a:cxn>
                <a:cxn ang="0">
                  <a:pos x="107" y="18"/>
                </a:cxn>
                <a:cxn ang="0">
                  <a:pos x="95" y="18"/>
                </a:cxn>
                <a:cxn ang="0">
                  <a:pos x="72" y="12"/>
                </a:cxn>
                <a:cxn ang="0">
                  <a:pos x="66" y="12"/>
                </a:cxn>
                <a:cxn ang="0">
                  <a:pos x="54" y="6"/>
                </a:cxn>
                <a:cxn ang="0">
                  <a:pos x="42" y="0"/>
                </a:cxn>
                <a:cxn ang="0">
                  <a:pos x="30" y="0"/>
                </a:cxn>
                <a:cxn ang="0">
                  <a:pos x="24" y="24"/>
                </a:cxn>
                <a:cxn ang="0">
                  <a:pos x="24" y="24"/>
                </a:cxn>
              </a:cxnLst>
              <a:rect l="0" t="0" r="r" b="b"/>
              <a:pathLst>
                <a:path w="365" h="287">
                  <a:moveTo>
                    <a:pt x="24" y="24"/>
                  </a:moveTo>
                  <a:lnTo>
                    <a:pt x="0" y="60"/>
                  </a:lnTo>
                  <a:lnTo>
                    <a:pt x="66" y="108"/>
                  </a:lnTo>
                  <a:lnTo>
                    <a:pt x="143" y="180"/>
                  </a:lnTo>
                  <a:lnTo>
                    <a:pt x="191" y="168"/>
                  </a:lnTo>
                  <a:lnTo>
                    <a:pt x="341" y="287"/>
                  </a:lnTo>
                  <a:lnTo>
                    <a:pt x="305" y="174"/>
                  </a:lnTo>
                  <a:lnTo>
                    <a:pt x="365" y="132"/>
                  </a:lnTo>
                  <a:lnTo>
                    <a:pt x="359" y="126"/>
                  </a:lnTo>
                  <a:lnTo>
                    <a:pt x="335" y="114"/>
                  </a:lnTo>
                  <a:lnTo>
                    <a:pt x="299" y="90"/>
                  </a:lnTo>
                  <a:lnTo>
                    <a:pt x="257" y="72"/>
                  </a:lnTo>
                  <a:lnTo>
                    <a:pt x="215" y="54"/>
                  </a:lnTo>
                  <a:lnTo>
                    <a:pt x="173" y="36"/>
                  </a:lnTo>
                  <a:lnTo>
                    <a:pt x="143" y="24"/>
                  </a:lnTo>
                  <a:lnTo>
                    <a:pt x="131" y="18"/>
                  </a:lnTo>
                  <a:lnTo>
                    <a:pt x="107" y="18"/>
                  </a:lnTo>
                  <a:lnTo>
                    <a:pt x="95" y="18"/>
                  </a:lnTo>
                  <a:lnTo>
                    <a:pt x="72" y="12"/>
                  </a:lnTo>
                  <a:lnTo>
                    <a:pt x="66" y="12"/>
                  </a:lnTo>
                  <a:lnTo>
                    <a:pt x="54" y="6"/>
                  </a:lnTo>
                  <a:lnTo>
                    <a:pt x="42" y="0"/>
                  </a:lnTo>
                  <a:lnTo>
                    <a:pt x="30" y="0"/>
                  </a:lnTo>
                  <a:lnTo>
                    <a:pt x="24" y="24"/>
                  </a:lnTo>
                  <a:lnTo>
                    <a:pt x="24" y="24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114" name="Freeform 18"/>
            <p:cNvSpPr>
              <a:spLocks/>
            </p:cNvSpPr>
            <p:nvPr userDrawn="1"/>
          </p:nvSpPr>
          <p:spPr bwMode="auto">
            <a:xfrm>
              <a:off x="1943" y="3829"/>
              <a:ext cx="2033" cy="499"/>
            </a:xfrm>
            <a:custGeom>
              <a:avLst/>
              <a:gdLst/>
              <a:ahLst/>
              <a:cxnLst>
                <a:cxn ang="0">
                  <a:pos x="186" y="18"/>
                </a:cxn>
                <a:cxn ang="0">
                  <a:pos x="138" y="6"/>
                </a:cxn>
                <a:cxn ang="0">
                  <a:pos x="96" y="0"/>
                </a:cxn>
                <a:cxn ang="0">
                  <a:pos x="36" y="0"/>
                </a:cxn>
                <a:cxn ang="0">
                  <a:pos x="12" y="25"/>
                </a:cxn>
                <a:cxn ang="0">
                  <a:pos x="0" y="128"/>
                </a:cxn>
                <a:cxn ang="0">
                  <a:pos x="60" y="104"/>
                </a:cxn>
                <a:cxn ang="0">
                  <a:pos x="90" y="134"/>
                </a:cxn>
                <a:cxn ang="0">
                  <a:pos x="150" y="153"/>
                </a:cxn>
                <a:cxn ang="0">
                  <a:pos x="209" y="273"/>
                </a:cxn>
                <a:cxn ang="0">
                  <a:pos x="401" y="359"/>
                </a:cxn>
                <a:cxn ang="0">
                  <a:pos x="777" y="359"/>
                </a:cxn>
                <a:cxn ang="0">
                  <a:pos x="2033" y="499"/>
                </a:cxn>
                <a:cxn ang="0">
                  <a:pos x="2033" y="499"/>
                </a:cxn>
                <a:cxn ang="0">
                  <a:pos x="1991" y="493"/>
                </a:cxn>
                <a:cxn ang="0">
                  <a:pos x="676" y="243"/>
                </a:cxn>
                <a:cxn ang="0">
                  <a:pos x="514" y="159"/>
                </a:cxn>
                <a:cxn ang="0">
                  <a:pos x="425" y="110"/>
                </a:cxn>
                <a:cxn ang="0">
                  <a:pos x="365" y="92"/>
                </a:cxn>
                <a:cxn ang="0">
                  <a:pos x="281" y="61"/>
                </a:cxn>
                <a:cxn ang="0">
                  <a:pos x="186" y="18"/>
                </a:cxn>
                <a:cxn ang="0">
                  <a:pos x="186" y="18"/>
                </a:cxn>
              </a:cxnLst>
              <a:rect l="0" t="0" r="r" b="b"/>
              <a:pathLst>
                <a:path w="2033" h="499">
                  <a:moveTo>
                    <a:pt x="186" y="18"/>
                  </a:moveTo>
                  <a:lnTo>
                    <a:pt x="138" y="6"/>
                  </a:lnTo>
                  <a:lnTo>
                    <a:pt x="96" y="0"/>
                  </a:lnTo>
                  <a:lnTo>
                    <a:pt x="36" y="0"/>
                  </a:lnTo>
                  <a:lnTo>
                    <a:pt x="12" y="25"/>
                  </a:lnTo>
                  <a:lnTo>
                    <a:pt x="0" y="128"/>
                  </a:lnTo>
                  <a:lnTo>
                    <a:pt x="60" y="104"/>
                  </a:lnTo>
                  <a:lnTo>
                    <a:pt x="90" y="134"/>
                  </a:lnTo>
                  <a:lnTo>
                    <a:pt x="150" y="153"/>
                  </a:lnTo>
                  <a:lnTo>
                    <a:pt x="209" y="273"/>
                  </a:lnTo>
                  <a:lnTo>
                    <a:pt x="401" y="359"/>
                  </a:lnTo>
                  <a:lnTo>
                    <a:pt x="777" y="359"/>
                  </a:lnTo>
                  <a:lnTo>
                    <a:pt x="2033" y="499"/>
                  </a:lnTo>
                  <a:lnTo>
                    <a:pt x="2033" y="499"/>
                  </a:lnTo>
                  <a:lnTo>
                    <a:pt x="1991" y="493"/>
                  </a:lnTo>
                  <a:lnTo>
                    <a:pt x="676" y="243"/>
                  </a:lnTo>
                  <a:lnTo>
                    <a:pt x="514" y="159"/>
                  </a:lnTo>
                  <a:lnTo>
                    <a:pt x="425" y="110"/>
                  </a:lnTo>
                  <a:lnTo>
                    <a:pt x="365" y="92"/>
                  </a:lnTo>
                  <a:lnTo>
                    <a:pt x="281" y="61"/>
                  </a:lnTo>
                  <a:lnTo>
                    <a:pt x="186" y="18"/>
                  </a:lnTo>
                  <a:lnTo>
                    <a:pt x="186" y="18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115" name="Freeform 19"/>
            <p:cNvSpPr>
              <a:spLocks/>
            </p:cNvSpPr>
            <p:nvPr userDrawn="1"/>
          </p:nvSpPr>
          <p:spPr bwMode="auto">
            <a:xfrm>
              <a:off x="1830" y="3823"/>
              <a:ext cx="71" cy="61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6" y="18"/>
                </a:cxn>
                <a:cxn ang="0">
                  <a:pos x="12" y="12"/>
                </a:cxn>
                <a:cxn ang="0">
                  <a:pos x="6" y="6"/>
                </a:cxn>
                <a:cxn ang="0">
                  <a:pos x="0" y="0"/>
                </a:cxn>
                <a:cxn ang="0">
                  <a:pos x="29" y="18"/>
                </a:cxn>
                <a:cxn ang="0">
                  <a:pos x="53" y="18"/>
                </a:cxn>
                <a:cxn ang="0">
                  <a:pos x="59" y="30"/>
                </a:cxn>
                <a:cxn ang="0">
                  <a:pos x="65" y="42"/>
                </a:cxn>
                <a:cxn ang="0">
                  <a:pos x="71" y="54"/>
                </a:cxn>
                <a:cxn ang="0">
                  <a:pos x="71" y="60"/>
                </a:cxn>
                <a:cxn ang="0">
                  <a:pos x="59" y="54"/>
                </a:cxn>
                <a:cxn ang="0">
                  <a:pos x="47" y="42"/>
                </a:cxn>
                <a:cxn ang="0">
                  <a:pos x="23" y="30"/>
                </a:cxn>
                <a:cxn ang="0">
                  <a:pos x="23" y="36"/>
                </a:cxn>
                <a:cxn ang="0">
                  <a:pos x="18" y="42"/>
                </a:cxn>
                <a:cxn ang="0">
                  <a:pos x="12" y="48"/>
                </a:cxn>
                <a:cxn ang="0">
                  <a:pos x="6" y="48"/>
                </a:cxn>
                <a:cxn ang="0">
                  <a:pos x="6" y="48"/>
                </a:cxn>
                <a:cxn ang="0">
                  <a:pos x="6" y="36"/>
                </a:cxn>
                <a:cxn ang="0">
                  <a:pos x="0" y="18"/>
                </a:cxn>
                <a:cxn ang="0">
                  <a:pos x="0" y="18"/>
                </a:cxn>
              </a:cxnLst>
              <a:rect l="0" t="0" r="r" b="b"/>
              <a:pathLst>
                <a:path w="71" h="60">
                  <a:moveTo>
                    <a:pt x="0" y="18"/>
                  </a:moveTo>
                  <a:lnTo>
                    <a:pt x="6" y="18"/>
                  </a:lnTo>
                  <a:lnTo>
                    <a:pt x="12" y="12"/>
                  </a:lnTo>
                  <a:lnTo>
                    <a:pt x="6" y="6"/>
                  </a:lnTo>
                  <a:lnTo>
                    <a:pt x="0" y="0"/>
                  </a:lnTo>
                  <a:lnTo>
                    <a:pt x="29" y="18"/>
                  </a:lnTo>
                  <a:lnTo>
                    <a:pt x="53" y="18"/>
                  </a:lnTo>
                  <a:lnTo>
                    <a:pt x="59" y="30"/>
                  </a:lnTo>
                  <a:lnTo>
                    <a:pt x="65" y="42"/>
                  </a:lnTo>
                  <a:lnTo>
                    <a:pt x="71" y="54"/>
                  </a:lnTo>
                  <a:lnTo>
                    <a:pt x="71" y="60"/>
                  </a:lnTo>
                  <a:lnTo>
                    <a:pt x="59" y="54"/>
                  </a:lnTo>
                  <a:lnTo>
                    <a:pt x="47" y="42"/>
                  </a:lnTo>
                  <a:lnTo>
                    <a:pt x="23" y="30"/>
                  </a:lnTo>
                  <a:lnTo>
                    <a:pt x="23" y="36"/>
                  </a:lnTo>
                  <a:lnTo>
                    <a:pt x="18" y="42"/>
                  </a:lnTo>
                  <a:lnTo>
                    <a:pt x="12" y="48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6" y="36"/>
                  </a:lnTo>
                  <a:lnTo>
                    <a:pt x="0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116" name="Freeform 20"/>
            <p:cNvSpPr>
              <a:spLocks/>
            </p:cNvSpPr>
            <p:nvPr userDrawn="1"/>
          </p:nvSpPr>
          <p:spPr bwMode="auto">
            <a:xfrm>
              <a:off x="855" y="3842"/>
              <a:ext cx="161" cy="164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48" y="6"/>
                </a:cxn>
                <a:cxn ang="0">
                  <a:pos x="72" y="6"/>
                </a:cxn>
                <a:cxn ang="0">
                  <a:pos x="114" y="12"/>
                </a:cxn>
                <a:cxn ang="0">
                  <a:pos x="96" y="54"/>
                </a:cxn>
                <a:cxn ang="0">
                  <a:pos x="96" y="60"/>
                </a:cxn>
                <a:cxn ang="0">
                  <a:pos x="102" y="72"/>
                </a:cxn>
                <a:cxn ang="0">
                  <a:pos x="108" y="84"/>
                </a:cxn>
                <a:cxn ang="0">
                  <a:pos x="120" y="96"/>
                </a:cxn>
                <a:cxn ang="0">
                  <a:pos x="143" y="114"/>
                </a:cxn>
                <a:cxn ang="0">
                  <a:pos x="155" y="138"/>
                </a:cxn>
                <a:cxn ang="0">
                  <a:pos x="161" y="156"/>
                </a:cxn>
                <a:cxn ang="0">
                  <a:pos x="161" y="162"/>
                </a:cxn>
                <a:cxn ang="0">
                  <a:pos x="96" y="102"/>
                </a:cxn>
                <a:cxn ang="0">
                  <a:pos x="30" y="54"/>
                </a:cxn>
                <a:cxn ang="0">
                  <a:pos x="0" y="0"/>
                </a:cxn>
                <a:cxn ang="0">
                  <a:pos x="30" y="0"/>
                </a:cxn>
                <a:cxn ang="0">
                  <a:pos x="30" y="0"/>
                </a:cxn>
              </a:cxnLst>
              <a:rect l="0" t="0" r="r" b="b"/>
              <a:pathLst>
                <a:path w="161" h="162">
                  <a:moveTo>
                    <a:pt x="30" y="0"/>
                  </a:moveTo>
                  <a:lnTo>
                    <a:pt x="48" y="6"/>
                  </a:lnTo>
                  <a:lnTo>
                    <a:pt x="72" y="6"/>
                  </a:lnTo>
                  <a:lnTo>
                    <a:pt x="114" y="12"/>
                  </a:lnTo>
                  <a:lnTo>
                    <a:pt x="96" y="54"/>
                  </a:lnTo>
                  <a:lnTo>
                    <a:pt x="96" y="60"/>
                  </a:lnTo>
                  <a:lnTo>
                    <a:pt x="102" y="72"/>
                  </a:lnTo>
                  <a:lnTo>
                    <a:pt x="108" y="84"/>
                  </a:lnTo>
                  <a:lnTo>
                    <a:pt x="120" y="96"/>
                  </a:lnTo>
                  <a:lnTo>
                    <a:pt x="143" y="114"/>
                  </a:lnTo>
                  <a:lnTo>
                    <a:pt x="155" y="138"/>
                  </a:lnTo>
                  <a:lnTo>
                    <a:pt x="161" y="156"/>
                  </a:lnTo>
                  <a:lnTo>
                    <a:pt x="161" y="162"/>
                  </a:lnTo>
                  <a:lnTo>
                    <a:pt x="96" y="102"/>
                  </a:lnTo>
                  <a:lnTo>
                    <a:pt x="30" y="54"/>
                  </a:lnTo>
                  <a:lnTo>
                    <a:pt x="0" y="0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117" name="Freeform 21"/>
            <p:cNvSpPr>
              <a:spLocks/>
            </p:cNvSpPr>
            <p:nvPr userDrawn="1"/>
          </p:nvSpPr>
          <p:spPr bwMode="auto">
            <a:xfrm>
              <a:off x="706" y="3854"/>
              <a:ext cx="59" cy="61"/>
            </a:xfrm>
            <a:custGeom>
              <a:avLst/>
              <a:gdLst/>
              <a:ahLst/>
              <a:cxnLst>
                <a:cxn ang="0">
                  <a:pos x="59" y="6"/>
                </a:cxn>
                <a:cxn ang="0">
                  <a:pos x="41" y="30"/>
                </a:cxn>
                <a:cxn ang="0">
                  <a:pos x="41" y="36"/>
                </a:cxn>
                <a:cxn ang="0">
                  <a:pos x="47" y="42"/>
                </a:cxn>
                <a:cxn ang="0">
                  <a:pos x="53" y="54"/>
                </a:cxn>
                <a:cxn ang="0">
                  <a:pos x="53" y="60"/>
                </a:cxn>
                <a:cxn ang="0">
                  <a:pos x="47" y="54"/>
                </a:cxn>
                <a:cxn ang="0">
                  <a:pos x="35" y="48"/>
                </a:cxn>
                <a:cxn ang="0">
                  <a:pos x="23" y="36"/>
                </a:cxn>
                <a:cxn ang="0">
                  <a:pos x="17" y="30"/>
                </a:cxn>
                <a:cxn ang="0">
                  <a:pos x="0" y="0"/>
                </a:cxn>
                <a:cxn ang="0">
                  <a:pos x="59" y="6"/>
                </a:cxn>
                <a:cxn ang="0">
                  <a:pos x="59" y="6"/>
                </a:cxn>
              </a:cxnLst>
              <a:rect l="0" t="0" r="r" b="b"/>
              <a:pathLst>
                <a:path w="59" h="60">
                  <a:moveTo>
                    <a:pt x="59" y="6"/>
                  </a:moveTo>
                  <a:lnTo>
                    <a:pt x="41" y="30"/>
                  </a:lnTo>
                  <a:lnTo>
                    <a:pt x="41" y="36"/>
                  </a:lnTo>
                  <a:lnTo>
                    <a:pt x="47" y="42"/>
                  </a:lnTo>
                  <a:lnTo>
                    <a:pt x="53" y="54"/>
                  </a:lnTo>
                  <a:lnTo>
                    <a:pt x="53" y="60"/>
                  </a:lnTo>
                  <a:lnTo>
                    <a:pt x="47" y="54"/>
                  </a:lnTo>
                  <a:lnTo>
                    <a:pt x="35" y="48"/>
                  </a:lnTo>
                  <a:lnTo>
                    <a:pt x="23" y="36"/>
                  </a:lnTo>
                  <a:lnTo>
                    <a:pt x="17" y="30"/>
                  </a:lnTo>
                  <a:lnTo>
                    <a:pt x="0" y="0"/>
                  </a:lnTo>
                  <a:lnTo>
                    <a:pt x="59" y="6"/>
                  </a:lnTo>
                  <a:lnTo>
                    <a:pt x="59" y="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118" name="Freeform 22"/>
            <p:cNvSpPr>
              <a:spLocks/>
            </p:cNvSpPr>
            <p:nvPr userDrawn="1"/>
          </p:nvSpPr>
          <p:spPr bwMode="auto">
            <a:xfrm>
              <a:off x="395" y="3811"/>
              <a:ext cx="245" cy="207"/>
            </a:xfrm>
            <a:custGeom>
              <a:avLst/>
              <a:gdLst/>
              <a:ahLst/>
              <a:cxnLst>
                <a:cxn ang="0">
                  <a:pos x="233" y="36"/>
                </a:cxn>
                <a:cxn ang="0">
                  <a:pos x="245" y="42"/>
                </a:cxn>
                <a:cxn ang="0">
                  <a:pos x="209" y="84"/>
                </a:cxn>
                <a:cxn ang="0">
                  <a:pos x="143" y="132"/>
                </a:cxn>
                <a:cxn ang="0">
                  <a:pos x="167" y="156"/>
                </a:cxn>
                <a:cxn ang="0">
                  <a:pos x="179" y="204"/>
                </a:cxn>
                <a:cxn ang="0">
                  <a:pos x="77" y="132"/>
                </a:cxn>
                <a:cxn ang="0">
                  <a:pos x="47" y="84"/>
                </a:cxn>
                <a:cxn ang="0">
                  <a:pos x="89" y="66"/>
                </a:cxn>
                <a:cxn ang="0">
                  <a:pos x="59" y="36"/>
                </a:cxn>
                <a:cxn ang="0">
                  <a:pos x="0" y="12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12" y="0"/>
                </a:cxn>
                <a:cxn ang="0">
                  <a:pos x="47" y="6"/>
                </a:cxn>
                <a:cxn ang="0">
                  <a:pos x="77" y="6"/>
                </a:cxn>
                <a:cxn ang="0">
                  <a:pos x="83" y="6"/>
                </a:cxn>
                <a:cxn ang="0">
                  <a:pos x="89" y="6"/>
                </a:cxn>
                <a:cxn ang="0">
                  <a:pos x="101" y="12"/>
                </a:cxn>
                <a:cxn ang="0">
                  <a:pos x="125" y="12"/>
                </a:cxn>
                <a:cxn ang="0">
                  <a:pos x="143" y="18"/>
                </a:cxn>
                <a:cxn ang="0">
                  <a:pos x="149" y="18"/>
                </a:cxn>
                <a:cxn ang="0">
                  <a:pos x="149" y="18"/>
                </a:cxn>
                <a:cxn ang="0">
                  <a:pos x="203" y="24"/>
                </a:cxn>
                <a:cxn ang="0">
                  <a:pos x="233" y="36"/>
                </a:cxn>
                <a:cxn ang="0">
                  <a:pos x="233" y="36"/>
                </a:cxn>
              </a:cxnLst>
              <a:rect l="0" t="0" r="r" b="b"/>
              <a:pathLst>
                <a:path w="245" h="204">
                  <a:moveTo>
                    <a:pt x="233" y="36"/>
                  </a:moveTo>
                  <a:lnTo>
                    <a:pt x="245" y="42"/>
                  </a:lnTo>
                  <a:lnTo>
                    <a:pt x="209" y="84"/>
                  </a:lnTo>
                  <a:lnTo>
                    <a:pt x="143" y="132"/>
                  </a:lnTo>
                  <a:lnTo>
                    <a:pt x="167" y="156"/>
                  </a:lnTo>
                  <a:lnTo>
                    <a:pt x="179" y="204"/>
                  </a:lnTo>
                  <a:lnTo>
                    <a:pt x="77" y="132"/>
                  </a:lnTo>
                  <a:lnTo>
                    <a:pt x="47" y="84"/>
                  </a:lnTo>
                  <a:lnTo>
                    <a:pt x="89" y="66"/>
                  </a:lnTo>
                  <a:lnTo>
                    <a:pt x="59" y="36"/>
                  </a:lnTo>
                  <a:lnTo>
                    <a:pt x="0" y="12"/>
                  </a:lnTo>
                  <a:lnTo>
                    <a:pt x="0" y="0"/>
                  </a:lnTo>
                  <a:lnTo>
                    <a:pt x="6" y="0"/>
                  </a:lnTo>
                  <a:lnTo>
                    <a:pt x="12" y="0"/>
                  </a:lnTo>
                  <a:lnTo>
                    <a:pt x="47" y="6"/>
                  </a:lnTo>
                  <a:lnTo>
                    <a:pt x="77" y="6"/>
                  </a:lnTo>
                  <a:lnTo>
                    <a:pt x="83" y="6"/>
                  </a:lnTo>
                  <a:lnTo>
                    <a:pt x="89" y="6"/>
                  </a:lnTo>
                  <a:lnTo>
                    <a:pt x="101" y="12"/>
                  </a:lnTo>
                  <a:lnTo>
                    <a:pt x="125" y="12"/>
                  </a:lnTo>
                  <a:lnTo>
                    <a:pt x="143" y="18"/>
                  </a:lnTo>
                  <a:lnTo>
                    <a:pt x="149" y="18"/>
                  </a:lnTo>
                  <a:lnTo>
                    <a:pt x="149" y="18"/>
                  </a:lnTo>
                  <a:lnTo>
                    <a:pt x="203" y="24"/>
                  </a:lnTo>
                  <a:lnTo>
                    <a:pt x="233" y="36"/>
                  </a:lnTo>
                  <a:lnTo>
                    <a:pt x="233" y="3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88119" name="Rectangle 23"/>
          <p:cNvSpPr>
            <a:spLocks noGrp="1" noChangeArrowheads="1"/>
          </p:cNvSpPr>
          <p:nvPr>
            <p:ph type="ctrTitle" sz="quarter"/>
          </p:nvPr>
        </p:nvSpPr>
        <p:spPr>
          <a:xfrm>
            <a:off x="457200" y="1447800"/>
            <a:ext cx="8229600" cy="1736725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88120" name="Rectangle 2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4290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88121" name="Rectangle 25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88122" name="Rectangle 2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505C32EC-D5C7-4390-A341-95566627460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88123" name="Rectangle 2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8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8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88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8119" grpId="0"/>
      <p:bldP spid="388120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81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>
                          <p:stCondLst>
                            <p:cond delay="0"/>
                          </p:stCondLst>
                        </p:cTn>
                        <p:tgtEl>
                          <p:spTgt spid="38812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AFD292-7D1B-4E87-9E62-7BDE5D1791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ACAE5F-741B-492E-B064-4B15EBA44BB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D9E3F609-EFB8-4347-8A27-EB754AF42E1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612E94-16A3-42BD-914F-A3A5553DB7C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B3F600-F8C5-4AC3-910D-9C299059D6E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3E7E7B-2D18-4B4B-B41C-844E8271940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88DFAB-838A-42AB-81B2-B19A47158CE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7D08B8-378D-4312-9D7A-EC4556EA629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FFD99A-2C4A-4650-9DD5-515BF2EEB10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6C6B8C-35E6-480C-B074-0EC0476CBCC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717FEA-81DF-4561-8DD2-E235C493B34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0">
          <a:gsLst>
            <a:gs pos="0">
              <a:srgbClr val="8488C4">
                <a:alpha val="56000"/>
              </a:srgbClr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7075" name="Group 3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387076" name="Freeform 4"/>
            <p:cNvSpPr>
              <a:spLocks/>
            </p:cNvSpPr>
            <p:nvPr/>
          </p:nvSpPr>
          <p:spPr bwMode="hidden">
            <a:xfrm>
              <a:off x="0" y="3072"/>
              <a:ext cx="5760" cy="1248"/>
            </a:xfrm>
            <a:custGeom>
              <a:avLst/>
              <a:gdLst/>
              <a:ahLst/>
              <a:cxnLst>
                <a:cxn ang="0">
                  <a:pos x="6027" y="2296"/>
                </a:cxn>
                <a:cxn ang="0">
                  <a:pos x="0" y="2296"/>
                </a:cxn>
                <a:cxn ang="0">
                  <a:pos x="0" y="0"/>
                </a:cxn>
                <a:cxn ang="0">
                  <a:pos x="6027" y="0"/>
                </a:cxn>
                <a:cxn ang="0">
                  <a:pos x="6027" y="2296"/>
                </a:cxn>
                <a:cxn ang="0">
                  <a:pos x="6027" y="2296"/>
                </a:cxn>
              </a:cxnLst>
              <a:rect l="0" t="0" r="r" b="b"/>
              <a:pathLst>
                <a:path w="6027" h="2296">
                  <a:moveTo>
                    <a:pt x="6027" y="2296"/>
                  </a:moveTo>
                  <a:lnTo>
                    <a:pt x="0" y="2296"/>
                  </a:lnTo>
                  <a:lnTo>
                    <a:pt x="0" y="0"/>
                  </a:lnTo>
                  <a:lnTo>
                    <a:pt x="6027" y="0"/>
                  </a:lnTo>
                  <a:lnTo>
                    <a:pt x="6027" y="2296"/>
                  </a:lnTo>
                  <a:lnTo>
                    <a:pt x="6027" y="22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7077" name="Freeform 5"/>
            <p:cNvSpPr>
              <a:spLocks/>
            </p:cNvSpPr>
            <p:nvPr/>
          </p:nvSpPr>
          <p:spPr bwMode="hidden">
            <a:xfrm>
              <a:off x="0" y="0"/>
              <a:ext cx="5760" cy="3072"/>
            </a:xfrm>
            <a:custGeom>
              <a:avLst/>
              <a:gdLst/>
              <a:ahLst/>
              <a:cxnLst>
                <a:cxn ang="0">
                  <a:pos x="6027" y="2296"/>
                </a:cxn>
                <a:cxn ang="0">
                  <a:pos x="0" y="2296"/>
                </a:cxn>
                <a:cxn ang="0">
                  <a:pos x="0" y="0"/>
                </a:cxn>
                <a:cxn ang="0">
                  <a:pos x="6027" y="0"/>
                </a:cxn>
                <a:cxn ang="0">
                  <a:pos x="6027" y="2296"/>
                </a:cxn>
                <a:cxn ang="0">
                  <a:pos x="6027" y="2296"/>
                </a:cxn>
              </a:cxnLst>
              <a:rect l="0" t="0" r="r" b="b"/>
              <a:pathLst>
                <a:path w="6027" h="2296">
                  <a:moveTo>
                    <a:pt x="6027" y="2296"/>
                  </a:moveTo>
                  <a:lnTo>
                    <a:pt x="0" y="2296"/>
                  </a:lnTo>
                  <a:lnTo>
                    <a:pt x="0" y="0"/>
                  </a:lnTo>
                  <a:lnTo>
                    <a:pt x="6027" y="0"/>
                  </a:lnTo>
                  <a:lnTo>
                    <a:pt x="6027" y="2296"/>
                  </a:lnTo>
                  <a:lnTo>
                    <a:pt x="6027" y="229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87078" name="Freeform 6"/>
          <p:cNvSpPr>
            <a:spLocks/>
          </p:cNvSpPr>
          <p:nvPr/>
        </p:nvSpPr>
        <p:spPr bwMode="hidden">
          <a:xfrm>
            <a:off x="6248400" y="6262688"/>
            <a:ext cx="2895600" cy="609600"/>
          </a:xfrm>
          <a:custGeom>
            <a:avLst/>
            <a:gdLst/>
            <a:ahLst/>
            <a:cxnLst>
              <a:cxn ang="0">
                <a:pos x="5748" y="246"/>
              </a:cxn>
              <a:cxn ang="0">
                <a:pos x="0" y="246"/>
              </a:cxn>
              <a:cxn ang="0">
                <a:pos x="0" y="0"/>
              </a:cxn>
              <a:cxn ang="0">
                <a:pos x="5748" y="0"/>
              </a:cxn>
              <a:cxn ang="0">
                <a:pos x="5748" y="246"/>
              </a:cxn>
              <a:cxn ang="0">
                <a:pos x="5748" y="246"/>
              </a:cxn>
            </a:cxnLst>
            <a:rect l="0" t="0" r="r" b="b"/>
            <a:pathLst>
              <a:path w="5748" h="246">
                <a:moveTo>
                  <a:pt x="5748" y="246"/>
                </a:moveTo>
                <a:lnTo>
                  <a:pt x="0" y="246"/>
                </a:lnTo>
                <a:lnTo>
                  <a:pt x="0" y="0"/>
                </a:lnTo>
                <a:lnTo>
                  <a:pt x="5748" y="0"/>
                </a:lnTo>
                <a:lnTo>
                  <a:pt x="5748" y="246"/>
                </a:lnTo>
                <a:lnTo>
                  <a:pt x="5748" y="246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87079" name="Group 7"/>
          <p:cNvGrpSpPr>
            <a:grpSpLocks/>
          </p:cNvGrpSpPr>
          <p:nvPr/>
        </p:nvGrpSpPr>
        <p:grpSpPr bwMode="auto">
          <a:xfrm>
            <a:off x="0" y="6019800"/>
            <a:ext cx="7848600" cy="857250"/>
            <a:chOff x="0" y="3792"/>
            <a:chExt cx="4944" cy="540"/>
          </a:xfrm>
        </p:grpSpPr>
        <p:sp>
          <p:nvSpPr>
            <p:cNvPr id="387080" name="Freeform 8"/>
            <p:cNvSpPr>
              <a:spLocks/>
            </p:cNvSpPr>
            <p:nvPr userDrawn="1"/>
          </p:nvSpPr>
          <p:spPr bwMode="ltGray">
            <a:xfrm>
              <a:off x="1488" y="3792"/>
              <a:ext cx="3240" cy="536"/>
            </a:xfrm>
            <a:custGeom>
              <a:avLst/>
              <a:gdLst/>
              <a:ahLst/>
              <a:cxnLst>
                <a:cxn ang="0">
                  <a:pos x="3132" y="469"/>
                </a:cxn>
                <a:cxn ang="0">
                  <a:pos x="2995" y="395"/>
                </a:cxn>
                <a:cxn ang="0">
                  <a:pos x="2911" y="375"/>
                </a:cxn>
                <a:cxn ang="0">
                  <a:pos x="2678" y="228"/>
                </a:cxn>
                <a:cxn ang="0">
                  <a:pos x="2553" y="74"/>
                </a:cxn>
                <a:cxn ang="0">
                  <a:pos x="2457" y="7"/>
                </a:cxn>
                <a:cxn ang="0">
                  <a:pos x="2403" y="47"/>
                </a:cxn>
                <a:cxn ang="0">
                  <a:pos x="2289" y="74"/>
                </a:cxn>
                <a:cxn ang="0">
                  <a:pos x="2134" y="74"/>
                </a:cxn>
                <a:cxn ang="0">
                  <a:pos x="2044" y="128"/>
                </a:cxn>
                <a:cxn ang="0">
                  <a:pos x="1775" y="222"/>
                </a:cxn>
                <a:cxn ang="0">
                  <a:pos x="1602" y="181"/>
                </a:cxn>
                <a:cxn ang="0">
                  <a:pos x="1560" y="101"/>
                </a:cxn>
                <a:cxn ang="0">
                  <a:pos x="1542" y="87"/>
                </a:cxn>
                <a:cxn ang="0">
                  <a:pos x="1446" y="60"/>
                </a:cxn>
                <a:cxn ang="0">
                  <a:pos x="1375" y="74"/>
                </a:cxn>
                <a:cxn ang="0">
                  <a:pos x="1309" y="87"/>
                </a:cxn>
                <a:cxn ang="0">
                  <a:pos x="1243" y="13"/>
                </a:cxn>
                <a:cxn ang="0">
                  <a:pos x="1225" y="0"/>
                </a:cxn>
                <a:cxn ang="0">
                  <a:pos x="1189" y="0"/>
                </a:cxn>
                <a:cxn ang="0">
                  <a:pos x="1106" y="34"/>
                </a:cxn>
                <a:cxn ang="0">
                  <a:pos x="1106" y="34"/>
                </a:cxn>
                <a:cxn ang="0">
                  <a:pos x="1094" y="40"/>
                </a:cxn>
                <a:cxn ang="0">
                  <a:pos x="1070" y="54"/>
                </a:cxn>
                <a:cxn ang="0">
                  <a:pos x="1034" y="74"/>
                </a:cxn>
                <a:cxn ang="0">
                  <a:pos x="1004" y="74"/>
                </a:cxn>
                <a:cxn ang="0">
                  <a:pos x="986" y="74"/>
                </a:cxn>
                <a:cxn ang="0">
                  <a:pos x="956" y="81"/>
                </a:cxn>
                <a:cxn ang="0">
                  <a:pos x="920" y="94"/>
                </a:cxn>
                <a:cxn ang="0">
                  <a:pos x="884" y="107"/>
                </a:cxn>
                <a:cxn ang="0">
                  <a:pos x="843" y="128"/>
                </a:cxn>
                <a:cxn ang="0">
                  <a:pos x="813" y="141"/>
                </a:cxn>
                <a:cxn ang="0">
                  <a:pos x="789" y="148"/>
                </a:cxn>
                <a:cxn ang="0">
                  <a:pos x="783" y="154"/>
                </a:cxn>
                <a:cxn ang="0">
                  <a:pos x="556" y="228"/>
                </a:cxn>
                <a:cxn ang="0">
                  <a:pos x="394" y="294"/>
                </a:cxn>
                <a:cxn ang="0">
                  <a:pos x="107" y="462"/>
                </a:cxn>
                <a:cxn ang="0">
                  <a:pos x="0" y="536"/>
                </a:cxn>
                <a:cxn ang="0">
                  <a:pos x="3240" y="536"/>
                </a:cxn>
                <a:cxn ang="0">
                  <a:pos x="3132" y="469"/>
                </a:cxn>
                <a:cxn ang="0">
                  <a:pos x="3132" y="469"/>
                </a:cxn>
              </a:cxnLst>
              <a:rect l="0" t="0" r="r" b="b"/>
              <a:pathLst>
                <a:path w="3240" h="536">
                  <a:moveTo>
                    <a:pt x="3132" y="469"/>
                  </a:moveTo>
                  <a:lnTo>
                    <a:pt x="2995" y="395"/>
                  </a:lnTo>
                  <a:lnTo>
                    <a:pt x="2911" y="375"/>
                  </a:lnTo>
                  <a:lnTo>
                    <a:pt x="2678" y="228"/>
                  </a:lnTo>
                  <a:lnTo>
                    <a:pt x="2553" y="74"/>
                  </a:lnTo>
                  <a:lnTo>
                    <a:pt x="2457" y="7"/>
                  </a:lnTo>
                  <a:lnTo>
                    <a:pt x="2403" y="47"/>
                  </a:lnTo>
                  <a:lnTo>
                    <a:pt x="2289" y="74"/>
                  </a:lnTo>
                  <a:lnTo>
                    <a:pt x="2134" y="74"/>
                  </a:lnTo>
                  <a:lnTo>
                    <a:pt x="2044" y="128"/>
                  </a:lnTo>
                  <a:lnTo>
                    <a:pt x="1775" y="222"/>
                  </a:lnTo>
                  <a:lnTo>
                    <a:pt x="1602" y="181"/>
                  </a:lnTo>
                  <a:lnTo>
                    <a:pt x="1560" y="101"/>
                  </a:lnTo>
                  <a:lnTo>
                    <a:pt x="1542" y="87"/>
                  </a:lnTo>
                  <a:lnTo>
                    <a:pt x="1446" y="60"/>
                  </a:lnTo>
                  <a:lnTo>
                    <a:pt x="1375" y="74"/>
                  </a:lnTo>
                  <a:lnTo>
                    <a:pt x="1309" y="87"/>
                  </a:lnTo>
                  <a:lnTo>
                    <a:pt x="1243" y="13"/>
                  </a:lnTo>
                  <a:lnTo>
                    <a:pt x="1225" y="0"/>
                  </a:lnTo>
                  <a:lnTo>
                    <a:pt x="1189" y="0"/>
                  </a:lnTo>
                  <a:lnTo>
                    <a:pt x="1106" y="34"/>
                  </a:lnTo>
                  <a:lnTo>
                    <a:pt x="1106" y="34"/>
                  </a:lnTo>
                  <a:lnTo>
                    <a:pt x="1094" y="40"/>
                  </a:lnTo>
                  <a:lnTo>
                    <a:pt x="1070" y="54"/>
                  </a:lnTo>
                  <a:lnTo>
                    <a:pt x="1034" y="74"/>
                  </a:lnTo>
                  <a:lnTo>
                    <a:pt x="1004" y="74"/>
                  </a:lnTo>
                  <a:lnTo>
                    <a:pt x="986" y="74"/>
                  </a:lnTo>
                  <a:lnTo>
                    <a:pt x="956" y="81"/>
                  </a:lnTo>
                  <a:lnTo>
                    <a:pt x="920" y="94"/>
                  </a:lnTo>
                  <a:lnTo>
                    <a:pt x="884" y="107"/>
                  </a:lnTo>
                  <a:lnTo>
                    <a:pt x="843" y="128"/>
                  </a:lnTo>
                  <a:lnTo>
                    <a:pt x="813" y="141"/>
                  </a:lnTo>
                  <a:lnTo>
                    <a:pt x="789" y="148"/>
                  </a:lnTo>
                  <a:lnTo>
                    <a:pt x="783" y="154"/>
                  </a:lnTo>
                  <a:lnTo>
                    <a:pt x="556" y="228"/>
                  </a:lnTo>
                  <a:lnTo>
                    <a:pt x="394" y="294"/>
                  </a:lnTo>
                  <a:lnTo>
                    <a:pt x="107" y="462"/>
                  </a:lnTo>
                  <a:lnTo>
                    <a:pt x="0" y="536"/>
                  </a:lnTo>
                  <a:lnTo>
                    <a:pt x="3240" y="536"/>
                  </a:lnTo>
                  <a:lnTo>
                    <a:pt x="3132" y="469"/>
                  </a:lnTo>
                  <a:lnTo>
                    <a:pt x="3132" y="469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87081" name="Group 9"/>
            <p:cNvGrpSpPr>
              <a:grpSpLocks/>
            </p:cNvGrpSpPr>
            <p:nvPr userDrawn="1"/>
          </p:nvGrpSpPr>
          <p:grpSpPr bwMode="auto">
            <a:xfrm>
              <a:off x="2486" y="3792"/>
              <a:ext cx="2458" cy="540"/>
              <a:chOff x="2486" y="3792"/>
              <a:chExt cx="2458" cy="540"/>
            </a:xfrm>
          </p:grpSpPr>
          <p:sp>
            <p:nvSpPr>
              <p:cNvPr id="387082" name="Freeform 10"/>
              <p:cNvSpPr>
                <a:spLocks/>
              </p:cNvSpPr>
              <p:nvPr userDrawn="1"/>
            </p:nvSpPr>
            <p:spPr bwMode="ltGray">
              <a:xfrm>
                <a:off x="3948" y="3799"/>
                <a:ext cx="996" cy="533"/>
              </a:xfrm>
              <a:custGeom>
                <a:avLst/>
                <a:gdLst/>
                <a:ahLst/>
                <a:cxnLst>
                  <a:cxn ang="0">
                    <a:pos x="636" y="373"/>
                  </a:cxn>
                  <a:cxn ang="0">
                    <a:pos x="495" y="370"/>
                  </a:cxn>
                  <a:cxn ang="0">
                    <a:pos x="280" y="249"/>
                  </a:cxn>
                  <a:cxn ang="0">
                    <a:pos x="127" y="66"/>
                  </a:cxn>
                  <a:cxn ang="0">
                    <a:pos x="0" y="0"/>
                  </a:cxn>
                  <a:cxn ang="0">
                    <a:pos x="22" y="26"/>
                  </a:cxn>
                  <a:cxn ang="0">
                    <a:pos x="0" y="65"/>
                  </a:cxn>
                  <a:cxn ang="0">
                    <a:pos x="30" y="119"/>
                  </a:cxn>
                  <a:cxn ang="0">
                    <a:pos x="75" y="243"/>
                  </a:cxn>
                  <a:cxn ang="0">
                    <a:pos x="45" y="422"/>
                  </a:cxn>
                  <a:cxn ang="0">
                    <a:pos x="200" y="329"/>
                  </a:cxn>
                  <a:cxn ang="0">
                    <a:pos x="612" y="533"/>
                  </a:cxn>
                  <a:cxn ang="0">
                    <a:pos x="996" y="529"/>
                  </a:cxn>
                  <a:cxn ang="0">
                    <a:pos x="828" y="473"/>
                  </a:cxn>
                  <a:cxn ang="0">
                    <a:pos x="636" y="373"/>
                  </a:cxn>
                </a:cxnLst>
                <a:rect l="0" t="0" r="r" b="b"/>
                <a:pathLst>
                  <a:path w="996" h="533">
                    <a:moveTo>
                      <a:pt x="636" y="373"/>
                    </a:moveTo>
                    <a:lnTo>
                      <a:pt x="495" y="370"/>
                    </a:lnTo>
                    <a:lnTo>
                      <a:pt x="280" y="249"/>
                    </a:lnTo>
                    <a:lnTo>
                      <a:pt x="127" y="66"/>
                    </a:lnTo>
                    <a:lnTo>
                      <a:pt x="0" y="0"/>
                    </a:lnTo>
                    <a:lnTo>
                      <a:pt x="22" y="26"/>
                    </a:lnTo>
                    <a:lnTo>
                      <a:pt x="0" y="65"/>
                    </a:lnTo>
                    <a:lnTo>
                      <a:pt x="30" y="119"/>
                    </a:lnTo>
                    <a:lnTo>
                      <a:pt x="75" y="243"/>
                    </a:lnTo>
                    <a:lnTo>
                      <a:pt x="45" y="422"/>
                    </a:lnTo>
                    <a:lnTo>
                      <a:pt x="200" y="329"/>
                    </a:lnTo>
                    <a:lnTo>
                      <a:pt x="612" y="533"/>
                    </a:lnTo>
                    <a:lnTo>
                      <a:pt x="996" y="529"/>
                    </a:lnTo>
                    <a:lnTo>
                      <a:pt x="828" y="473"/>
                    </a:lnTo>
                    <a:lnTo>
                      <a:pt x="636" y="373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7083" name="Freeform 11"/>
              <p:cNvSpPr>
                <a:spLocks/>
              </p:cNvSpPr>
              <p:nvPr userDrawn="1"/>
            </p:nvSpPr>
            <p:spPr bwMode="ltGray">
              <a:xfrm>
                <a:off x="2677" y="3792"/>
                <a:ext cx="186" cy="395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54" y="18"/>
                  </a:cxn>
                  <a:cxn ang="0">
                    <a:pos x="24" y="30"/>
                  </a:cxn>
                  <a:cxn ang="0">
                    <a:pos x="18" y="66"/>
                  </a:cxn>
                  <a:cxn ang="0">
                    <a:pos x="42" y="114"/>
                  </a:cxn>
                  <a:cxn ang="0">
                    <a:pos x="48" y="162"/>
                  </a:cxn>
                  <a:cxn ang="0">
                    <a:pos x="0" y="353"/>
                  </a:cxn>
                  <a:cxn ang="0">
                    <a:pos x="54" y="233"/>
                  </a:cxn>
                  <a:cxn ang="0">
                    <a:pos x="84" y="216"/>
                  </a:cxn>
                  <a:cxn ang="0">
                    <a:pos x="126" y="126"/>
                  </a:cxn>
                  <a:cxn ang="0">
                    <a:pos x="144" y="120"/>
                  </a:cxn>
                  <a:cxn ang="0">
                    <a:pos x="144" y="90"/>
                  </a:cxn>
                  <a:cxn ang="0">
                    <a:pos x="186" y="66"/>
                  </a:cxn>
                  <a:cxn ang="0">
                    <a:pos x="162" y="60"/>
                  </a:cxn>
                  <a:cxn ang="0">
                    <a:pos x="36" y="0"/>
                  </a:cxn>
                  <a:cxn ang="0">
                    <a:pos x="36" y="0"/>
                  </a:cxn>
                </a:cxnLst>
                <a:rect l="0" t="0" r="r" b="b"/>
                <a:pathLst>
                  <a:path w="186" h="353">
                    <a:moveTo>
                      <a:pt x="36" y="0"/>
                    </a:moveTo>
                    <a:lnTo>
                      <a:pt x="54" y="18"/>
                    </a:lnTo>
                    <a:lnTo>
                      <a:pt x="24" y="30"/>
                    </a:lnTo>
                    <a:lnTo>
                      <a:pt x="18" y="66"/>
                    </a:lnTo>
                    <a:lnTo>
                      <a:pt x="42" y="114"/>
                    </a:lnTo>
                    <a:lnTo>
                      <a:pt x="48" y="162"/>
                    </a:lnTo>
                    <a:lnTo>
                      <a:pt x="0" y="353"/>
                    </a:lnTo>
                    <a:lnTo>
                      <a:pt x="54" y="233"/>
                    </a:lnTo>
                    <a:lnTo>
                      <a:pt x="84" y="216"/>
                    </a:lnTo>
                    <a:lnTo>
                      <a:pt x="126" y="126"/>
                    </a:lnTo>
                    <a:lnTo>
                      <a:pt x="144" y="120"/>
                    </a:lnTo>
                    <a:lnTo>
                      <a:pt x="144" y="90"/>
                    </a:lnTo>
                    <a:lnTo>
                      <a:pt x="186" y="66"/>
                    </a:lnTo>
                    <a:lnTo>
                      <a:pt x="162" y="60"/>
                    </a:lnTo>
                    <a:lnTo>
                      <a:pt x="36" y="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7084" name="Freeform 12"/>
              <p:cNvSpPr>
                <a:spLocks/>
              </p:cNvSpPr>
              <p:nvPr userDrawn="1"/>
            </p:nvSpPr>
            <p:spPr bwMode="ltGray">
              <a:xfrm>
                <a:off x="3030" y="3893"/>
                <a:ext cx="378" cy="271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2" y="13"/>
                  </a:cxn>
                  <a:cxn ang="0">
                    <a:pos x="0" y="40"/>
                  </a:cxn>
                  <a:cxn ang="0">
                    <a:pos x="60" y="121"/>
                  </a:cxn>
                  <a:cxn ang="0">
                    <a:pos x="310" y="271"/>
                  </a:cxn>
                  <a:cxn ang="0">
                    <a:pos x="290" y="139"/>
                  </a:cxn>
                  <a:cxn ang="0">
                    <a:pos x="378" y="76"/>
                  </a:cxn>
                  <a:cxn ang="0">
                    <a:pos x="251" y="94"/>
                  </a:cxn>
                  <a:cxn ang="0">
                    <a:pos x="90" y="54"/>
                  </a:cxn>
                  <a:cxn ang="0">
                    <a:pos x="18" y="0"/>
                  </a:cxn>
                  <a:cxn ang="0">
                    <a:pos x="18" y="0"/>
                  </a:cxn>
                </a:cxnLst>
                <a:rect l="0" t="0" r="r" b="b"/>
                <a:pathLst>
                  <a:path w="378" h="271">
                    <a:moveTo>
                      <a:pt x="18" y="0"/>
                    </a:moveTo>
                    <a:lnTo>
                      <a:pt x="12" y="13"/>
                    </a:lnTo>
                    <a:lnTo>
                      <a:pt x="0" y="40"/>
                    </a:lnTo>
                    <a:lnTo>
                      <a:pt x="60" y="121"/>
                    </a:lnTo>
                    <a:lnTo>
                      <a:pt x="310" y="271"/>
                    </a:lnTo>
                    <a:lnTo>
                      <a:pt x="290" y="139"/>
                    </a:lnTo>
                    <a:lnTo>
                      <a:pt x="378" y="76"/>
                    </a:lnTo>
                    <a:lnTo>
                      <a:pt x="251" y="94"/>
                    </a:lnTo>
                    <a:lnTo>
                      <a:pt x="90" y="54"/>
                    </a:lnTo>
                    <a:lnTo>
                      <a:pt x="18" y="0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7085" name="Freeform 13"/>
              <p:cNvSpPr>
                <a:spLocks/>
              </p:cNvSpPr>
              <p:nvPr userDrawn="1"/>
            </p:nvSpPr>
            <p:spPr bwMode="ltGray">
              <a:xfrm>
                <a:off x="3628" y="3866"/>
                <a:ext cx="155" cy="74"/>
              </a:xfrm>
              <a:custGeom>
                <a:avLst/>
                <a:gdLst/>
                <a:ahLst/>
                <a:cxnLst>
                  <a:cxn ang="0">
                    <a:pos x="114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6" y="6"/>
                  </a:cxn>
                  <a:cxn ang="0">
                    <a:pos x="6" y="18"/>
                  </a:cxn>
                  <a:cxn ang="0">
                    <a:pos x="0" y="24"/>
                  </a:cxn>
                  <a:cxn ang="0">
                    <a:pos x="78" y="60"/>
                  </a:cxn>
                  <a:cxn ang="0">
                    <a:pos x="96" y="42"/>
                  </a:cxn>
                  <a:cxn ang="0">
                    <a:pos x="155" y="66"/>
                  </a:cxn>
                  <a:cxn ang="0">
                    <a:pos x="126" y="24"/>
                  </a:cxn>
                  <a:cxn ang="0">
                    <a:pos x="149" y="0"/>
                  </a:cxn>
                  <a:cxn ang="0">
                    <a:pos x="114" y="0"/>
                  </a:cxn>
                  <a:cxn ang="0">
                    <a:pos x="114" y="0"/>
                  </a:cxn>
                </a:cxnLst>
                <a:rect l="0" t="0" r="r" b="b"/>
                <a:pathLst>
                  <a:path w="155" h="66">
                    <a:moveTo>
                      <a:pt x="114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6"/>
                    </a:lnTo>
                    <a:lnTo>
                      <a:pt x="6" y="18"/>
                    </a:lnTo>
                    <a:lnTo>
                      <a:pt x="0" y="24"/>
                    </a:lnTo>
                    <a:lnTo>
                      <a:pt x="78" y="60"/>
                    </a:lnTo>
                    <a:lnTo>
                      <a:pt x="96" y="42"/>
                    </a:lnTo>
                    <a:lnTo>
                      <a:pt x="155" y="66"/>
                    </a:lnTo>
                    <a:lnTo>
                      <a:pt x="126" y="24"/>
                    </a:lnTo>
                    <a:lnTo>
                      <a:pt x="149" y="0"/>
                    </a:lnTo>
                    <a:lnTo>
                      <a:pt x="114" y="0"/>
                    </a:lnTo>
                    <a:lnTo>
                      <a:pt x="114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7086" name="Freeform 14"/>
              <p:cNvSpPr>
                <a:spLocks/>
              </p:cNvSpPr>
              <p:nvPr userDrawn="1"/>
            </p:nvSpPr>
            <p:spPr bwMode="ltGray">
              <a:xfrm>
                <a:off x="2486" y="3859"/>
                <a:ext cx="42" cy="81"/>
              </a:xfrm>
              <a:custGeom>
                <a:avLst/>
                <a:gdLst/>
                <a:ahLst/>
                <a:cxnLst>
                  <a:cxn ang="0">
                    <a:pos x="6" y="36"/>
                  </a:cxn>
                  <a:cxn ang="0">
                    <a:pos x="0" y="18"/>
                  </a:cxn>
                  <a:cxn ang="0">
                    <a:pos x="12" y="6"/>
                  </a:cxn>
                  <a:cxn ang="0">
                    <a:pos x="0" y="6"/>
                  </a:cxn>
                  <a:cxn ang="0">
                    <a:pos x="12" y="6"/>
                  </a:cxn>
                  <a:cxn ang="0">
                    <a:pos x="24" y="6"/>
                  </a:cxn>
                  <a:cxn ang="0">
                    <a:pos x="36" y="6"/>
                  </a:cxn>
                  <a:cxn ang="0">
                    <a:pos x="42" y="0"/>
                  </a:cxn>
                  <a:cxn ang="0">
                    <a:pos x="30" y="18"/>
                  </a:cxn>
                  <a:cxn ang="0">
                    <a:pos x="42" y="48"/>
                  </a:cxn>
                  <a:cxn ang="0">
                    <a:pos x="12" y="72"/>
                  </a:cxn>
                  <a:cxn ang="0">
                    <a:pos x="6" y="36"/>
                  </a:cxn>
                  <a:cxn ang="0">
                    <a:pos x="6" y="36"/>
                  </a:cxn>
                </a:cxnLst>
                <a:rect l="0" t="0" r="r" b="b"/>
                <a:pathLst>
                  <a:path w="42" h="72">
                    <a:moveTo>
                      <a:pt x="6" y="36"/>
                    </a:moveTo>
                    <a:lnTo>
                      <a:pt x="0" y="18"/>
                    </a:lnTo>
                    <a:lnTo>
                      <a:pt x="12" y="6"/>
                    </a:lnTo>
                    <a:lnTo>
                      <a:pt x="0" y="6"/>
                    </a:lnTo>
                    <a:lnTo>
                      <a:pt x="12" y="6"/>
                    </a:lnTo>
                    <a:lnTo>
                      <a:pt x="24" y="6"/>
                    </a:lnTo>
                    <a:lnTo>
                      <a:pt x="36" y="6"/>
                    </a:lnTo>
                    <a:lnTo>
                      <a:pt x="42" y="0"/>
                    </a:lnTo>
                    <a:lnTo>
                      <a:pt x="30" y="18"/>
                    </a:lnTo>
                    <a:lnTo>
                      <a:pt x="42" y="48"/>
                    </a:lnTo>
                    <a:lnTo>
                      <a:pt x="12" y="72"/>
                    </a:lnTo>
                    <a:lnTo>
                      <a:pt x="6" y="36"/>
                    </a:lnTo>
                    <a:lnTo>
                      <a:pt x="6" y="36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87087" name="Freeform 15"/>
            <p:cNvSpPr>
              <a:spLocks/>
            </p:cNvSpPr>
            <p:nvPr userDrawn="1"/>
          </p:nvSpPr>
          <p:spPr bwMode="ltGray">
            <a:xfrm>
              <a:off x="0" y="3792"/>
              <a:ext cx="3976" cy="535"/>
            </a:xfrm>
            <a:custGeom>
              <a:avLst/>
              <a:gdLst/>
              <a:ahLst/>
              <a:cxnLst>
                <a:cxn ang="0">
                  <a:pos x="3976" y="527"/>
                </a:cxn>
                <a:cxn ang="0">
                  <a:pos x="3970" y="527"/>
                </a:cxn>
                <a:cxn ang="0">
                  <a:pos x="3844" y="509"/>
                </a:cxn>
                <a:cxn ang="0">
                  <a:pos x="2487" y="305"/>
                </a:cxn>
                <a:cxn ang="0">
                  <a:pos x="2039" y="36"/>
                </a:cxn>
                <a:cxn ang="0">
                  <a:pos x="1907" y="24"/>
                </a:cxn>
                <a:cxn ang="0">
                  <a:pos x="1883" y="54"/>
                </a:cxn>
                <a:cxn ang="0">
                  <a:pos x="1859" y="54"/>
                </a:cxn>
                <a:cxn ang="0">
                  <a:pos x="1830" y="30"/>
                </a:cxn>
                <a:cxn ang="0">
                  <a:pos x="1704" y="102"/>
                </a:cxn>
                <a:cxn ang="0">
                  <a:pos x="1608" y="126"/>
                </a:cxn>
                <a:cxn ang="0">
                  <a:pos x="1561" y="132"/>
                </a:cxn>
                <a:cxn ang="0">
                  <a:pos x="1495" y="102"/>
                </a:cxn>
                <a:cxn ang="0">
                  <a:pos x="1357" y="126"/>
                </a:cxn>
                <a:cxn ang="0">
                  <a:pos x="1285" y="24"/>
                </a:cxn>
                <a:cxn ang="0">
                  <a:pos x="1280" y="18"/>
                </a:cxn>
                <a:cxn ang="0">
                  <a:pos x="1262" y="12"/>
                </a:cxn>
                <a:cxn ang="0">
                  <a:pos x="1238" y="6"/>
                </a:cxn>
                <a:cxn ang="0">
                  <a:pos x="1220" y="0"/>
                </a:cxn>
                <a:cxn ang="0">
                  <a:pos x="1196" y="0"/>
                </a:cxn>
                <a:cxn ang="0">
                  <a:pos x="1166" y="0"/>
                </a:cxn>
                <a:cxn ang="0">
                  <a:pos x="1142" y="0"/>
                </a:cxn>
                <a:cxn ang="0">
                  <a:pos x="1136" y="0"/>
                </a:cxn>
                <a:cxn ang="0">
                  <a:pos x="1130" y="0"/>
                </a:cxn>
                <a:cxn ang="0">
                  <a:pos x="1124" y="6"/>
                </a:cxn>
                <a:cxn ang="0">
                  <a:pos x="1118" y="12"/>
                </a:cxn>
                <a:cxn ang="0">
                  <a:pos x="1100" y="18"/>
                </a:cxn>
                <a:cxn ang="0">
                  <a:pos x="1088" y="18"/>
                </a:cxn>
                <a:cxn ang="0">
                  <a:pos x="1070" y="24"/>
                </a:cxn>
                <a:cxn ang="0">
                  <a:pos x="1052" y="30"/>
                </a:cxn>
                <a:cxn ang="0">
                  <a:pos x="1034" y="36"/>
                </a:cxn>
                <a:cxn ang="0">
                  <a:pos x="1028" y="42"/>
                </a:cxn>
                <a:cxn ang="0">
                  <a:pos x="969" y="60"/>
                </a:cxn>
                <a:cxn ang="0">
                  <a:pos x="921" y="72"/>
                </a:cxn>
                <a:cxn ang="0">
                  <a:pos x="855" y="48"/>
                </a:cxn>
                <a:cxn ang="0">
                  <a:pos x="825" y="48"/>
                </a:cxn>
                <a:cxn ang="0">
                  <a:pos x="759" y="72"/>
                </a:cxn>
                <a:cxn ang="0">
                  <a:pos x="735" y="72"/>
                </a:cxn>
                <a:cxn ang="0">
                  <a:pos x="706" y="60"/>
                </a:cxn>
                <a:cxn ang="0">
                  <a:pos x="640" y="60"/>
                </a:cxn>
                <a:cxn ang="0">
                  <a:pos x="544" y="72"/>
                </a:cxn>
                <a:cxn ang="0">
                  <a:pos x="389" y="18"/>
                </a:cxn>
                <a:cxn ang="0">
                  <a:pos x="323" y="60"/>
                </a:cxn>
                <a:cxn ang="0">
                  <a:pos x="317" y="60"/>
                </a:cxn>
                <a:cxn ang="0">
                  <a:pos x="305" y="72"/>
                </a:cxn>
                <a:cxn ang="0">
                  <a:pos x="287" y="78"/>
                </a:cxn>
                <a:cxn ang="0">
                  <a:pos x="263" y="90"/>
                </a:cxn>
                <a:cxn ang="0">
                  <a:pos x="203" y="120"/>
                </a:cxn>
                <a:cxn ang="0">
                  <a:pos x="149" y="150"/>
                </a:cxn>
                <a:cxn ang="0">
                  <a:pos x="78" y="168"/>
                </a:cxn>
                <a:cxn ang="0">
                  <a:pos x="0" y="180"/>
                </a:cxn>
                <a:cxn ang="0">
                  <a:pos x="0" y="527"/>
                </a:cxn>
                <a:cxn ang="0">
                  <a:pos x="1010" y="527"/>
                </a:cxn>
                <a:cxn ang="0">
                  <a:pos x="3725" y="527"/>
                </a:cxn>
                <a:cxn ang="0">
                  <a:pos x="3976" y="527"/>
                </a:cxn>
                <a:cxn ang="0">
                  <a:pos x="3976" y="527"/>
                </a:cxn>
              </a:cxnLst>
              <a:rect l="0" t="0" r="r" b="b"/>
              <a:pathLst>
                <a:path w="3976" h="527">
                  <a:moveTo>
                    <a:pt x="3976" y="527"/>
                  </a:moveTo>
                  <a:lnTo>
                    <a:pt x="3970" y="527"/>
                  </a:lnTo>
                  <a:lnTo>
                    <a:pt x="3844" y="509"/>
                  </a:lnTo>
                  <a:lnTo>
                    <a:pt x="2487" y="305"/>
                  </a:lnTo>
                  <a:lnTo>
                    <a:pt x="2039" y="36"/>
                  </a:lnTo>
                  <a:lnTo>
                    <a:pt x="1907" y="24"/>
                  </a:lnTo>
                  <a:lnTo>
                    <a:pt x="1883" y="54"/>
                  </a:lnTo>
                  <a:lnTo>
                    <a:pt x="1859" y="54"/>
                  </a:lnTo>
                  <a:lnTo>
                    <a:pt x="1830" y="30"/>
                  </a:lnTo>
                  <a:lnTo>
                    <a:pt x="1704" y="102"/>
                  </a:lnTo>
                  <a:lnTo>
                    <a:pt x="1608" y="126"/>
                  </a:lnTo>
                  <a:lnTo>
                    <a:pt x="1561" y="132"/>
                  </a:lnTo>
                  <a:lnTo>
                    <a:pt x="1495" y="102"/>
                  </a:lnTo>
                  <a:lnTo>
                    <a:pt x="1357" y="126"/>
                  </a:lnTo>
                  <a:lnTo>
                    <a:pt x="1285" y="24"/>
                  </a:lnTo>
                  <a:lnTo>
                    <a:pt x="1280" y="18"/>
                  </a:lnTo>
                  <a:lnTo>
                    <a:pt x="1262" y="12"/>
                  </a:lnTo>
                  <a:lnTo>
                    <a:pt x="1238" y="6"/>
                  </a:lnTo>
                  <a:lnTo>
                    <a:pt x="1220" y="0"/>
                  </a:lnTo>
                  <a:lnTo>
                    <a:pt x="1196" y="0"/>
                  </a:lnTo>
                  <a:lnTo>
                    <a:pt x="1166" y="0"/>
                  </a:lnTo>
                  <a:lnTo>
                    <a:pt x="1142" y="0"/>
                  </a:lnTo>
                  <a:lnTo>
                    <a:pt x="1136" y="0"/>
                  </a:lnTo>
                  <a:lnTo>
                    <a:pt x="1130" y="0"/>
                  </a:lnTo>
                  <a:lnTo>
                    <a:pt x="1124" y="6"/>
                  </a:lnTo>
                  <a:lnTo>
                    <a:pt x="1118" y="12"/>
                  </a:lnTo>
                  <a:lnTo>
                    <a:pt x="1100" y="18"/>
                  </a:lnTo>
                  <a:lnTo>
                    <a:pt x="1088" y="18"/>
                  </a:lnTo>
                  <a:lnTo>
                    <a:pt x="1070" y="24"/>
                  </a:lnTo>
                  <a:lnTo>
                    <a:pt x="1052" y="30"/>
                  </a:lnTo>
                  <a:lnTo>
                    <a:pt x="1034" y="36"/>
                  </a:lnTo>
                  <a:lnTo>
                    <a:pt x="1028" y="42"/>
                  </a:lnTo>
                  <a:lnTo>
                    <a:pt x="969" y="60"/>
                  </a:lnTo>
                  <a:lnTo>
                    <a:pt x="921" y="72"/>
                  </a:lnTo>
                  <a:lnTo>
                    <a:pt x="855" y="48"/>
                  </a:lnTo>
                  <a:lnTo>
                    <a:pt x="825" y="48"/>
                  </a:lnTo>
                  <a:lnTo>
                    <a:pt x="759" y="72"/>
                  </a:lnTo>
                  <a:lnTo>
                    <a:pt x="735" y="72"/>
                  </a:lnTo>
                  <a:lnTo>
                    <a:pt x="706" y="60"/>
                  </a:lnTo>
                  <a:lnTo>
                    <a:pt x="640" y="60"/>
                  </a:lnTo>
                  <a:lnTo>
                    <a:pt x="544" y="72"/>
                  </a:lnTo>
                  <a:lnTo>
                    <a:pt x="389" y="18"/>
                  </a:lnTo>
                  <a:lnTo>
                    <a:pt x="323" y="60"/>
                  </a:lnTo>
                  <a:lnTo>
                    <a:pt x="317" y="60"/>
                  </a:lnTo>
                  <a:lnTo>
                    <a:pt x="305" y="72"/>
                  </a:lnTo>
                  <a:lnTo>
                    <a:pt x="287" y="78"/>
                  </a:lnTo>
                  <a:lnTo>
                    <a:pt x="263" y="90"/>
                  </a:lnTo>
                  <a:lnTo>
                    <a:pt x="203" y="120"/>
                  </a:lnTo>
                  <a:lnTo>
                    <a:pt x="149" y="150"/>
                  </a:lnTo>
                  <a:lnTo>
                    <a:pt x="78" y="168"/>
                  </a:lnTo>
                  <a:lnTo>
                    <a:pt x="0" y="180"/>
                  </a:lnTo>
                  <a:lnTo>
                    <a:pt x="0" y="527"/>
                  </a:lnTo>
                  <a:lnTo>
                    <a:pt x="1010" y="527"/>
                  </a:lnTo>
                  <a:lnTo>
                    <a:pt x="3725" y="527"/>
                  </a:lnTo>
                  <a:lnTo>
                    <a:pt x="3976" y="527"/>
                  </a:lnTo>
                  <a:lnTo>
                    <a:pt x="3976" y="527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75686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87088" name="Group 16"/>
          <p:cNvGrpSpPr>
            <a:grpSpLocks/>
          </p:cNvGrpSpPr>
          <p:nvPr/>
        </p:nvGrpSpPr>
        <p:grpSpPr bwMode="auto">
          <a:xfrm>
            <a:off x="627063" y="6021388"/>
            <a:ext cx="5684837" cy="849312"/>
            <a:chOff x="395" y="3793"/>
            <a:chExt cx="3581" cy="535"/>
          </a:xfrm>
        </p:grpSpPr>
        <p:sp>
          <p:nvSpPr>
            <p:cNvPr id="387089" name="Freeform 17"/>
            <p:cNvSpPr>
              <a:spLocks/>
            </p:cNvSpPr>
            <p:nvPr/>
          </p:nvSpPr>
          <p:spPr bwMode="auto">
            <a:xfrm>
              <a:off x="1196" y="3793"/>
              <a:ext cx="365" cy="291"/>
            </a:xfrm>
            <a:custGeom>
              <a:avLst/>
              <a:gdLst/>
              <a:ahLst/>
              <a:cxnLst>
                <a:cxn ang="0">
                  <a:pos x="24" y="24"/>
                </a:cxn>
                <a:cxn ang="0">
                  <a:pos x="0" y="60"/>
                </a:cxn>
                <a:cxn ang="0">
                  <a:pos x="66" y="108"/>
                </a:cxn>
                <a:cxn ang="0">
                  <a:pos x="143" y="180"/>
                </a:cxn>
                <a:cxn ang="0">
                  <a:pos x="191" y="168"/>
                </a:cxn>
                <a:cxn ang="0">
                  <a:pos x="341" y="287"/>
                </a:cxn>
                <a:cxn ang="0">
                  <a:pos x="305" y="174"/>
                </a:cxn>
                <a:cxn ang="0">
                  <a:pos x="365" y="132"/>
                </a:cxn>
                <a:cxn ang="0">
                  <a:pos x="359" y="126"/>
                </a:cxn>
                <a:cxn ang="0">
                  <a:pos x="335" y="114"/>
                </a:cxn>
                <a:cxn ang="0">
                  <a:pos x="299" y="90"/>
                </a:cxn>
                <a:cxn ang="0">
                  <a:pos x="257" y="72"/>
                </a:cxn>
                <a:cxn ang="0">
                  <a:pos x="215" y="54"/>
                </a:cxn>
                <a:cxn ang="0">
                  <a:pos x="173" y="36"/>
                </a:cxn>
                <a:cxn ang="0">
                  <a:pos x="143" y="24"/>
                </a:cxn>
                <a:cxn ang="0">
                  <a:pos x="131" y="18"/>
                </a:cxn>
                <a:cxn ang="0">
                  <a:pos x="107" y="18"/>
                </a:cxn>
                <a:cxn ang="0">
                  <a:pos x="95" y="18"/>
                </a:cxn>
                <a:cxn ang="0">
                  <a:pos x="72" y="12"/>
                </a:cxn>
                <a:cxn ang="0">
                  <a:pos x="66" y="12"/>
                </a:cxn>
                <a:cxn ang="0">
                  <a:pos x="54" y="6"/>
                </a:cxn>
                <a:cxn ang="0">
                  <a:pos x="42" y="0"/>
                </a:cxn>
                <a:cxn ang="0">
                  <a:pos x="30" y="0"/>
                </a:cxn>
                <a:cxn ang="0">
                  <a:pos x="24" y="24"/>
                </a:cxn>
                <a:cxn ang="0">
                  <a:pos x="24" y="24"/>
                </a:cxn>
              </a:cxnLst>
              <a:rect l="0" t="0" r="r" b="b"/>
              <a:pathLst>
                <a:path w="365" h="287">
                  <a:moveTo>
                    <a:pt x="24" y="24"/>
                  </a:moveTo>
                  <a:lnTo>
                    <a:pt x="0" y="60"/>
                  </a:lnTo>
                  <a:lnTo>
                    <a:pt x="66" y="108"/>
                  </a:lnTo>
                  <a:lnTo>
                    <a:pt x="143" y="180"/>
                  </a:lnTo>
                  <a:lnTo>
                    <a:pt x="191" y="168"/>
                  </a:lnTo>
                  <a:lnTo>
                    <a:pt x="341" y="287"/>
                  </a:lnTo>
                  <a:lnTo>
                    <a:pt x="305" y="174"/>
                  </a:lnTo>
                  <a:lnTo>
                    <a:pt x="365" y="132"/>
                  </a:lnTo>
                  <a:lnTo>
                    <a:pt x="359" y="126"/>
                  </a:lnTo>
                  <a:lnTo>
                    <a:pt x="335" y="114"/>
                  </a:lnTo>
                  <a:lnTo>
                    <a:pt x="299" y="90"/>
                  </a:lnTo>
                  <a:lnTo>
                    <a:pt x="257" y="72"/>
                  </a:lnTo>
                  <a:lnTo>
                    <a:pt x="215" y="54"/>
                  </a:lnTo>
                  <a:lnTo>
                    <a:pt x="173" y="36"/>
                  </a:lnTo>
                  <a:lnTo>
                    <a:pt x="143" y="24"/>
                  </a:lnTo>
                  <a:lnTo>
                    <a:pt x="131" y="18"/>
                  </a:lnTo>
                  <a:lnTo>
                    <a:pt x="107" y="18"/>
                  </a:lnTo>
                  <a:lnTo>
                    <a:pt x="95" y="18"/>
                  </a:lnTo>
                  <a:lnTo>
                    <a:pt x="72" y="12"/>
                  </a:lnTo>
                  <a:lnTo>
                    <a:pt x="66" y="12"/>
                  </a:lnTo>
                  <a:lnTo>
                    <a:pt x="54" y="6"/>
                  </a:lnTo>
                  <a:lnTo>
                    <a:pt x="42" y="0"/>
                  </a:lnTo>
                  <a:lnTo>
                    <a:pt x="30" y="0"/>
                  </a:lnTo>
                  <a:lnTo>
                    <a:pt x="24" y="24"/>
                  </a:lnTo>
                  <a:lnTo>
                    <a:pt x="24" y="24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7090" name="Freeform 18"/>
            <p:cNvSpPr>
              <a:spLocks/>
            </p:cNvSpPr>
            <p:nvPr/>
          </p:nvSpPr>
          <p:spPr bwMode="auto">
            <a:xfrm>
              <a:off x="1943" y="3829"/>
              <a:ext cx="2033" cy="499"/>
            </a:xfrm>
            <a:custGeom>
              <a:avLst/>
              <a:gdLst/>
              <a:ahLst/>
              <a:cxnLst>
                <a:cxn ang="0">
                  <a:pos x="186" y="18"/>
                </a:cxn>
                <a:cxn ang="0">
                  <a:pos x="138" y="6"/>
                </a:cxn>
                <a:cxn ang="0">
                  <a:pos x="96" y="0"/>
                </a:cxn>
                <a:cxn ang="0">
                  <a:pos x="36" y="0"/>
                </a:cxn>
                <a:cxn ang="0">
                  <a:pos x="12" y="25"/>
                </a:cxn>
                <a:cxn ang="0">
                  <a:pos x="0" y="128"/>
                </a:cxn>
                <a:cxn ang="0">
                  <a:pos x="60" y="104"/>
                </a:cxn>
                <a:cxn ang="0">
                  <a:pos x="90" y="134"/>
                </a:cxn>
                <a:cxn ang="0">
                  <a:pos x="150" y="153"/>
                </a:cxn>
                <a:cxn ang="0">
                  <a:pos x="209" y="273"/>
                </a:cxn>
                <a:cxn ang="0">
                  <a:pos x="401" y="359"/>
                </a:cxn>
                <a:cxn ang="0">
                  <a:pos x="777" y="359"/>
                </a:cxn>
                <a:cxn ang="0">
                  <a:pos x="2033" y="499"/>
                </a:cxn>
                <a:cxn ang="0">
                  <a:pos x="2033" y="499"/>
                </a:cxn>
                <a:cxn ang="0">
                  <a:pos x="1991" y="493"/>
                </a:cxn>
                <a:cxn ang="0">
                  <a:pos x="676" y="243"/>
                </a:cxn>
                <a:cxn ang="0">
                  <a:pos x="514" y="159"/>
                </a:cxn>
                <a:cxn ang="0">
                  <a:pos x="425" y="110"/>
                </a:cxn>
                <a:cxn ang="0">
                  <a:pos x="365" y="92"/>
                </a:cxn>
                <a:cxn ang="0">
                  <a:pos x="281" y="61"/>
                </a:cxn>
                <a:cxn ang="0">
                  <a:pos x="186" y="18"/>
                </a:cxn>
                <a:cxn ang="0">
                  <a:pos x="186" y="18"/>
                </a:cxn>
              </a:cxnLst>
              <a:rect l="0" t="0" r="r" b="b"/>
              <a:pathLst>
                <a:path w="2033" h="499">
                  <a:moveTo>
                    <a:pt x="186" y="18"/>
                  </a:moveTo>
                  <a:lnTo>
                    <a:pt x="138" y="6"/>
                  </a:lnTo>
                  <a:lnTo>
                    <a:pt x="96" y="0"/>
                  </a:lnTo>
                  <a:lnTo>
                    <a:pt x="36" y="0"/>
                  </a:lnTo>
                  <a:lnTo>
                    <a:pt x="12" y="25"/>
                  </a:lnTo>
                  <a:lnTo>
                    <a:pt x="0" y="128"/>
                  </a:lnTo>
                  <a:lnTo>
                    <a:pt x="60" y="104"/>
                  </a:lnTo>
                  <a:lnTo>
                    <a:pt x="90" y="134"/>
                  </a:lnTo>
                  <a:lnTo>
                    <a:pt x="150" y="153"/>
                  </a:lnTo>
                  <a:lnTo>
                    <a:pt x="209" y="273"/>
                  </a:lnTo>
                  <a:lnTo>
                    <a:pt x="401" y="359"/>
                  </a:lnTo>
                  <a:lnTo>
                    <a:pt x="777" y="359"/>
                  </a:lnTo>
                  <a:lnTo>
                    <a:pt x="2033" y="499"/>
                  </a:lnTo>
                  <a:lnTo>
                    <a:pt x="2033" y="499"/>
                  </a:lnTo>
                  <a:lnTo>
                    <a:pt x="1991" y="493"/>
                  </a:lnTo>
                  <a:lnTo>
                    <a:pt x="676" y="243"/>
                  </a:lnTo>
                  <a:lnTo>
                    <a:pt x="514" y="159"/>
                  </a:lnTo>
                  <a:lnTo>
                    <a:pt x="425" y="110"/>
                  </a:lnTo>
                  <a:lnTo>
                    <a:pt x="365" y="92"/>
                  </a:lnTo>
                  <a:lnTo>
                    <a:pt x="281" y="61"/>
                  </a:lnTo>
                  <a:lnTo>
                    <a:pt x="186" y="18"/>
                  </a:lnTo>
                  <a:lnTo>
                    <a:pt x="186" y="18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7091" name="Freeform 19"/>
            <p:cNvSpPr>
              <a:spLocks/>
            </p:cNvSpPr>
            <p:nvPr/>
          </p:nvSpPr>
          <p:spPr bwMode="auto">
            <a:xfrm>
              <a:off x="1830" y="3823"/>
              <a:ext cx="71" cy="61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6" y="18"/>
                </a:cxn>
                <a:cxn ang="0">
                  <a:pos x="12" y="12"/>
                </a:cxn>
                <a:cxn ang="0">
                  <a:pos x="6" y="6"/>
                </a:cxn>
                <a:cxn ang="0">
                  <a:pos x="0" y="0"/>
                </a:cxn>
                <a:cxn ang="0">
                  <a:pos x="29" y="18"/>
                </a:cxn>
                <a:cxn ang="0">
                  <a:pos x="53" y="18"/>
                </a:cxn>
                <a:cxn ang="0">
                  <a:pos x="59" y="30"/>
                </a:cxn>
                <a:cxn ang="0">
                  <a:pos x="65" y="42"/>
                </a:cxn>
                <a:cxn ang="0">
                  <a:pos x="71" y="54"/>
                </a:cxn>
                <a:cxn ang="0">
                  <a:pos x="71" y="60"/>
                </a:cxn>
                <a:cxn ang="0">
                  <a:pos x="59" y="54"/>
                </a:cxn>
                <a:cxn ang="0">
                  <a:pos x="47" y="42"/>
                </a:cxn>
                <a:cxn ang="0">
                  <a:pos x="23" y="30"/>
                </a:cxn>
                <a:cxn ang="0">
                  <a:pos x="23" y="36"/>
                </a:cxn>
                <a:cxn ang="0">
                  <a:pos x="18" y="42"/>
                </a:cxn>
                <a:cxn ang="0">
                  <a:pos x="12" y="48"/>
                </a:cxn>
                <a:cxn ang="0">
                  <a:pos x="6" y="48"/>
                </a:cxn>
                <a:cxn ang="0">
                  <a:pos x="6" y="48"/>
                </a:cxn>
                <a:cxn ang="0">
                  <a:pos x="6" y="36"/>
                </a:cxn>
                <a:cxn ang="0">
                  <a:pos x="0" y="18"/>
                </a:cxn>
                <a:cxn ang="0">
                  <a:pos x="0" y="18"/>
                </a:cxn>
              </a:cxnLst>
              <a:rect l="0" t="0" r="r" b="b"/>
              <a:pathLst>
                <a:path w="71" h="60">
                  <a:moveTo>
                    <a:pt x="0" y="18"/>
                  </a:moveTo>
                  <a:lnTo>
                    <a:pt x="6" y="18"/>
                  </a:lnTo>
                  <a:lnTo>
                    <a:pt x="12" y="12"/>
                  </a:lnTo>
                  <a:lnTo>
                    <a:pt x="6" y="6"/>
                  </a:lnTo>
                  <a:lnTo>
                    <a:pt x="0" y="0"/>
                  </a:lnTo>
                  <a:lnTo>
                    <a:pt x="29" y="18"/>
                  </a:lnTo>
                  <a:lnTo>
                    <a:pt x="53" y="18"/>
                  </a:lnTo>
                  <a:lnTo>
                    <a:pt x="59" y="30"/>
                  </a:lnTo>
                  <a:lnTo>
                    <a:pt x="65" y="42"/>
                  </a:lnTo>
                  <a:lnTo>
                    <a:pt x="71" y="54"/>
                  </a:lnTo>
                  <a:lnTo>
                    <a:pt x="71" y="60"/>
                  </a:lnTo>
                  <a:lnTo>
                    <a:pt x="59" y="54"/>
                  </a:lnTo>
                  <a:lnTo>
                    <a:pt x="47" y="42"/>
                  </a:lnTo>
                  <a:lnTo>
                    <a:pt x="23" y="30"/>
                  </a:lnTo>
                  <a:lnTo>
                    <a:pt x="23" y="36"/>
                  </a:lnTo>
                  <a:lnTo>
                    <a:pt x="18" y="42"/>
                  </a:lnTo>
                  <a:lnTo>
                    <a:pt x="12" y="48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6" y="36"/>
                  </a:lnTo>
                  <a:lnTo>
                    <a:pt x="0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7092" name="Freeform 20"/>
            <p:cNvSpPr>
              <a:spLocks/>
            </p:cNvSpPr>
            <p:nvPr/>
          </p:nvSpPr>
          <p:spPr bwMode="auto">
            <a:xfrm>
              <a:off x="855" y="3842"/>
              <a:ext cx="161" cy="164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48" y="6"/>
                </a:cxn>
                <a:cxn ang="0">
                  <a:pos x="72" y="6"/>
                </a:cxn>
                <a:cxn ang="0">
                  <a:pos x="114" y="12"/>
                </a:cxn>
                <a:cxn ang="0">
                  <a:pos x="96" y="54"/>
                </a:cxn>
                <a:cxn ang="0">
                  <a:pos x="96" y="60"/>
                </a:cxn>
                <a:cxn ang="0">
                  <a:pos x="102" y="72"/>
                </a:cxn>
                <a:cxn ang="0">
                  <a:pos x="108" y="84"/>
                </a:cxn>
                <a:cxn ang="0">
                  <a:pos x="120" y="96"/>
                </a:cxn>
                <a:cxn ang="0">
                  <a:pos x="143" y="114"/>
                </a:cxn>
                <a:cxn ang="0">
                  <a:pos x="155" y="138"/>
                </a:cxn>
                <a:cxn ang="0">
                  <a:pos x="161" y="156"/>
                </a:cxn>
                <a:cxn ang="0">
                  <a:pos x="161" y="162"/>
                </a:cxn>
                <a:cxn ang="0">
                  <a:pos x="96" y="102"/>
                </a:cxn>
                <a:cxn ang="0">
                  <a:pos x="30" y="54"/>
                </a:cxn>
                <a:cxn ang="0">
                  <a:pos x="0" y="0"/>
                </a:cxn>
                <a:cxn ang="0">
                  <a:pos x="30" y="0"/>
                </a:cxn>
                <a:cxn ang="0">
                  <a:pos x="30" y="0"/>
                </a:cxn>
              </a:cxnLst>
              <a:rect l="0" t="0" r="r" b="b"/>
              <a:pathLst>
                <a:path w="161" h="162">
                  <a:moveTo>
                    <a:pt x="30" y="0"/>
                  </a:moveTo>
                  <a:lnTo>
                    <a:pt x="48" y="6"/>
                  </a:lnTo>
                  <a:lnTo>
                    <a:pt x="72" y="6"/>
                  </a:lnTo>
                  <a:lnTo>
                    <a:pt x="114" y="12"/>
                  </a:lnTo>
                  <a:lnTo>
                    <a:pt x="96" y="54"/>
                  </a:lnTo>
                  <a:lnTo>
                    <a:pt x="96" y="60"/>
                  </a:lnTo>
                  <a:lnTo>
                    <a:pt x="102" y="72"/>
                  </a:lnTo>
                  <a:lnTo>
                    <a:pt x="108" y="84"/>
                  </a:lnTo>
                  <a:lnTo>
                    <a:pt x="120" y="96"/>
                  </a:lnTo>
                  <a:lnTo>
                    <a:pt x="143" y="114"/>
                  </a:lnTo>
                  <a:lnTo>
                    <a:pt x="155" y="138"/>
                  </a:lnTo>
                  <a:lnTo>
                    <a:pt x="161" y="156"/>
                  </a:lnTo>
                  <a:lnTo>
                    <a:pt x="161" y="162"/>
                  </a:lnTo>
                  <a:lnTo>
                    <a:pt x="96" y="102"/>
                  </a:lnTo>
                  <a:lnTo>
                    <a:pt x="30" y="54"/>
                  </a:lnTo>
                  <a:lnTo>
                    <a:pt x="0" y="0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7093" name="Freeform 21"/>
            <p:cNvSpPr>
              <a:spLocks/>
            </p:cNvSpPr>
            <p:nvPr/>
          </p:nvSpPr>
          <p:spPr bwMode="auto">
            <a:xfrm>
              <a:off x="706" y="3854"/>
              <a:ext cx="59" cy="61"/>
            </a:xfrm>
            <a:custGeom>
              <a:avLst/>
              <a:gdLst/>
              <a:ahLst/>
              <a:cxnLst>
                <a:cxn ang="0">
                  <a:pos x="59" y="6"/>
                </a:cxn>
                <a:cxn ang="0">
                  <a:pos x="41" y="30"/>
                </a:cxn>
                <a:cxn ang="0">
                  <a:pos x="41" y="36"/>
                </a:cxn>
                <a:cxn ang="0">
                  <a:pos x="47" y="42"/>
                </a:cxn>
                <a:cxn ang="0">
                  <a:pos x="53" y="54"/>
                </a:cxn>
                <a:cxn ang="0">
                  <a:pos x="53" y="60"/>
                </a:cxn>
                <a:cxn ang="0">
                  <a:pos x="47" y="54"/>
                </a:cxn>
                <a:cxn ang="0">
                  <a:pos x="35" y="48"/>
                </a:cxn>
                <a:cxn ang="0">
                  <a:pos x="23" y="36"/>
                </a:cxn>
                <a:cxn ang="0">
                  <a:pos x="17" y="30"/>
                </a:cxn>
                <a:cxn ang="0">
                  <a:pos x="0" y="0"/>
                </a:cxn>
                <a:cxn ang="0">
                  <a:pos x="59" y="6"/>
                </a:cxn>
                <a:cxn ang="0">
                  <a:pos x="59" y="6"/>
                </a:cxn>
              </a:cxnLst>
              <a:rect l="0" t="0" r="r" b="b"/>
              <a:pathLst>
                <a:path w="59" h="60">
                  <a:moveTo>
                    <a:pt x="59" y="6"/>
                  </a:moveTo>
                  <a:lnTo>
                    <a:pt x="41" y="30"/>
                  </a:lnTo>
                  <a:lnTo>
                    <a:pt x="41" y="36"/>
                  </a:lnTo>
                  <a:lnTo>
                    <a:pt x="47" y="42"/>
                  </a:lnTo>
                  <a:lnTo>
                    <a:pt x="53" y="54"/>
                  </a:lnTo>
                  <a:lnTo>
                    <a:pt x="53" y="60"/>
                  </a:lnTo>
                  <a:lnTo>
                    <a:pt x="47" y="54"/>
                  </a:lnTo>
                  <a:lnTo>
                    <a:pt x="35" y="48"/>
                  </a:lnTo>
                  <a:lnTo>
                    <a:pt x="23" y="36"/>
                  </a:lnTo>
                  <a:lnTo>
                    <a:pt x="17" y="30"/>
                  </a:lnTo>
                  <a:lnTo>
                    <a:pt x="0" y="0"/>
                  </a:lnTo>
                  <a:lnTo>
                    <a:pt x="59" y="6"/>
                  </a:lnTo>
                  <a:lnTo>
                    <a:pt x="59" y="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7094" name="Freeform 22"/>
            <p:cNvSpPr>
              <a:spLocks/>
            </p:cNvSpPr>
            <p:nvPr/>
          </p:nvSpPr>
          <p:spPr bwMode="auto">
            <a:xfrm>
              <a:off x="395" y="3811"/>
              <a:ext cx="245" cy="207"/>
            </a:xfrm>
            <a:custGeom>
              <a:avLst/>
              <a:gdLst/>
              <a:ahLst/>
              <a:cxnLst>
                <a:cxn ang="0">
                  <a:pos x="233" y="36"/>
                </a:cxn>
                <a:cxn ang="0">
                  <a:pos x="245" y="42"/>
                </a:cxn>
                <a:cxn ang="0">
                  <a:pos x="209" y="84"/>
                </a:cxn>
                <a:cxn ang="0">
                  <a:pos x="143" y="132"/>
                </a:cxn>
                <a:cxn ang="0">
                  <a:pos x="167" y="156"/>
                </a:cxn>
                <a:cxn ang="0">
                  <a:pos x="179" y="204"/>
                </a:cxn>
                <a:cxn ang="0">
                  <a:pos x="77" y="132"/>
                </a:cxn>
                <a:cxn ang="0">
                  <a:pos x="47" y="84"/>
                </a:cxn>
                <a:cxn ang="0">
                  <a:pos x="89" y="66"/>
                </a:cxn>
                <a:cxn ang="0">
                  <a:pos x="59" y="36"/>
                </a:cxn>
                <a:cxn ang="0">
                  <a:pos x="0" y="12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12" y="0"/>
                </a:cxn>
                <a:cxn ang="0">
                  <a:pos x="47" y="6"/>
                </a:cxn>
                <a:cxn ang="0">
                  <a:pos x="77" y="6"/>
                </a:cxn>
                <a:cxn ang="0">
                  <a:pos x="83" y="6"/>
                </a:cxn>
                <a:cxn ang="0">
                  <a:pos x="89" y="6"/>
                </a:cxn>
                <a:cxn ang="0">
                  <a:pos x="101" y="12"/>
                </a:cxn>
                <a:cxn ang="0">
                  <a:pos x="125" y="12"/>
                </a:cxn>
                <a:cxn ang="0">
                  <a:pos x="143" y="18"/>
                </a:cxn>
                <a:cxn ang="0">
                  <a:pos x="149" y="18"/>
                </a:cxn>
                <a:cxn ang="0">
                  <a:pos x="149" y="18"/>
                </a:cxn>
                <a:cxn ang="0">
                  <a:pos x="203" y="24"/>
                </a:cxn>
                <a:cxn ang="0">
                  <a:pos x="233" y="36"/>
                </a:cxn>
                <a:cxn ang="0">
                  <a:pos x="233" y="36"/>
                </a:cxn>
              </a:cxnLst>
              <a:rect l="0" t="0" r="r" b="b"/>
              <a:pathLst>
                <a:path w="245" h="204">
                  <a:moveTo>
                    <a:pt x="233" y="36"/>
                  </a:moveTo>
                  <a:lnTo>
                    <a:pt x="245" y="42"/>
                  </a:lnTo>
                  <a:lnTo>
                    <a:pt x="209" y="84"/>
                  </a:lnTo>
                  <a:lnTo>
                    <a:pt x="143" y="132"/>
                  </a:lnTo>
                  <a:lnTo>
                    <a:pt x="167" y="156"/>
                  </a:lnTo>
                  <a:lnTo>
                    <a:pt x="179" y="204"/>
                  </a:lnTo>
                  <a:lnTo>
                    <a:pt x="77" y="132"/>
                  </a:lnTo>
                  <a:lnTo>
                    <a:pt x="47" y="84"/>
                  </a:lnTo>
                  <a:lnTo>
                    <a:pt x="89" y="66"/>
                  </a:lnTo>
                  <a:lnTo>
                    <a:pt x="59" y="36"/>
                  </a:lnTo>
                  <a:lnTo>
                    <a:pt x="0" y="12"/>
                  </a:lnTo>
                  <a:lnTo>
                    <a:pt x="0" y="0"/>
                  </a:lnTo>
                  <a:lnTo>
                    <a:pt x="6" y="0"/>
                  </a:lnTo>
                  <a:lnTo>
                    <a:pt x="12" y="0"/>
                  </a:lnTo>
                  <a:lnTo>
                    <a:pt x="47" y="6"/>
                  </a:lnTo>
                  <a:lnTo>
                    <a:pt x="77" y="6"/>
                  </a:lnTo>
                  <a:lnTo>
                    <a:pt x="83" y="6"/>
                  </a:lnTo>
                  <a:lnTo>
                    <a:pt x="89" y="6"/>
                  </a:lnTo>
                  <a:lnTo>
                    <a:pt x="101" y="12"/>
                  </a:lnTo>
                  <a:lnTo>
                    <a:pt x="125" y="12"/>
                  </a:lnTo>
                  <a:lnTo>
                    <a:pt x="143" y="18"/>
                  </a:lnTo>
                  <a:lnTo>
                    <a:pt x="149" y="18"/>
                  </a:lnTo>
                  <a:lnTo>
                    <a:pt x="149" y="18"/>
                  </a:lnTo>
                  <a:lnTo>
                    <a:pt x="203" y="24"/>
                  </a:lnTo>
                  <a:lnTo>
                    <a:pt x="233" y="36"/>
                  </a:lnTo>
                  <a:lnTo>
                    <a:pt x="233" y="3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87095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87096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87097" name="Rectangle 2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387098" name="Rectangle 2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387099" name="Rectangle 2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49833BE3-343B-4808-9D36-097543B4D15B}" type="slidenum">
              <a:rPr lang="en-US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70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70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87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7095" grpId="0"/>
      <p:bldP spid="387096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709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>
                          <p:stCondLst>
                            <p:cond delay="0"/>
                          </p:stCondLst>
                        </p:cTn>
                        <p:tgtEl>
                          <p:spTgt spid="387096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709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>
                          <p:stCondLst>
                            <p:cond delay="0"/>
                          </p:stCondLst>
                        </p:cTn>
                        <p:tgtEl>
                          <p:spTgt spid="387096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709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>
                          <p:stCondLst>
                            <p:cond delay="0"/>
                          </p:stCondLst>
                        </p:cTn>
                        <p:tgtEl>
                          <p:spTgt spid="387096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709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>
                          <p:stCondLst>
                            <p:cond delay="0"/>
                          </p:stCondLst>
                        </p:cTn>
                        <p:tgtEl>
                          <p:spTgt spid="387096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709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>
                          <p:stCondLst>
                            <p:cond delay="0"/>
                          </p:stCondLst>
                        </p:cTn>
                        <p:tgtEl>
                          <p:spTgt spid="38709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Process_management" TargetMode="External"/><Relationship Id="rId2" Type="http://schemas.openxmlformats.org/officeDocument/2006/relationships/hyperlink" Target="http://en.wikipedia.org/wiki/Build_management" TargetMode="Externa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Software Development Life Cycle (SDLC)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9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453772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SDLC Model</a:t>
            </a:r>
          </a:p>
        </p:txBody>
      </p:sp>
      <p:sp>
        <p:nvSpPr>
          <p:cNvPr id="41677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   A framework that describes the activities performed at each stage of a software development project.  </a:t>
            </a:r>
          </a:p>
          <a:p>
            <a:endParaRPr lang="en-US"/>
          </a:p>
        </p:txBody>
      </p:sp>
      <p:pic>
        <p:nvPicPr>
          <p:cNvPr id="6" name="Picture 5" descr="graphic_sdlc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76800" y="2819400"/>
            <a:ext cx="3219450" cy="31813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Waterfall Model</a:t>
            </a:r>
          </a:p>
        </p:txBody>
      </p:sp>
      <p:pic>
        <p:nvPicPr>
          <p:cNvPr id="422923" name="Picture 11" descr="Waterfall SDLC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0" y="1371600"/>
            <a:ext cx="3810000" cy="3886200"/>
          </a:xfrm>
          <a:noFill/>
          <a:ln/>
        </p:spPr>
      </p:pic>
      <p:sp>
        <p:nvSpPr>
          <p:cNvPr id="422915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3962400" y="1295400"/>
            <a:ext cx="4800600" cy="4495800"/>
          </a:xfrm>
        </p:spPr>
        <p:txBody>
          <a:bodyPr/>
          <a:lstStyle/>
          <a:p>
            <a:r>
              <a:rPr lang="en-US" sz="2400" b="1">
                <a:solidFill>
                  <a:srgbClr val="FFFF00"/>
                </a:solidFill>
              </a:rPr>
              <a:t>Requirements</a:t>
            </a:r>
            <a:r>
              <a:rPr lang="en-US" sz="2400" b="1"/>
              <a:t> </a:t>
            </a:r>
            <a:r>
              <a:rPr lang="en-US" sz="2400"/>
              <a:t>– defines needed information, function, behavior, performance and interfaces.</a:t>
            </a:r>
          </a:p>
          <a:p>
            <a:r>
              <a:rPr lang="en-US" sz="2400" b="1">
                <a:solidFill>
                  <a:srgbClr val="FFFF00"/>
                </a:solidFill>
              </a:rPr>
              <a:t>Design </a:t>
            </a:r>
            <a:r>
              <a:rPr lang="en-US" sz="2400"/>
              <a:t>– data structures, software architecture, interface representations, algorithmic details.</a:t>
            </a:r>
          </a:p>
          <a:p>
            <a:r>
              <a:rPr lang="en-US" sz="2400" b="1">
                <a:solidFill>
                  <a:srgbClr val="FFFF00"/>
                </a:solidFill>
              </a:rPr>
              <a:t>Implementation </a:t>
            </a:r>
            <a:r>
              <a:rPr lang="en-US" sz="2400"/>
              <a:t>– source code, database, user documentation, testing.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Waterfall Model</a:t>
            </a:r>
          </a:p>
        </p:txBody>
      </p:sp>
      <p:pic>
        <p:nvPicPr>
          <p:cNvPr id="422923" name="Picture 11" descr="Waterfall SDLC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0" y="1371600"/>
            <a:ext cx="3810000" cy="3886200"/>
          </a:xfrm>
          <a:noFill/>
          <a:ln/>
        </p:spPr>
      </p:pic>
      <p:sp>
        <p:nvSpPr>
          <p:cNvPr id="422915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3962400" y="1295400"/>
            <a:ext cx="4800600" cy="4495800"/>
          </a:xfrm>
        </p:spPr>
        <p:txBody>
          <a:bodyPr/>
          <a:lstStyle/>
          <a:p>
            <a:r>
              <a:rPr lang="en-US" sz="2400" b="1">
                <a:solidFill>
                  <a:srgbClr val="FFFF00"/>
                </a:solidFill>
              </a:rPr>
              <a:t>Requirements</a:t>
            </a:r>
            <a:r>
              <a:rPr lang="en-US" sz="2400" b="1"/>
              <a:t> </a:t>
            </a:r>
            <a:r>
              <a:rPr lang="en-US" sz="2400"/>
              <a:t>– defines needed information, function, behavior, performance and interfaces.</a:t>
            </a:r>
          </a:p>
          <a:p>
            <a:r>
              <a:rPr lang="en-US" sz="2400" b="1">
                <a:solidFill>
                  <a:srgbClr val="FFFF00"/>
                </a:solidFill>
              </a:rPr>
              <a:t>Design </a:t>
            </a:r>
            <a:r>
              <a:rPr lang="en-US" sz="2400"/>
              <a:t>– data structures, software architecture, interface representations, algorithmic details.</a:t>
            </a:r>
          </a:p>
          <a:p>
            <a:r>
              <a:rPr lang="en-US" sz="2400" b="1">
                <a:solidFill>
                  <a:srgbClr val="FFFF00"/>
                </a:solidFill>
              </a:rPr>
              <a:t>Implementation </a:t>
            </a:r>
            <a:r>
              <a:rPr lang="en-US" sz="2400"/>
              <a:t>– source code, database, user documentation, testing.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SCM</a:t>
            </a:r>
            <a:endParaRPr lang="en-US" dirty="0"/>
          </a:p>
        </p:txBody>
      </p:sp>
      <p:sp>
        <p:nvSpPr>
          <p:cNvPr id="422915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762000" y="1295400"/>
            <a:ext cx="8001000" cy="4495800"/>
          </a:xfrm>
        </p:spPr>
        <p:txBody>
          <a:bodyPr/>
          <a:lstStyle/>
          <a:p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SCM </a:t>
            </a: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"is a set of activities designed to control change by identifying the work products that are likely to 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change, controlling </a:t>
            </a: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changes imposed, and auditing and reporting on the changes made."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85800" y="3124200"/>
            <a:ext cx="7924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 tooltip="Build management"/>
              </a:rPr>
              <a:t>Build management</a:t>
            </a:r>
            <a:r>
              <a:rPr lang="en-US" dirty="0"/>
              <a:t> - Managing the process and tools used for builds.</a:t>
            </a:r>
          </a:p>
        </p:txBody>
      </p:sp>
      <p:sp>
        <p:nvSpPr>
          <p:cNvPr id="6" name="Rectangle 5"/>
          <p:cNvSpPr/>
          <p:nvPr/>
        </p:nvSpPr>
        <p:spPr>
          <a:xfrm>
            <a:off x="685800" y="1600200"/>
            <a:ext cx="8763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 tooltip="Process management"/>
              </a:rPr>
              <a:t>Process management</a:t>
            </a:r>
            <a:r>
              <a:rPr lang="en-US" dirty="0"/>
              <a:t> - Ensuring adherence to the organization's development process.</a:t>
            </a:r>
          </a:p>
        </p:txBody>
      </p:sp>
      <p:sp>
        <p:nvSpPr>
          <p:cNvPr id="7" name="Rectangle 6"/>
          <p:cNvSpPr/>
          <p:nvPr/>
        </p:nvSpPr>
        <p:spPr>
          <a:xfrm>
            <a:off x="762000" y="4114800"/>
            <a:ext cx="838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Environment management - Managing the software and hardware that host the system.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SCM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untain Top">
  <a:themeElements>
    <a:clrScheme name="Mountain Top 5">
      <a:dk1>
        <a:srgbClr val="463416"/>
      </a:dk1>
      <a:lt1>
        <a:srgbClr val="FFFFFF"/>
      </a:lt1>
      <a:dk2>
        <a:srgbClr val="003399"/>
      </a:dk2>
      <a:lt2>
        <a:srgbClr val="E3E3FF"/>
      </a:lt2>
      <a:accent1>
        <a:srgbClr val="3399FF"/>
      </a:accent1>
      <a:accent2>
        <a:srgbClr val="33CCCC"/>
      </a:accent2>
      <a:accent3>
        <a:srgbClr val="AAADCA"/>
      </a:accent3>
      <a:accent4>
        <a:srgbClr val="DADADA"/>
      </a:accent4>
      <a:accent5>
        <a:srgbClr val="ADCAFF"/>
      </a:accent5>
      <a:accent6>
        <a:srgbClr val="2DB9B9"/>
      </a:accent6>
      <a:hlink>
        <a:srgbClr val="00FFCC"/>
      </a:hlink>
      <a:folHlink>
        <a:srgbClr val="808000"/>
      </a:folHlink>
    </a:clrScheme>
    <a:fontScheme name="Mountain Top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ountain Top 1">
        <a:dk1>
          <a:srgbClr val="4C3A1C"/>
        </a:dk1>
        <a:lt1>
          <a:srgbClr val="FFFFFF"/>
        </a:lt1>
        <a:dk2>
          <a:srgbClr val="993300"/>
        </a:dk2>
        <a:lt2>
          <a:srgbClr val="CCAA00"/>
        </a:lt2>
        <a:accent1>
          <a:srgbClr val="FF3300"/>
        </a:accent1>
        <a:accent2>
          <a:srgbClr val="9E6600"/>
        </a:accent2>
        <a:accent3>
          <a:srgbClr val="CAADAA"/>
        </a:accent3>
        <a:accent4>
          <a:srgbClr val="DADADA"/>
        </a:accent4>
        <a:accent5>
          <a:srgbClr val="FFADAA"/>
        </a:accent5>
        <a:accent6>
          <a:srgbClr val="8F5C00"/>
        </a:accent6>
        <a:hlink>
          <a:srgbClr val="FFCC00"/>
        </a:hlink>
        <a:folHlink>
          <a:srgbClr val="F7DC9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2">
        <a:dk1>
          <a:srgbClr val="3D0058"/>
        </a:dk1>
        <a:lt1>
          <a:srgbClr val="FFFFFF"/>
        </a:lt1>
        <a:dk2>
          <a:srgbClr val="9188B0"/>
        </a:dk2>
        <a:lt2>
          <a:srgbClr val="DDE0DC"/>
        </a:lt2>
        <a:accent1>
          <a:srgbClr val="FFCC00"/>
        </a:accent1>
        <a:accent2>
          <a:srgbClr val="4C3D78"/>
        </a:accent2>
        <a:accent3>
          <a:srgbClr val="C7C3D4"/>
        </a:accent3>
        <a:accent4>
          <a:srgbClr val="DADADA"/>
        </a:accent4>
        <a:accent5>
          <a:srgbClr val="FFE2AA"/>
        </a:accent5>
        <a:accent6>
          <a:srgbClr val="44366C"/>
        </a:accent6>
        <a:hlink>
          <a:srgbClr val="743D78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3">
        <a:dk1>
          <a:srgbClr val="10104C"/>
        </a:dk1>
        <a:lt1>
          <a:srgbClr val="FFFFFF"/>
        </a:lt1>
        <a:dk2>
          <a:srgbClr val="003366"/>
        </a:dk2>
        <a:lt2>
          <a:srgbClr val="C6CCD4"/>
        </a:lt2>
        <a:accent1>
          <a:srgbClr val="33CCFF"/>
        </a:accent1>
        <a:accent2>
          <a:srgbClr val="5B5B8D"/>
        </a:accent2>
        <a:accent3>
          <a:srgbClr val="AAADB8"/>
        </a:accent3>
        <a:accent4>
          <a:srgbClr val="DADADA"/>
        </a:accent4>
        <a:accent5>
          <a:srgbClr val="ADE2FF"/>
        </a:accent5>
        <a:accent6>
          <a:srgbClr val="52527F"/>
        </a:accent6>
        <a:hlink>
          <a:srgbClr val="4529AB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4">
        <a:dk1>
          <a:srgbClr val="B0C8CA"/>
        </a:dk1>
        <a:lt1>
          <a:srgbClr val="FFFFFF"/>
        </a:lt1>
        <a:dk2>
          <a:srgbClr val="000099"/>
        </a:dk2>
        <a:lt2>
          <a:srgbClr val="FFFFFF"/>
        </a:lt2>
        <a:accent1>
          <a:srgbClr val="89C4FF"/>
        </a:accent1>
        <a:accent2>
          <a:srgbClr val="00008C"/>
        </a:accent2>
        <a:accent3>
          <a:srgbClr val="AAAACA"/>
        </a:accent3>
        <a:accent4>
          <a:srgbClr val="DADADA"/>
        </a:accent4>
        <a:accent5>
          <a:srgbClr val="C4DEFF"/>
        </a:accent5>
        <a:accent6>
          <a:srgbClr val="00007E"/>
        </a:accent6>
        <a:hlink>
          <a:srgbClr val="6666FF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5">
        <a:dk1>
          <a:srgbClr val="463416"/>
        </a:dk1>
        <a:lt1>
          <a:srgbClr val="FFFFFF"/>
        </a:lt1>
        <a:dk2>
          <a:srgbClr val="003399"/>
        </a:dk2>
        <a:lt2>
          <a:srgbClr val="E3E3FF"/>
        </a:lt2>
        <a:accent1>
          <a:srgbClr val="3399FF"/>
        </a:accent1>
        <a:accent2>
          <a:srgbClr val="33CCCC"/>
        </a:accent2>
        <a:accent3>
          <a:srgbClr val="AAADCA"/>
        </a:accent3>
        <a:accent4>
          <a:srgbClr val="DADADA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6">
        <a:dk1>
          <a:srgbClr val="809296"/>
        </a:dk1>
        <a:lt1>
          <a:srgbClr val="FFFFFF"/>
        </a:lt1>
        <a:dk2>
          <a:srgbClr val="6699FF"/>
        </a:dk2>
        <a:lt2>
          <a:srgbClr val="B3EDFF"/>
        </a:lt2>
        <a:accent1>
          <a:srgbClr val="FF9933"/>
        </a:accent1>
        <a:accent2>
          <a:srgbClr val="FFAA99"/>
        </a:accent2>
        <a:accent3>
          <a:srgbClr val="B8CAFF"/>
        </a:accent3>
        <a:accent4>
          <a:srgbClr val="DADADA"/>
        </a:accent4>
        <a:accent5>
          <a:srgbClr val="FFCAAD"/>
        </a:accent5>
        <a:accent6>
          <a:srgbClr val="E79A8A"/>
        </a:accent6>
        <a:hlink>
          <a:srgbClr val="FFCFA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7">
        <a:dk1>
          <a:srgbClr val="006666"/>
        </a:dk1>
        <a:lt1>
          <a:srgbClr val="FFFFFF"/>
        </a:lt1>
        <a:dk2>
          <a:srgbClr val="85D1E3"/>
        </a:dk2>
        <a:lt2>
          <a:srgbClr val="CCFFFF"/>
        </a:lt2>
        <a:accent1>
          <a:srgbClr val="FFCC00"/>
        </a:accent1>
        <a:accent2>
          <a:srgbClr val="00CC99"/>
        </a:accent2>
        <a:accent3>
          <a:srgbClr val="C2E5EF"/>
        </a:accent3>
        <a:accent4>
          <a:srgbClr val="DADADA"/>
        </a:accent4>
        <a:accent5>
          <a:srgbClr val="FFE2AA"/>
        </a:accent5>
        <a:accent6>
          <a:srgbClr val="00B98A"/>
        </a:accent6>
        <a:hlink>
          <a:srgbClr val="0099FF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8">
        <a:dk1>
          <a:srgbClr val="404B3D"/>
        </a:dk1>
        <a:lt1>
          <a:srgbClr val="FFFFFF"/>
        </a:lt1>
        <a:dk2>
          <a:srgbClr val="A7A491"/>
        </a:dk2>
        <a:lt2>
          <a:srgbClr val="CCD0CA"/>
        </a:lt2>
        <a:accent1>
          <a:srgbClr val="33CCCC"/>
        </a:accent1>
        <a:accent2>
          <a:srgbClr val="004E4C"/>
        </a:accent2>
        <a:accent3>
          <a:srgbClr val="D0CFC7"/>
        </a:accent3>
        <a:accent4>
          <a:srgbClr val="DADADA"/>
        </a:accent4>
        <a:accent5>
          <a:srgbClr val="ADE2E2"/>
        </a:accent5>
        <a:accent6>
          <a:srgbClr val="004644"/>
        </a:accent6>
        <a:hlink>
          <a:srgbClr val="477781"/>
        </a:hlink>
        <a:folHlink>
          <a:srgbClr val="85CC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9">
        <a:dk1>
          <a:srgbClr val="000000"/>
        </a:dk1>
        <a:lt1>
          <a:srgbClr val="FFFFFF"/>
        </a:lt1>
        <a:dk2>
          <a:srgbClr val="FFFFAF"/>
        </a:dk2>
        <a:lt2>
          <a:srgbClr val="676597"/>
        </a:lt2>
        <a:accent1>
          <a:srgbClr val="66CCFF"/>
        </a:accent1>
        <a:accent2>
          <a:srgbClr val="CCECFF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B9D6E7"/>
        </a:accent6>
        <a:hlink>
          <a:srgbClr val="6600CC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Mountain Top</Template>
  <TotalTime>3224</TotalTime>
  <Words>165</Words>
  <Application>Microsoft Office PowerPoint</Application>
  <PresentationFormat>On-screen Show (4:3)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Arial</vt:lpstr>
      <vt:lpstr>Mountain Top</vt:lpstr>
      <vt:lpstr>Software Development Life Cycle (SDLC)</vt:lpstr>
      <vt:lpstr>PowerPoint Presentation</vt:lpstr>
      <vt:lpstr>SDLC Model</vt:lpstr>
      <vt:lpstr>Waterfall Model</vt:lpstr>
      <vt:lpstr>Waterfall Model</vt:lpstr>
      <vt:lpstr>SCM</vt:lpstr>
      <vt:lpstr>SCM</vt:lpstr>
    </vt:vector>
  </TitlesOfParts>
  <Company>DePaul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Development Life Cycle (SDLC)</dc:title>
  <dc:creator>John Petlicki</dc:creator>
  <cp:lastModifiedBy>Naresh Reddy</cp:lastModifiedBy>
  <cp:revision>121</cp:revision>
  <cp:lastPrinted>1601-01-01T00:00:00Z</cp:lastPrinted>
  <dcterms:created xsi:type="dcterms:W3CDTF">2003-04-01T22:59:55Z</dcterms:created>
  <dcterms:modified xsi:type="dcterms:W3CDTF">2014-05-20T20:37:15Z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8</vt:i4>
  </property>
</Properties>
</file>