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44"/>
  </p:notesMasterIdLst>
  <p:sldIdLst>
    <p:sldId id="256" r:id="rId2"/>
    <p:sldId id="257" r:id="rId3"/>
    <p:sldId id="263" r:id="rId4"/>
    <p:sldId id="258" r:id="rId5"/>
    <p:sldId id="264" r:id="rId6"/>
    <p:sldId id="265" r:id="rId7"/>
    <p:sldId id="266" r:id="rId8"/>
    <p:sldId id="259"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60" r:id="rId24"/>
    <p:sldId id="281" r:id="rId25"/>
    <p:sldId id="282" r:id="rId26"/>
    <p:sldId id="283" r:id="rId27"/>
    <p:sldId id="284" r:id="rId28"/>
    <p:sldId id="285" r:id="rId29"/>
    <p:sldId id="261" r:id="rId30"/>
    <p:sldId id="286" r:id="rId31"/>
    <p:sldId id="287" r:id="rId32"/>
    <p:sldId id="288" r:id="rId33"/>
    <p:sldId id="289" r:id="rId34"/>
    <p:sldId id="290" r:id="rId35"/>
    <p:sldId id="262" r:id="rId36"/>
    <p:sldId id="291" r:id="rId37"/>
    <p:sldId id="292" r:id="rId38"/>
    <p:sldId id="295" r:id="rId39"/>
    <p:sldId id="293" r:id="rId40"/>
    <p:sldId id="294" r:id="rId41"/>
    <p:sldId id="296" r:id="rId42"/>
    <p:sldId id="297" r:id="rId43"/>
  </p:sldIdLst>
  <p:sldSz cx="10080625" cy="7559675"/>
  <p:notesSz cx="7772400" cy="10025063"/>
  <p:defaultTex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11" autoAdjust="0"/>
    <p:restoredTop sz="90929"/>
  </p:normalViewPr>
  <p:slideViewPr>
    <p:cSldViewPr>
      <p:cViewPr varScale="1">
        <p:scale>
          <a:sx n="83" d="100"/>
          <a:sy n="83" d="100"/>
        </p:scale>
        <p:origin x="-1884" y="-9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Text Box 1"/>
          <p:cNvSpPr txBox="1">
            <a:spLocks noChangeArrowheads="1"/>
          </p:cNvSpPr>
          <p:nvPr/>
        </p:nvSpPr>
        <p:spPr bwMode="auto">
          <a:xfrm>
            <a:off x="1358900" y="952500"/>
            <a:ext cx="5103813" cy="3432175"/>
          </a:xfrm>
          <a:prstGeom prst="rect">
            <a:avLst/>
          </a:prstGeom>
          <a:noFill/>
          <a:ln w="9525">
            <a:noFill/>
            <a:miter lim="800000"/>
            <a:headEnd/>
            <a:tailEnd/>
          </a:ln>
        </p:spPr>
        <p:txBody>
          <a:bodyPr lIns="0" tIns="0" rIns="0" bIns="0" anchor="ctr"/>
          <a:lstStyle/>
          <a:p>
            <a:pPr marL="215900" indent="-215900" algn="ctr" eaLnBrk="0" hangingPunct="0">
              <a:buClr>
                <a:srgbClr val="000000"/>
              </a:buClr>
              <a:buFont typeface="StarBats" charset="0"/>
              <a:buNone/>
              <a:tabLst>
                <a:tab pos="723900" algn="l"/>
                <a:tab pos="1447800" algn="l"/>
                <a:tab pos="2171700" algn="l"/>
                <a:tab pos="2895600" algn="l"/>
                <a:tab pos="3619500" algn="l"/>
                <a:tab pos="4343400" algn="l"/>
                <a:tab pos="5067300" algn="l"/>
              </a:tabLst>
            </a:pPr>
            <a:r>
              <a:rPr lang="en-GB" sz="4400" b="1">
                <a:solidFill>
                  <a:srgbClr val="800000"/>
                </a:solidFill>
                <a:latin typeface="Arial;Helvetica" charset="0"/>
              </a:rPr>
              <a:t>Click to move the </a:t>
            </a:r>
            <a:r>
              <a:rPr lang="en-GB" sz="4400" b="1" i="1">
                <a:solidFill>
                  <a:srgbClr val="800000"/>
                </a:solidFill>
                <a:latin typeface="Arial;Helvetica" charset="0"/>
              </a:rPr>
              <a:t>slide</a:t>
            </a:r>
          </a:p>
        </p:txBody>
      </p:sp>
      <p:sp>
        <p:nvSpPr>
          <p:cNvPr id="2050" name="Rectangle 2"/>
          <p:cNvSpPr txBox="1">
            <a:spLocks noChangeArrowheads="1"/>
          </p:cNvSpPr>
          <p:nvPr>
            <p:ph type="body"/>
          </p:nvPr>
        </p:nvSpPr>
        <p:spPr bwMode="auto">
          <a:xfrm>
            <a:off x="1209675" y="4719638"/>
            <a:ext cx="5407025" cy="381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a:spLocks noChangeArrowheads="1" noTextEdit="1"/>
          </p:cNvSpPr>
          <p:nvPr>
            <p:ph type="sldImg"/>
          </p:nvPr>
        </p:nvSpPr>
        <p:spPr bwMode="auto">
          <a:xfrm>
            <a:off x="1622425" y="952500"/>
            <a:ext cx="4576763" cy="3432175"/>
          </a:xfrm>
          <a:prstGeom prst="rect">
            <a:avLst/>
          </a:prstGeom>
          <a:solidFill>
            <a:srgbClr val="FFFFFF"/>
          </a:solidFill>
          <a:ln>
            <a:solidFill>
              <a:srgbClr val="000000"/>
            </a:solidFill>
            <a:miter lim="800000"/>
            <a:headEnd/>
            <a:tailEnd/>
          </a:ln>
        </p:spPr>
      </p:sp>
      <p:sp>
        <p:nvSpPr>
          <p:cNvPr id="16386" name="Rectangle 2"/>
          <p:cNvSpPr txBox="1">
            <a:spLocks noChangeArrowheads="1"/>
          </p:cNvSpPr>
          <p:nvPr>
            <p:ph type="body" idx="1"/>
          </p:nvPr>
        </p:nvSpPr>
        <p:spPr bwMode="auto">
          <a:xfrm>
            <a:off x="1209675" y="4719638"/>
            <a:ext cx="5407025"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Rectangle 1"/>
          <p:cNvSpPr>
            <a:spLocks noChangeArrowheads="1" noTextEdit="1"/>
          </p:cNvSpPr>
          <p:nvPr>
            <p:ph type="sldImg"/>
          </p:nvPr>
        </p:nvSpPr>
        <p:spPr bwMode="auto">
          <a:xfrm>
            <a:off x="1622425" y="952500"/>
            <a:ext cx="4576763" cy="3432175"/>
          </a:xfrm>
          <a:prstGeom prst="rect">
            <a:avLst/>
          </a:prstGeom>
          <a:solidFill>
            <a:srgbClr val="FFFFFF"/>
          </a:solidFill>
          <a:ln>
            <a:solidFill>
              <a:srgbClr val="000000"/>
            </a:solidFill>
            <a:miter lim="800000"/>
            <a:headEnd/>
            <a:tailEnd/>
          </a:ln>
        </p:spPr>
      </p:sp>
      <p:sp>
        <p:nvSpPr>
          <p:cNvPr id="17410" name="Rectangle 2"/>
          <p:cNvSpPr txBox="1">
            <a:spLocks noChangeArrowheads="1"/>
          </p:cNvSpPr>
          <p:nvPr>
            <p:ph type="body" idx="1"/>
          </p:nvPr>
        </p:nvSpPr>
        <p:spPr bwMode="auto">
          <a:xfrm>
            <a:off x="1209675" y="4719638"/>
            <a:ext cx="5407025"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Rectangle 1"/>
          <p:cNvSpPr>
            <a:spLocks noChangeArrowheads="1" noTextEdit="1"/>
          </p:cNvSpPr>
          <p:nvPr>
            <p:ph type="sldImg"/>
          </p:nvPr>
        </p:nvSpPr>
        <p:spPr bwMode="auto">
          <a:xfrm>
            <a:off x="1622425" y="952500"/>
            <a:ext cx="4576763" cy="3432175"/>
          </a:xfrm>
          <a:prstGeom prst="rect">
            <a:avLst/>
          </a:prstGeom>
          <a:solidFill>
            <a:srgbClr val="FFFFFF"/>
          </a:solidFill>
          <a:ln>
            <a:solidFill>
              <a:srgbClr val="000000"/>
            </a:solidFill>
            <a:miter lim="800000"/>
            <a:headEnd/>
            <a:tailEnd/>
          </a:ln>
        </p:spPr>
      </p:sp>
      <p:sp>
        <p:nvSpPr>
          <p:cNvPr id="18434" name="Rectangle 2"/>
          <p:cNvSpPr txBox="1">
            <a:spLocks noChangeArrowheads="1"/>
          </p:cNvSpPr>
          <p:nvPr>
            <p:ph type="body" idx="1"/>
          </p:nvPr>
        </p:nvSpPr>
        <p:spPr bwMode="auto">
          <a:xfrm>
            <a:off x="1209675" y="4719638"/>
            <a:ext cx="5407025"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Rectangle 1"/>
          <p:cNvSpPr>
            <a:spLocks noChangeArrowheads="1" noTextEdit="1"/>
          </p:cNvSpPr>
          <p:nvPr>
            <p:ph type="sldImg"/>
          </p:nvPr>
        </p:nvSpPr>
        <p:spPr bwMode="auto">
          <a:xfrm>
            <a:off x="1622425" y="952500"/>
            <a:ext cx="4576763" cy="3432175"/>
          </a:xfrm>
          <a:prstGeom prst="rect">
            <a:avLst/>
          </a:prstGeom>
          <a:solidFill>
            <a:srgbClr val="FFFFFF"/>
          </a:solidFill>
          <a:ln>
            <a:solidFill>
              <a:srgbClr val="000000"/>
            </a:solidFill>
            <a:miter lim="800000"/>
            <a:headEnd/>
            <a:tailEnd/>
          </a:ln>
        </p:spPr>
      </p:sp>
      <p:sp>
        <p:nvSpPr>
          <p:cNvPr id="19458" name="Rectangle 2"/>
          <p:cNvSpPr txBox="1">
            <a:spLocks noChangeArrowheads="1"/>
          </p:cNvSpPr>
          <p:nvPr>
            <p:ph type="body" idx="1"/>
          </p:nvPr>
        </p:nvSpPr>
        <p:spPr bwMode="auto">
          <a:xfrm>
            <a:off x="1209675" y="4719638"/>
            <a:ext cx="5407025"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Rectangle 1"/>
          <p:cNvSpPr>
            <a:spLocks noChangeArrowheads="1" noTextEdit="1"/>
          </p:cNvSpPr>
          <p:nvPr>
            <p:ph type="sldImg"/>
          </p:nvPr>
        </p:nvSpPr>
        <p:spPr bwMode="auto">
          <a:xfrm>
            <a:off x="1622425" y="952500"/>
            <a:ext cx="4576763" cy="3432175"/>
          </a:xfrm>
          <a:prstGeom prst="rect">
            <a:avLst/>
          </a:prstGeom>
          <a:solidFill>
            <a:srgbClr val="FFFFFF"/>
          </a:solidFill>
          <a:ln>
            <a:solidFill>
              <a:srgbClr val="000000"/>
            </a:solidFill>
            <a:miter lim="800000"/>
            <a:headEnd/>
            <a:tailEnd/>
          </a:ln>
        </p:spPr>
      </p:sp>
      <p:sp>
        <p:nvSpPr>
          <p:cNvPr id="20482" name="Rectangle 2"/>
          <p:cNvSpPr txBox="1">
            <a:spLocks noChangeArrowheads="1"/>
          </p:cNvSpPr>
          <p:nvPr>
            <p:ph type="body" idx="1"/>
          </p:nvPr>
        </p:nvSpPr>
        <p:spPr bwMode="auto">
          <a:xfrm>
            <a:off x="1209675" y="4719638"/>
            <a:ext cx="5407025"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p:cNvSpPr>
            <a:spLocks noChangeArrowheads="1" noTextEdit="1"/>
          </p:cNvSpPr>
          <p:nvPr>
            <p:ph type="sldImg"/>
          </p:nvPr>
        </p:nvSpPr>
        <p:spPr bwMode="auto">
          <a:xfrm>
            <a:off x="1622425" y="952500"/>
            <a:ext cx="4576763" cy="3432175"/>
          </a:xfrm>
          <a:prstGeom prst="rect">
            <a:avLst/>
          </a:prstGeom>
          <a:solidFill>
            <a:srgbClr val="FFFFFF"/>
          </a:solidFill>
          <a:ln>
            <a:solidFill>
              <a:srgbClr val="000000"/>
            </a:solidFill>
            <a:miter lim="800000"/>
            <a:headEnd/>
            <a:tailEnd/>
          </a:ln>
        </p:spPr>
      </p:sp>
      <p:sp>
        <p:nvSpPr>
          <p:cNvPr id="21506" name="Rectangle 2"/>
          <p:cNvSpPr txBox="1">
            <a:spLocks noChangeArrowheads="1"/>
          </p:cNvSpPr>
          <p:nvPr>
            <p:ph type="body" idx="1"/>
          </p:nvPr>
        </p:nvSpPr>
        <p:spPr bwMode="auto">
          <a:xfrm>
            <a:off x="1209675" y="4719638"/>
            <a:ext cx="5407025"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29" name="Rectangle 1"/>
          <p:cNvSpPr>
            <a:spLocks noChangeArrowheads="1" noTextEdit="1"/>
          </p:cNvSpPr>
          <p:nvPr>
            <p:ph type="sldImg"/>
          </p:nvPr>
        </p:nvSpPr>
        <p:spPr bwMode="auto">
          <a:xfrm>
            <a:off x="1622425" y="952500"/>
            <a:ext cx="4576763" cy="3432175"/>
          </a:xfrm>
          <a:prstGeom prst="rect">
            <a:avLst/>
          </a:prstGeom>
          <a:solidFill>
            <a:srgbClr val="FFFFFF"/>
          </a:solidFill>
          <a:ln>
            <a:solidFill>
              <a:srgbClr val="000000"/>
            </a:solidFill>
            <a:miter lim="800000"/>
            <a:headEnd/>
            <a:tailEnd/>
          </a:ln>
        </p:spPr>
      </p:sp>
      <p:sp>
        <p:nvSpPr>
          <p:cNvPr id="22530" name="Rectangle 2"/>
          <p:cNvSpPr txBox="1">
            <a:spLocks noChangeArrowheads="1"/>
          </p:cNvSpPr>
          <p:nvPr>
            <p:ph type="body" idx="1"/>
          </p:nvPr>
        </p:nvSpPr>
        <p:spPr bwMode="auto">
          <a:xfrm>
            <a:off x="1209675" y="4719638"/>
            <a:ext cx="5407025" cy="3810000"/>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2"/>
            </a:gs>
            <a:gs pos="50000">
              <a:schemeClr val="bg1"/>
            </a:gs>
            <a:gs pos="100000">
              <a:schemeClr val="bg2"/>
            </a:gs>
          </a:gsLst>
          <a:lin ang="5400000" scaled="1"/>
        </a:gradFill>
        <a:effectLst/>
      </p:bgPr>
    </p:bg>
    <p:spTree>
      <p:nvGrpSpPr>
        <p:cNvPr id="1" name=""/>
        <p:cNvGrpSpPr/>
        <p:nvPr/>
      </p:nvGrpSpPr>
      <p:grpSpPr>
        <a:xfrm>
          <a:off x="0" y="0"/>
          <a:ext cx="0" cy="0"/>
          <a:chOff x="0" y="0"/>
          <a:chExt cx="0" cy="0"/>
        </a:xfrm>
      </p:grpSpPr>
      <p:grpSp>
        <p:nvGrpSpPr>
          <p:cNvPr id="30722" name="Group 2"/>
          <p:cNvGrpSpPr>
            <a:grpSpLocks/>
          </p:cNvGrpSpPr>
          <p:nvPr/>
        </p:nvGrpSpPr>
        <p:grpSpPr bwMode="auto">
          <a:xfrm>
            <a:off x="0" y="0"/>
            <a:ext cx="2016125" cy="7558088"/>
            <a:chOff x="0" y="0"/>
            <a:chExt cx="1152" cy="4319"/>
          </a:xfrm>
        </p:grpSpPr>
        <p:sp>
          <p:nvSpPr>
            <p:cNvPr id="30723" name="Rectangle 3"/>
            <p:cNvSpPr>
              <a:spLocks noChangeArrowheads="1"/>
            </p:cNvSpPr>
            <p:nvPr/>
          </p:nvSpPr>
          <p:spPr bwMode="auto">
            <a:xfrm>
              <a:off x="0" y="0"/>
              <a:ext cx="1152" cy="1026"/>
            </a:xfrm>
            <a:prstGeom prst="rect">
              <a:avLst/>
            </a:prstGeom>
            <a:gradFill rotWithShape="0">
              <a:gsLst>
                <a:gs pos="0">
                  <a:schemeClr val="bg2"/>
                </a:gs>
                <a:gs pos="100000">
                  <a:schemeClr val="accent1"/>
                </a:gs>
              </a:gsLst>
              <a:lin ang="5400000" scaled="1"/>
            </a:gradFill>
            <a:ln w="9525">
              <a:noFill/>
              <a:miter lim="800000"/>
              <a:headEnd/>
              <a:tailEnd/>
            </a:ln>
            <a:effectLst/>
          </p:spPr>
          <p:txBody>
            <a:bodyPr wrap="none" lIns="111877" tIns="55940" rIns="111877" bIns="55940" anchor="ctr"/>
            <a:lstStyle/>
            <a:p>
              <a:pPr defTabSz="1008063" eaLnBrk="0" hangingPunct="0">
                <a:spcBef>
                  <a:spcPct val="50000"/>
                </a:spcBef>
              </a:pPr>
              <a:endParaRPr lang="en-US" sz="2600"/>
            </a:p>
          </p:txBody>
        </p:sp>
        <p:sp>
          <p:nvSpPr>
            <p:cNvPr id="30724" name="Rectangle 4"/>
            <p:cNvSpPr>
              <a:spLocks noChangeArrowheads="1"/>
            </p:cNvSpPr>
            <p:nvPr/>
          </p:nvSpPr>
          <p:spPr bwMode="auto">
            <a:xfrm>
              <a:off x="0" y="2400"/>
              <a:ext cx="1152" cy="1919"/>
            </a:xfrm>
            <a:prstGeom prst="rect">
              <a:avLst/>
            </a:prstGeom>
            <a:gradFill rotWithShape="0">
              <a:gsLst>
                <a:gs pos="0">
                  <a:schemeClr val="accent1"/>
                </a:gs>
                <a:gs pos="100000">
                  <a:schemeClr val="bg2"/>
                </a:gs>
              </a:gsLst>
              <a:lin ang="5400000" scaled="1"/>
            </a:gradFill>
            <a:ln w="9525">
              <a:noFill/>
              <a:miter lim="800000"/>
              <a:headEnd/>
              <a:tailEnd/>
            </a:ln>
            <a:effectLst/>
          </p:spPr>
          <p:txBody>
            <a:bodyPr wrap="none" lIns="111877" tIns="55940" rIns="111877" bIns="55940" anchor="ctr"/>
            <a:lstStyle/>
            <a:p>
              <a:pPr defTabSz="1008063" eaLnBrk="0" hangingPunct="0">
                <a:spcBef>
                  <a:spcPct val="50000"/>
                </a:spcBef>
              </a:pPr>
              <a:endParaRPr lang="en-US" sz="2600"/>
            </a:p>
          </p:txBody>
        </p:sp>
        <p:pic>
          <p:nvPicPr>
            <p:cNvPr id="30725" name="Picture 5"/>
            <p:cNvPicPr>
              <a:picLocks noChangeArrowheads="1"/>
            </p:cNvPicPr>
            <p:nvPr/>
          </p:nvPicPr>
          <p:blipFill>
            <a:blip r:embed="rId2" cstate="print"/>
            <a:srcRect/>
            <a:stretch>
              <a:fillRect/>
            </a:stretch>
          </p:blipFill>
          <p:spPr bwMode="auto">
            <a:xfrm>
              <a:off x="0" y="1028"/>
              <a:ext cx="1152" cy="1400"/>
            </a:xfrm>
            <a:prstGeom prst="rect">
              <a:avLst/>
            </a:prstGeom>
            <a:noFill/>
            <a:ln w="9525">
              <a:noFill/>
              <a:miter lim="800000"/>
              <a:headEnd/>
              <a:tailEnd/>
            </a:ln>
            <a:effectLst/>
          </p:spPr>
        </p:pic>
      </p:grpSp>
      <p:sp>
        <p:nvSpPr>
          <p:cNvPr id="30726" name="Rectangle 6"/>
          <p:cNvSpPr>
            <a:spLocks noGrp="1" noChangeArrowheads="1"/>
          </p:cNvSpPr>
          <p:nvPr>
            <p:ph type="ctrTitle" sz="quarter"/>
          </p:nvPr>
        </p:nvSpPr>
        <p:spPr>
          <a:xfrm>
            <a:off x="2100263" y="1847850"/>
            <a:ext cx="7643812" cy="2332038"/>
          </a:xfrm>
        </p:spPr>
        <p:txBody>
          <a:bodyPr/>
          <a:lstStyle>
            <a:lvl1pPr>
              <a:defRPr/>
            </a:lvl1pPr>
          </a:lstStyle>
          <a:p>
            <a:r>
              <a:rPr lang="en-US"/>
              <a:t>Click to edit Master title style</a:t>
            </a:r>
          </a:p>
        </p:txBody>
      </p:sp>
      <p:sp>
        <p:nvSpPr>
          <p:cNvPr id="30727" name="Rectangle 7"/>
          <p:cNvSpPr>
            <a:spLocks noGrp="1" noChangeArrowheads="1"/>
          </p:cNvSpPr>
          <p:nvPr>
            <p:ph type="subTitle" sz="quarter" idx="1"/>
          </p:nvPr>
        </p:nvSpPr>
        <p:spPr>
          <a:xfrm>
            <a:off x="2106613" y="4375150"/>
            <a:ext cx="7056437" cy="1931988"/>
          </a:xfrm>
        </p:spPr>
        <p:txBody>
          <a:bodyPr/>
          <a:lstStyle>
            <a:lvl1pPr marL="0" indent="0">
              <a:buFont typeface="Symbol" pitchFamily="18" charset="2"/>
              <a:buNone/>
              <a:defRPr/>
            </a:lvl1pPr>
          </a:lstStyle>
          <a:p>
            <a:r>
              <a:rPr lang="en-US"/>
              <a:t>Click to edit Master subtitle style</a:t>
            </a:r>
          </a:p>
        </p:txBody>
      </p:sp>
      <p:sp>
        <p:nvSpPr>
          <p:cNvPr id="30728" name="Rectangle 8"/>
          <p:cNvSpPr>
            <a:spLocks noGrp="1" noChangeArrowheads="1"/>
          </p:cNvSpPr>
          <p:nvPr>
            <p:ph type="dt" sz="quarter" idx="2"/>
          </p:nvPr>
        </p:nvSpPr>
        <p:spPr>
          <a:xfrm>
            <a:off x="2016125" y="7056438"/>
            <a:ext cx="2100263" cy="503237"/>
          </a:xfrm>
        </p:spPr>
        <p:txBody>
          <a:bodyPr/>
          <a:lstStyle>
            <a:lvl1pPr>
              <a:defRPr/>
            </a:lvl1pPr>
          </a:lstStyle>
          <a:p>
            <a:endParaRPr lang="en-US"/>
          </a:p>
        </p:txBody>
      </p:sp>
      <p:sp>
        <p:nvSpPr>
          <p:cNvPr id="30729" name="Rectangle 9"/>
          <p:cNvSpPr>
            <a:spLocks noGrp="1" noChangeArrowheads="1"/>
          </p:cNvSpPr>
          <p:nvPr>
            <p:ph type="ftr" sz="quarter" idx="3"/>
          </p:nvPr>
        </p:nvSpPr>
        <p:spPr>
          <a:xfrm>
            <a:off x="4368800" y="7056438"/>
            <a:ext cx="3192463" cy="503237"/>
          </a:xfrm>
        </p:spPr>
        <p:txBody>
          <a:bodyPr/>
          <a:lstStyle>
            <a:lvl1pPr>
              <a:defRPr/>
            </a:lvl1pPr>
          </a:lstStyle>
          <a:p>
            <a:endParaRPr lang="en-US"/>
          </a:p>
        </p:txBody>
      </p:sp>
      <p:sp>
        <p:nvSpPr>
          <p:cNvPr id="30730" name="Rectangle 10"/>
          <p:cNvSpPr>
            <a:spLocks noGrp="1" noChangeArrowheads="1"/>
          </p:cNvSpPr>
          <p:nvPr>
            <p:ph type="sldNum" sz="quarter" idx="4"/>
          </p:nvPr>
        </p:nvSpPr>
        <p:spPr/>
        <p:txBody>
          <a:bodyPr/>
          <a:lstStyle>
            <a:lvl1pPr>
              <a:defRPr/>
            </a:lvl1pPr>
          </a:lstStyle>
          <a:p>
            <a:fld id="{99D4CF62-E267-4ACC-839C-7FF17E19568F}"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82009B8-6858-4779-8E91-C4493C8A45C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70813" y="336550"/>
            <a:ext cx="2141537" cy="63833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44613" y="336550"/>
            <a:ext cx="6273800" cy="6383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6E7708A-9544-40F0-9DD1-5E95AC6D9E5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51883F3-8E5F-4835-9E65-59A0EF5D1DC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78A072C-2A9E-4306-9872-CCA3B15E077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44613" y="1763713"/>
            <a:ext cx="4206875" cy="4956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03888" y="1763713"/>
            <a:ext cx="4208462" cy="4956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19C48CD-8028-4169-BC7A-3FCEF8B733A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7DDC146-27FB-40CF-A91E-DFA856063BF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E24C9AA-92FC-4A93-9412-98BB8C1C683C}"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8B6BD98-7685-4D15-BF3C-DAC9D07A4E4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7532239-4411-4C99-8320-A156B9F5FF7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214C9F3-057B-4AF2-92C6-EE114604EE5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path path="shape">
            <a:fillToRect l="14166" t="5554" r="835" b="77779"/>
          </a:path>
        </a:gradFill>
        <a:effectLst/>
      </p:bgPr>
    </p:bg>
    <p:spTree>
      <p:nvGrpSpPr>
        <p:cNvPr id="1" name=""/>
        <p:cNvGrpSpPr/>
        <p:nvPr/>
      </p:nvGrpSpPr>
      <p:grpSpPr>
        <a:xfrm>
          <a:off x="0" y="0"/>
          <a:ext cx="0" cy="0"/>
          <a:chOff x="0" y="0"/>
          <a:chExt cx="0" cy="0"/>
        </a:xfrm>
      </p:grpSpPr>
      <p:grpSp>
        <p:nvGrpSpPr>
          <p:cNvPr id="29698" name="Group 2"/>
          <p:cNvGrpSpPr>
            <a:grpSpLocks/>
          </p:cNvGrpSpPr>
          <p:nvPr/>
        </p:nvGrpSpPr>
        <p:grpSpPr bwMode="auto">
          <a:xfrm>
            <a:off x="0" y="0"/>
            <a:ext cx="1260475" cy="7558088"/>
            <a:chOff x="0" y="0"/>
            <a:chExt cx="720" cy="4319"/>
          </a:xfrm>
        </p:grpSpPr>
        <p:sp>
          <p:nvSpPr>
            <p:cNvPr id="29699" name="Rectangle 3"/>
            <p:cNvSpPr>
              <a:spLocks noChangeArrowheads="1"/>
            </p:cNvSpPr>
            <p:nvPr/>
          </p:nvSpPr>
          <p:spPr bwMode="auto">
            <a:xfrm>
              <a:off x="0" y="0"/>
              <a:ext cx="720" cy="336"/>
            </a:xfrm>
            <a:prstGeom prst="rect">
              <a:avLst/>
            </a:prstGeom>
            <a:gradFill rotWithShape="0">
              <a:gsLst>
                <a:gs pos="0">
                  <a:schemeClr val="bg2"/>
                </a:gs>
                <a:gs pos="100000">
                  <a:schemeClr val="accent1"/>
                </a:gs>
              </a:gsLst>
              <a:lin ang="5400000" scaled="1"/>
            </a:gradFill>
            <a:ln w="9525">
              <a:noFill/>
              <a:miter lim="800000"/>
              <a:headEnd/>
              <a:tailEnd/>
            </a:ln>
            <a:effectLst/>
          </p:spPr>
          <p:txBody>
            <a:bodyPr wrap="none" lIns="111877" tIns="55940" rIns="111877" bIns="55940" anchor="ctr"/>
            <a:lstStyle/>
            <a:p>
              <a:pPr defTabSz="1008063" eaLnBrk="0" hangingPunct="0">
                <a:spcBef>
                  <a:spcPct val="50000"/>
                </a:spcBef>
              </a:pPr>
              <a:endParaRPr lang="en-US" sz="2600"/>
            </a:p>
          </p:txBody>
        </p:sp>
        <p:sp>
          <p:nvSpPr>
            <p:cNvPr id="29700" name="Rectangle 4"/>
            <p:cNvSpPr>
              <a:spLocks noChangeArrowheads="1"/>
            </p:cNvSpPr>
            <p:nvPr/>
          </p:nvSpPr>
          <p:spPr bwMode="auto">
            <a:xfrm>
              <a:off x="0" y="2016"/>
              <a:ext cx="720" cy="2303"/>
            </a:xfrm>
            <a:prstGeom prst="rect">
              <a:avLst/>
            </a:prstGeom>
            <a:gradFill rotWithShape="0">
              <a:gsLst>
                <a:gs pos="0">
                  <a:schemeClr val="accent1"/>
                </a:gs>
                <a:gs pos="100000">
                  <a:schemeClr val="bg2"/>
                </a:gs>
              </a:gsLst>
              <a:lin ang="5400000" scaled="1"/>
            </a:gradFill>
            <a:ln w="9525">
              <a:noFill/>
              <a:miter lim="800000"/>
              <a:headEnd/>
              <a:tailEnd/>
            </a:ln>
            <a:effectLst/>
          </p:spPr>
          <p:txBody>
            <a:bodyPr wrap="none" lIns="111877" tIns="55940" rIns="111877" bIns="55940" anchor="ctr"/>
            <a:lstStyle/>
            <a:p>
              <a:pPr defTabSz="1008063" eaLnBrk="0" hangingPunct="0">
                <a:spcBef>
                  <a:spcPct val="50000"/>
                </a:spcBef>
              </a:pPr>
              <a:endParaRPr lang="en-US" sz="2600"/>
            </a:p>
          </p:txBody>
        </p:sp>
        <p:pic>
          <p:nvPicPr>
            <p:cNvPr id="29701" name="Picture 5"/>
            <p:cNvPicPr>
              <a:picLocks noChangeArrowheads="1"/>
            </p:cNvPicPr>
            <p:nvPr/>
          </p:nvPicPr>
          <p:blipFill>
            <a:blip r:embed="rId13" cstate="print"/>
            <a:srcRect/>
            <a:stretch>
              <a:fillRect/>
            </a:stretch>
          </p:blipFill>
          <p:spPr bwMode="auto">
            <a:xfrm>
              <a:off x="0" y="312"/>
              <a:ext cx="720" cy="1872"/>
            </a:xfrm>
            <a:prstGeom prst="rect">
              <a:avLst/>
            </a:prstGeom>
            <a:noFill/>
            <a:ln w="9525">
              <a:noFill/>
              <a:miter lim="800000"/>
              <a:headEnd/>
              <a:tailEnd/>
            </a:ln>
            <a:effectLst/>
          </p:spPr>
        </p:pic>
      </p:grpSp>
      <p:sp>
        <p:nvSpPr>
          <p:cNvPr id="29702" name="Rectangle 6"/>
          <p:cNvSpPr>
            <a:spLocks noGrp="1" noChangeArrowheads="1"/>
          </p:cNvSpPr>
          <p:nvPr>
            <p:ph type="title"/>
          </p:nvPr>
        </p:nvSpPr>
        <p:spPr bwMode="auto">
          <a:xfrm>
            <a:off x="1344613" y="336550"/>
            <a:ext cx="8567737" cy="1328738"/>
          </a:xfrm>
          <a:prstGeom prst="rect">
            <a:avLst/>
          </a:prstGeom>
          <a:noFill/>
          <a:ln w="12700" cap="sq">
            <a:noFill/>
            <a:miter lim="800000"/>
            <a:headEnd type="none" w="sm" len="sm"/>
            <a:tailEnd type="none" w="sm" len="sm"/>
          </a:ln>
          <a:effectLst/>
        </p:spPr>
        <p:txBody>
          <a:bodyPr vert="horz" wrap="square" lIns="100794" tIns="50397" rIns="100794" bIns="50397" numCol="1" anchor="ctr" anchorCtr="0" compatLnSpc="1">
            <a:prstTxWarp prst="textNoShape">
              <a:avLst/>
            </a:prstTxWarp>
          </a:bodyPr>
          <a:lstStyle/>
          <a:p>
            <a:pPr lvl="0"/>
            <a:r>
              <a:rPr lang="en-US" smtClean="0"/>
              <a:t>Click to edit Master title style</a:t>
            </a:r>
          </a:p>
        </p:txBody>
      </p:sp>
      <p:sp>
        <p:nvSpPr>
          <p:cNvPr id="29703" name="Rectangle 7"/>
          <p:cNvSpPr>
            <a:spLocks noGrp="1" noChangeArrowheads="1"/>
          </p:cNvSpPr>
          <p:nvPr>
            <p:ph type="body" idx="1"/>
          </p:nvPr>
        </p:nvSpPr>
        <p:spPr bwMode="auto">
          <a:xfrm>
            <a:off x="1344613" y="1763713"/>
            <a:ext cx="8567737" cy="4956175"/>
          </a:xfrm>
          <a:prstGeom prst="rect">
            <a:avLst/>
          </a:prstGeom>
          <a:noFill/>
          <a:ln w="12700" cap="sq">
            <a:noFill/>
            <a:miter lim="800000"/>
            <a:headEnd type="none" w="sm" len="sm"/>
            <a:tailEnd type="none" w="sm" len="sm"/>
          </a:ln>
          <a:effectLst/>
        </p:spPr>
        <p:txBody>
          <a:bodyPr vert="horz" wrap="square" lIns="100794" tIns="50397" rIns="100794" bIns="5039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704" name="Rectangle 8"/>
          <p:cNvSpPr>
            <a:spLocks noGrp="1" noChangeArrowheads="1"/>
          </p:cNvSpPr>
          <p:nvPr>
            <p:ph type="dt" sz="half" idx="2"/>
          </p:nvPr>
        </p:nvSpPr>
        <p:spPr bwMode="auto">
          <a:xfrm>
            <a:off x="1260475" y="7056438"/>
            <a:ext cx="2100263" cy="503237"/>
          </a:xfrm>
          <a:prstGeom prst="rect">
            <a:avLst/>
          </a:prstGeom>
          <a:noFill/>
          <a:ln w="12700" cap="sq">
            <a:noFill/>
            <a:miter lim="800000"/>
            <a:headEnd type="none" w="sm" len="sm"/>
            <a:tailEnd type="none" w="sm" len="sm"/>
          </a:ln>
          <a:effectLst/>
        </p:spPr>
        <p:txBody>
          <a:bodyPr vert="horz" wrap="square" lIns="100794" tIns="50397" rIns="100794" bIns="50397" numCol="1" anchor="b" anchorCtr="0" compatLnSpc="1">
            <a:prstTxWarp prst="textNoShape">
              <a:avLst/>
            </a:prstTxWarp>
          </a:bodyPr>
          <a:lstStyle>
            <a:lvl1pPr defTabSz="1008063">
              <a:defRPr sz="1500"/>
            </a:lvl1pPr>
          </a:lstStyle>
          <a:p>
            <a:endParaRPr lang="en-US"/>
          </a:p>
        </p:txBody>
      </p:sp>
      <p:sp>
        <p:nvSpPr>
          <p:cNvPr id="29705" name="Rectangle 9"/>
          <p:cNvSpPr>
            <a:spLocks noGrp="1" noChangeArrowheads="1"/>
          </p:cNvSpPr>
          <p:nvPr>
            <p:ph type="ftr" sz="quarter" idx="3"/>
          </p:nvPr>
        </p:nvSpPr>
        <p:spPr bwMode="auto">
          <a:xfrm>
            <a:off x="3948113" y="7056438"/>
            <a:ext cx="3192462" cy="503237"/>
          </a:xfrm>
          <a:prstGeom prst="rect">
            <a:avLst/>
          </a:prstGeom>
          <a:noFill/>
          <a:ln w="12700" cap="sq">
            <a:noFill/>
            <a:miter lim="800000"/>
            <a:headEnd type="none" w="sm" len="sm"/>
            <a:tailEnd type="none" w="sm" len="sm"/>
          </a:ln>
          <a:effectLst/>
        </p:spPr>
        <p:txBody>
          <a:bodyPr vert="horz" wrap="square" lIns="100794" tIns="50397" rIns="100794" bIns="50397" numCol="1" anchor="b" anchorCtr="0" compatLnSpc="1">
            <a:prstTxWarp prst="textNoShape">
              <a:avLst/>
            </a:prstTxWarp>
          </a:bodyPr>
          <a:lstStyle>
            <a:lvl1pPr algn="ctr" defTabSz="1008063">
              <a:defRPr sz="1500"/>
            </a:lvl1pPr>
          </a:lstStyle>
          <a:p>
            <a:endParaRPr lang="en-US"/>
          </a:p>
        </p:txBody>
      </p:sp>
      <p:sp>
        <p:nvSpPr>
          <p:cNvPr id="29706" name="Rectangle 10"/>
          <p:cNvSpPr>
            <a:spLocks noGrp="1" noChangeArrowheads="1"/>
          </p:cNvSpPr>
          <p:nvPr>
            <p:ph type="sldNum" sz="quarter" idx="4"/>
          </p:nvPr>
        </p:nvSpPr>
        <p:spPr bwMode="auto">
          <a:xfrm>
            <a:off x="7980363" y="7056438"/>
            <a:ext cx="2100262" cy="503237"/>
          </a:xfrm>
          <a:prstGeom prst="rect">
            <a:avLst/>
          </a:prstGeom>
          <a:noFill/>
          <a:ln w="12700" cap="sq">
            <a:noFill/>
            <a:miter lim="800000"/>
            <a:headEnd type="none" w="sm" len="sm"/>
            <a:tailEnd type="none" w="sm" len="sm"/>
          </a:ln>
          <a:effectLst/>
        </p:spPr>
        <p:txBody>
          <a:bodyPr vert="horz" wrap="square" lIns="100794" tIns="50397" rIns="100794" bIns="50397" numCol="1" anchor="b" anchorCtr="0" compatLnSpc="1">
            <a:prstTxWarp prst="textNoShape">
              <a:avLst/>
            </a:prstTxWarp>
          </a:bodyPr>
          <a:lstStyle>
            <a:lvl1pPr algn="r" defTabSz="1008063">
              <a:defRPr sz="1500"/>
            </a:lvl1pPr>
          </a:lstStyle>
          <a:p>
            <a:fld id="{888B0EF3-FCEA-45E7-96C6-BA5DB97EB059}"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1008063" rtl="0" fontAlgn="base">
        <a:spcBef>
          <a:spcPct val="0"/>
        </a:spcBef>
        <a:spcAft>
          <a:spcPct val="0"/>
        </a:spcAft>
        <a:defRPr sz="4900">
          <a:solidFill>
            <a:schemeClr val="tx2"/>
          </a:solidFill>
          <a:latin typeface="+mj-lt"/>
          <a:ea typeface="+mj-ea"/>
          <a:cs typeface="+mj-cs"/>
        </a:defRPr>
      </a:lvl1pPr>
      <a:lvl2pPr algn="l" defTabSz="1008063" rtl="0" fontAlgn="base">
        <a:spcBef>
          <a:spcPct val="0"/>
        </a:spcBef>
        <a:spcAft>
          <a:spcPct val="0"/>
        </a:spcAft>
        <a:defRPr sz="4900">
          <a:solidFill>
            <a:schemeClr val="tx2"/>
          </a:solidFill>
          <a:latin typeface="Times New Roman" pitchFamily="18" charset="0"/>
        </a:defRPr>
      </a:lvl2pPr>
      <a:lvl3pPr algn="l" defTabSz="1008063" rtl="0" fontAlgn="base">
        <a:spcBef>
          <a:spcPct val="0"/>
        </a:spcBef>
        <a:spcAft>
          <a:spcPct val="0"/>
        </a:spcAft>
        <a:defRPr sz="4900">
          <a:solidFill>
            <a:schemeClr val="tx2"/>
          </a:solidFill>
          <a:latin typeface="Times New Roman" pitchFamily="18" charset="0"/>
        </a:defRPr>
      </a:lvl3pPr>
      <a:lvl4pPr algn="l" defTabSz="1008063" rtl="0" fontAlgn="base">
        <a:spcBef>
          <a:spcPct val="0"/>
        </a:spcBef>
        <a:spcAft>
          <a:spcPct val="0"/>
        </a:spcAft>
        <a:defRPr sz="4900">
          <a:solidFill>
            <a:schemeClr val="tx2"/>
          </a:solidFill>
          <a:latin typeface="Times New Roman" pitchFamily="18" charset="0"/>
        </a:defRPr>
      </a:lvl4pPr>
      <a:lvl5pPr algn="l" defTabSz="1008063" rtl="0" fontAlgn="base">
        <a:spcBef>
          <a:spcPct val="0"/>
        </a:spcBef>
        <a:spcAft>
          <a:spcPct val="0"/>
        </a:spcAft>
        <a:defRPr sz="4900">
          <a:solidFill>
            <a:schemeClr val="tx2"/>
          </a:solidFill>
          <a:latin typeface="Times New Roman" pitchFamily="18" charset="0"/>
        </a:defRPr>
      </a:lvl5pPr>
      <a:lvl6pPr marL="457200" algn="l" defTabSz="1008063" rtl="0" fontAlgn="base">
        <a:spcBef>
          <a:spcPct val="0"/>
        </a:spcBef>
        <a:spcAft>
          <a:spcPct val="0"/>
        </a:spcAft>
        <a:defRPr sz="4900">
          <a:solidFill>
            <a:schemeClr val="tx2"/>
          </a:solidFill>
          <a:latin typeface="Times New Roman" pitchFamily="18" charset="0"/>
        </a:defRPr>
      </a:lvl6pPr>
      <a:lvl7pPr marL="914400" algn="l" defTabSz="1008063" rtl="0" fontAlgn="base">
        <a:spcBef>
          <a:spcPct val="0"/>
        </a:spcBef>
        <a:spcAft>
          <a:spcPct val="0"/>
        </a:spcAft>
        <a:defRPr sz="4900">
          <a:solidFill>
            <a:schemeClr val="tx2"/>
          </a:solidFill>
          <a:latin typeface="Times New Roman" pitchFamily="18" charset="0"/>
        </a:defRPr>
      </a:lvl7pPr>
      <a:lvl8pPr marL="1371600" algn="l" defTabSz="1008063" rtl="0" fontAlgn="base">
        <a:spcBef>
          <a:spcPct val="0"/>
        </a:spcBef>
        <a:spcAft>
          <a:spcPct val="0"/>
        </a:spcAft>
        <a:defRPr sz="4900">
          <a:solidFill>
            <a:schemeClr val="tx2"/>
          </a:solidFill>
          <a:latin typeface="Times New Roman" pitchFamily="18" charset="0"/>
        </a:defRPr>
      </a:lvl8pPr>
      <a:lvl9pPr marL="1828800" algn="l" defTabSz="1008063" rtl="0" fontAlgn="base">
        <a:spcBef>
          <a:spcPct val="0"/>
        </a:spcBef>
        <a:spcAft>
          <a:spcPct val="0"/>
        </a:spcAft>
        <a:defRPr sz="4900">
          <a:solidFill>
            <a:schemeClr val="tx2"/>
          </a:solidFill>
          <a:latin typeface="Times New Roman" pitchFamily="18" charset="0"/>
        </a:defRPr>
      </a:lvl9pPr>
    </p:titleStyle>
    <p:bodyStyle>
      <a:lvl1pPr marL="377825" indent="-377825" algn="l" defTabSz="1008063" rtl="0" fontAlgn="base">
        <a:spcBef>
          <a:spcPct val="20000"/>
        </a:spcBef>
        <a:spcAft>
          <a:spcPct val="0"/>
        </a:spcAft>
        <a:buClr>
          <a:schemeClr val="tx2"/>
        </a:buClr>
        <a:buSzPct val="90000"/>
        <a:buFont typeface="Symbol" pitchFamily="18" charset="2"/>
        <a:buChar char="¨"/>
        <a:defRPr sz="3500">
          <a:solidFill>
            <a:schemeClr val="tx1"/>
          </a:solidFill>
          <a:latin typeface="+mn-lt"/>
          <a:ea typeface="+mn-ea"/>
          <a:cs typeface="+mn-cs"/>
        </a:defRPr>
      </a:lvl1pPr>
      <a:lvl2pPr marL="819150" indent="-315913" algn="l" defTabSz="1008063" rtl="0" fontAlgn="base">
        <a:spcBef>
          <a:spcPct val="20000"/>
        </a:spcBef>
        <a:spcAft>
          <a:spcPct val="0"/>
        </a:spcAft>
        <a:buChar char="–"/>
        <a:defRPr sz="3100">
          <a:solidFill>
            <a:schemeClr val="tx1"/>
          </a:solidFill>
          <a:latin typeface="+mn-lt"/>
        </a:defRPr>
      </a:lvl2pPr>
      <a:lvl3pPr marL="1260475" indent="-252413" algn="l" defTabSz="1008063" rtl="0" fontAlgn="base">
        <a:spcBef>
          <a:spcPct val="20000"/>
        </a:spcBef>
        <a:spcAft>
          <a:spcPct val="0"/>
        </a:spcAft>
        <a:buChar char="•"/>
        <a:defRPr sz="2600">
          <a:solidFill>
            <a:schemeClr val="tx1"/>
          </a:solidFill>
          <a:latin typeface="+mn-lt"/>
        </a:defRPr>
      </a:lvl3pPr>
      <a:lvl4pPr marL="1763713" indent="-252413" algn="l" defTabSz="1008063" rtl="0" fontAlgn="base">
        <a:spcBef>
          <a:spcPct val="20000"/>
        </a:spcBef>
        <a:spcAft>
          <a:spcPct val="0"/>
        </a:spcAft>
        <a:buChar char="–"/>
        <a:defRPr sz="2200">
          <a:solidFill>
            <a:schemeClr val="tx1"/>
          </a:solidFill>
          <a:latin typeface="+mn-lt"/>
        </a:defRPr>
      </a:lvl4pPr>
      <a:lvl5pPr marL="2268538" indent="-252413" algn="l" defTabSz="1008063" rtl="0" fontAlgn="base">
        <a:spcBef>
          <a:spcPct val="20000"/>
        </a:spcBef>
        <a:spcAft>
          <a:spcPct val="0"/>
        </a:spcAft>
        <a:buChar char="•"/>
        <a:defRPr sz="2200">
          <a:solidFill>
            <a:schemeClr val="tx1"/>
          </a:solidFill>
          <a:latin typeface="+mn-lt"/>
        </a:defRPr>
      </a:lvl5pPr>
      <a:lvl6pPr marL="2725738" indent="-252413" algn="l" defTabSz="1008063" rtl="0" fontAlgn="base">
        <a:spcBef>
          <a:spcPct val="20000"/>
        </a:spcBef>
        <a:spcAft>
          <a:spcPct val="0"/>
        </a:spcAft>
        <a:buChar char="•"/>
        <a:defRPr sz="2200">
          <a:solidFill>
            <a:schemeClr val="tx1"/>
          </a:solidFill>
          <a:latin typeface="+mn-lt"/>
        </a:defRPr>
      </a:lvl6pPr>
      <a:lvl7pPr marL="3182938" indent="-252413" algn="l" defTabSz="1008063" rtl="0" fontAlgn="base">
        <a:spcBef>
          <a:spcPct val="20000"/>
        </a:spcBef>
        <a:spcAft>
          <a:spcPct val="0"/>
        </a:spcAft>
        <a:buChar char="•"/>
        <a:defRPr sz="2200">
          <a:solidFill>
            <a:schemeClr val="tx1"/>
          </a:solidFill>
          <a:latin typeface="+mn-lt"/>
        </a:defRPr>
      </a:lvl7pPr>
      <a:lvl8pPr marL="3640138" indent="-252413" algn="l" defTabSz="1008063" rtl="0" fontAlgn="base">
        <a:spcBef>
          <a:spcPct val="20000"/>
        </a:spcBef>
        <a:spcAft>
          <a:spcPct val="0"/>
        </a:spcAft>
        <a:buChar char="•"/>
        <a:defRPr sz="2200">
          <a:solidFill>
            <a:schemeClr val="tx1"/>
          </a:solidFill>
          <a:latin typeface="+mn-lt"/>
        </a:defRPr>
      </a:lvl8pPr>
      <a:lvl9pPr marL="4097338" indent="-252413" algn="l" defTabSz="1008063" rtl="0" fontAlgn="base">
        <a:spcBef>
          <a:spcPct val="200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1473200" y="1676400"/>
            <a:ext cx="8607425" cy="1262063"/>
          </a:xfrm>
          <a:ln/>
        </p:spPr>
        <p:txBody>
          <a:bodyPr lIns="0" tIns="0" rIns="0" bIns="0"/>
          <a:lstStyle/>
          <a:p>
            <a:pPr algn="ctr"/>
            <a:r>
              <a:rPr lang="en-GB" b="1"/>
              <a:t>Perl Tutorial</a:t>
            </a:r>
          </a:p>
        </p:txBody>
      </p:sp>
      <p:sp>
        <p:nvSpPr>
          <p:cNvPr id="3074" name="Text Box 2"/>
          <p:cNvSpPr txBox="1">
            <a:spLocks noChangeArrowheads="1"/>
          </p:cNvSpPr>
          <p:nvPr/>
        </p:nvSpPr>
        <p:spPr bwMode="auto">
          <a:xfrm>
            <a:off x="3505200" y="3352800"/>
            <a:ext cx="4470400" cy="1462088"/>
          </a:xfrm>
          <a:prstGeom prst="rect">
            <a:avLst/>
          </a:prstGeom>
          <a:noFill/>
          <a:ln w="9525">
            <a:noFill/>
            <a:miter lim="800000"/>
            <a:headEnd/>
            <a:tailEnd/>
          </a:ln>
        </p:spPr>
        <p:txBody>
          <a:bodyPr lIns="0" tIns="0" rIns="0" bIns="0" anchor="ctr">
            <a:spAutoFit/>
          </a:bodyPr>
          <a:lstStyle/>
          <a:p>
            <a:pPr marL="431800" lvl="1" indent="-215900" algn="ctr" eaLnBrk="0" hangingPunct="0">
              <a:buClr>
                <a:srgbClr val="000000"/>
              </a:buClr>
              <a:buSzPct val="33000"/>
              <a:buFont typeface="StarBats" charset="0"/>
              <a:buNone/>
              <a:tabLst>
                <a:tab pos="723900" algn="l"/>
                <a:tab pos="1447800" algn="l"/>
                <a:tab pos="2171700" algn="l"/>
                <a:tab pos="2895600" algn="l"/>
                <a:tab pos="3619500" algn="l"/>
                <a:tab pos="4343400" algn="l"/>
              </a:tabLst>
            </a:pPr>
            <a:r>
              <a:rPr lang="en-GB" sz="3200"/>
              <a:t>Presented </a:t>
            </a:r>
          </a:p>
          <a:p>
            <a:pPr marL="431800" lvl="1" indent="-215900" algn="ctr" eaLnBrk="0" hangingPunct="0">
              <a:buClr>
                <a:srgbClr val="000000"/>
              </a:buClr>
              <a:buSzPct val="33000"/>
              <a:buFont typeface="StarBats" charset="0"/>
              <a:buNone/>
              <a:tabLst>
                <a:tab pos="723900" algn="l"/>
                <a:tab pos="1447800" algn="l"/>
                <a:tab pos="2171700" algn="l"/>
                <a:tab pos="2895600" algn="l"/>
                <a:tab pos="3619500" algn="l"/>
                <a:tab pos="4343400" algn="l"/>
              </a:tabLst>
            </a:pPr>
            <a:r>
              <a:rPr lang="en-GB" sz="3200"/>
              <a:t>by </a:t>
            </a:r>
          </a:p>
          <a:p>
            <a:pPr marL="431800" lvl="1" indent="-215900" algn="ctr" eaLnBrk="0" hangingPunct="0">
              <a:buClr>
                <a:srgbClr val="000000"/>
              </a:buClr>
              <a:buSzPct val="33000"/>
              <a:buFont typeface="StarBats" charset="0"/>
              <a:buNone/>
              <a:tabLst>
                <a:tab pos="723900" algn="l"/>
                <a:tab pos="1447800" algn="l"/>
                <a:tab pos="2171700" algn="l"/>
                <a:tab pos="2895600" algn="l"/>
                <a:tab pos="3619500" algn="l"/>
                <a:tab pos="4343400" algn="l"/>
              </a:tabLst>
            </a:pPr>
            <a:r>
              <a:rPr lang="en-GB" sz="3200"/>
              <a:t>Pradeepsunder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gn="ctr"/>
            <a:r>
              <a:rPr lang="en-US"/>
              <a:t>Scalar Variable</a:t>
            </a:r>
          </a:p>
        </p:txBody>
      </p:sp>
      <p:sp>
        <p:nvSpPr>
          <p:cNvPr id="44035" name="Rectangle 3"/>
          <p:cNvSpPr>
            <a:spLocks noGrp="1" noChangeArrowheads="1"/>
          </p:cNvSpPr>
          <p:nvPr>
            <p:ph type="body" idx="1"/>
          </p:nvPr>
        </p:nvSpPr>
        <p:spPr/>
        <p:txBody>
          <a:bodyPr/>
          <a:lstStyle/>
          <a:p>
            <a:pPr>
              <a:lnSpc>
                <a:spcPct val="90000"/>
              </a:lnSpc>
            </a:pPr>
            <a:r>
              <a:rPr lang="en-US">
                <a:latin typeface="Courier New" pitchFamily="49" charset="0"/>
                <a:ea typeface="MS Mincho" pitchFamily="49" charset="-128"/>
              </a:rPr>
              <a:t>If you treat the variable as character then it can store a character. If you treat it as string it can store one word . if you treat it as a number it can store one number. </a:t>
            </a:r>
          </a:p>
          <a:p>
            <a:pPr>
              <a:lnSpc>
                <a:spcPct val="90000"/>
              </a:lnSpc>
            </a:pPr>
            <a:r>
              <a:rPr lang="en-US">
                <a:latin typeface="Courier New" pitchFamily="49" charset="0"/>
                <a:ea typeface="MS Mincho" pitchFamily="49" charset="-128"/>
              </a:rPr>
              <a:t>Eg $name = "betty" ;</a:t>
            </a:r>
          </a:p>
          <a:p>
            <a:pPr lvl="1">
              <a:lnSpc>
                <a:spcPct val="90000"/>
              </a:lnSpc>
            </a:pPr>
            <a:r>
              <a:rPr lang="en-US">
                <a:latin typeface="Courier New" pitchFamily="49" charset="0"/>
                <a:ea typeface="MS Mincho" pitchFamily="49" charset="-128"/>
              </a:rPr>
              <a:t>The value betty is stored in the scalar variable $name. </a:t>
            </a:r>
            <a:endParaRPr lang="en-US"/>
          </a:p>
          <a:p>
            <a:pPr>
              <a:lnSpc>
                <a:spcPct val="90000"/>
              </a:lnSpc>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ctr"/>
            <a:r>
              <a:rPr lang="en-US"/>
              <a:t>Scalar Variable</a:t>
            </a:r>
          </a:p>
        </p:txBody>
      </p:sp>
      <p:sp>
        <p:nvSpPr>
          <p:cNvPr id="45059" name="Rectangle 3"/>
          <p:cNvSpPr>
            <a:spLocks noGrp="1" noChangeArrowheads="1"/>
          </p:cNvSpPr>
          <p:nvPr>
            <p:ph type="body" idx="1"/>
          </p:nvPr>
        </p:nvSpPr>
        <p:spPr/>
        <p:txBody>
          <a:bodyPr/>
          <a:lstStyle/>
          <a:p>
            <a:r>
              <a:rPr lang="en-US">
                <a:latin typeface="Courier New" pitchFamily="49" charset="0"/>
                <a:ea typeface="MS Mincho" pitchFamily="49" charset="-128"/>
              </a:rPr>
              <a:t>EG: print "$name \n"; The ouput on the screen will be betty.</a:t>
            </a:r>
          </a:p>
          <a:p>
            <a:r>
              <a:rPr lang="en-US">
                <a:latin typeface="Courier New" pitchFamily="49" charset="0"/>
                <a:ea typeface="MS Mincho" pitchFamily="49" charset="-128"/>
              </a:rPr>
              <a:t>Default values for all variables is undef.Which is equivalent to null.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ctr"/>
            <a:r>
              <a:rPr lang="en-US"/>
              <a:t>List Variables</a:t>
            </a:r>
          </a:p>
        </p:txBody>
      </p:sp>
      <p:sp>
        <p:nvSpPr>
          <p:cNvPr id="46083" name="Rectangle 3"/>
          <p:cNvSpPr>
            <a:spLocks noGrp="1" noChangeArrowheads="1"/>
          </p:cNvSpPr>
          <p:nvPr>
            <p:ph type="body" idx="1"/>
          </p:nvPr>
        </p:nvSpPr>
        <p:spPr/>
        <p:txBody>
          <a:bodyPr/>
          <a:lstStyle/>
          <a:p>
            <a:pPr>
              <a:lnSpc>
                <a:spcPct val="90000"/>
              </a:lnSpc>
            </a:pPr>
            <a:r>
              <a:rPr lang="en-US">
                <a:latin typeface="Courier New" pitchFamily="49" charset="0"/>
                <a:ea typeface="MS Mincho" pitchFamily="49" charset="-128"/>
              </a:rPr>
              <a:t>They are like arrays. It can be considered as a group of scalar variables. </a:t>
            </a:r>
          </a:p>
          <a:p>
            <a:pPr>
              <a:lnSpc>
                <a:spcPct val="90000"/>
              </a:lnSpc>
            </a:pPr>
            <a:r>
              <a:rPr lang="en-US">
                <a:latin typeface="Courier New" pitchFamily="49" charset="0"/>
                <a:ea typeface="MS Mincho" pitchFamily="49" charset="-128"/>
              </a:rPr>
              <a:t>They are always preceded by the @symbol.</a:t>
            </a:r>
            <a:endParaRPr lang="en-US">
              <a:latin typeface="Courier New" pitchFamily="49" charset="0"/>
              <a:cs typeface="Courier New" pitchFamily="49" charset="0"/>
            </a:endParaRPr>
          </a:p>
          <a:p>
            <a:pPr lvl="1">
              <a:lnSpc>
                <a:spcPct val="90000"/>
              </a:lnSpc>
            </a:pPr>
            <a:r>
              <a:rPr lang="en-US">
                <a:latin typeface="Courier New" pitchFamily="49" charset="0"/>
                <a:ea typeface="MS Mincho" pitchFamily="49" charset="-128"/>
              </a:rPr>
              <a:t>Eg @names = ("betty","veronica","tom");</a:t>
            </a:r>
            <a:endParaRPr lang="en-US">
              <a:latin typeface="Courier New" pitchFamily="49" charset="0"/>
              <a:cs typeface="Courier New" pitchFamily="49" charset="0"/>
            </a:endParaRPr>
          </a:p>
          <a:p>
            <a:pPr>
              <a:lnSpc>
                <a:spcPct val="90000"/>
              </a:lnSpc>
            </a:pPr>
            <a:r>
              <a:rPr lang="en-US">
                <a:latin typeface="Courier New" pitchFamily="49" charset="0"/>
                <a:ea typeface="MS Mincho" pitchFamily="49" charset="-128"/>
              </a:rPr>
              <a:t>Like in C the index starts from 0. </a:t>
            </a:r>
            <a:endParaRPr lang="en-US">
              <a:latin typeface="Courier New" pitchFamily="49" charset="0"/>
              <a:cs typeface="Courier New"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en-US"/>
              <a:t>List Variables</a:t>
            </a:r>
          </a:p>
        </p:txBody>
      </p:sp>
      <p:sp>
        <p:nvSpPr>
          <p:cNvPr id="47107" name="Rectangle 3"/>
          <p:cNvSpPr>
            <a:spLocks noGrp="1" noChangeArrowheads="1"/>
          </p:cNvSpPr>
          <p:nvPr>
            <p:ph type="body" idx="1"/>
          </p:nvPr>
        </p:nvSpPr>
        <p:spPr/>
        <p:txBody>
          <a:bodyPr/>
          <a:lstStyle/>
          <a:p>
            <a:pPr>
              <a:lnSpc>
                <a:spcPct val="90000"/>
              </a:lnSpc>
            </a:pPr>
            <a:r>
              <a:rPr lang="en-US" sz="3100">
                <a:latin typeface="Courier New" pitchFamily="49" charset="0"/>
                <a:ea typeface="MS Mincho" pitchFamily="49" charset="-128"/>
              </a:rPr>
              <a:t>If you want the second name you should use $names[1] ;</a:t>
            </a:r>
          </a:p>
          <a:p>
            <a:pPr>
              <a:lnSpc>
                <a:spcPct val="90000"/>
              </a:lnSpc>
            </a:pPr>
            <a:r>
              <a:rPr lang="en-US" sz="3100">
                <a:latin typeface="Courier New" pitchFamily="49" charset="0"/>
                <a:ea typeface="MS Mincho" pitchFamily="49" charset="-128"/>
              </a:rPr>
              <a:t>Watch the $ symbol here because each element is  a scalar variable.</a:t>
            </a:r>
          </a:p>
          <a:p>
            <a:pPr>
              <a:lnSpc>
                <a:spcPct val="90000"/>
              </a:lnSpc>
            </a:pPr>
            <a:r>
              <a:rPr lang="en-US" sz="3100">
                <a:latin typeface="Courier New" pitchFamily="49" charset="0"/>
                <a:ea typeface="MS Mincho" pitchFamily="49" charset="-128"/>
              </a:rPr>
              <a:t>$ Followed by the listvariable gives the length of the list variable.</a:t>
            </a:r>
            <a:endParaRPr lang="en-US" sz="3100">
              <a:latin typeface="Courier New" pitchFamily="49" charset="0"/>
              <a:cs typeface="Courier New" pitchFamily="49" charset="0"/>
            </a:endParaRPr>
          </a:p>
          <a:p>
            <a:pPr lvl="1">
              <a:lnSpc>
                <a:spcPct val="90000"/>
              </a:lnSpc>
            </a:pPr>
            <a:r>
              <a:rPr lang="en-US" sz="2700">
                <a:latin typeface="Courier New" pitchFamily="49" charset="0"/>
                <a:ea typeface="MS Mincho" pitchFamily="49" charset="-128"/>
              </a:rPr>
              <a:t>Eg $names here will give you the value 3.</a:t>
            </a:r>
            <a:endParaRPr lang="en-US" sz="2300">
              <a:latin typeface="Courier New" pitchFamily="49" charset="0"/>
            </a:endParaRPr>
          </a:p>
          <a:p>
            <a:pPr>
              <a:lnSpc>
                <a:spcPct val="90000"/>
              </a:lnSpc>
            </a:pPr>
            <a:endParaRPr lang="en-US" sz="2700">
              <a:latin typeface="Courier New"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ctr"/>
            <a:r>
              <a:rPr lang="en-US"/>
              <a:t>Push,pop,shift,Unshift,reverse</a:t>
            </a:r>
          </a:p>
        </p:txBody>
      </p:sp>
      <p:sp>
        <p:nvSpPr>
          <p:cNvPr id="48131" name="Rectangle 3"/>
          <p:cNvSpPr>
            <a:spLocks noGrp="1" noChangeArrowheads="1"/>
          </p:cNvSpPr>
          <p:nvPr>
            <p:ph type="body" idx="1"/>
          </p:nvPr>
        </p:nvSpPr>
        <p:spPr>
          <a:xfrm>
            <a:off x="1447800" y="1600200"/>
            <a:ext cx="8632825" cy="5638800"/>
          </a:xfrm>
        </p:spPr>
        <p:txBody>
          <a:bodyPr/>
          <a:lstStyle/>
          <a:p>
            <a:pPr>
              <a:lnSpc>
                <a:spcPct val="90000"/>
              </a:lnSpc>
            </a:pPr>
            <a:r>
              <a:rPr lang="en-US" sz="3100">
                <a:latin typeface="Courier New" pitchFamily="49" charset="0"/>
                <a:ea typeface="MS Mincho" pitchFamily="49" charset="-128"/>
              </a:rPr>
              <a:t>These are operators operating on the list variables.</a:t>
            </a:r>
          </a:p>
          <a:p>
            <a:pPr>
              <a:lnSpc>
                <a:spcPct val="90000"/>
              </a:lnSpc>
            </a:pPr>
            <a:r>
              <a:rPr lang="en-US" sz="3100">
                <a:latin typeface="Courier New" pitchFamily="49" charset="0"/>
                <a:ea typeface="MS Mincho" pitchFamily="49" charset="-128"/>
              </a:rPr>
              <a:t> Push and pop treat the list variable as a stack and operate on it. They act on the higher subscript.</a:t>
            </a:r>
            <a:endParaRPr lang="en-US" sz="3100">
              <a:latin typeface="Courier New" pitchFamily="49" charset="0"/>
              <a:cs typeface="Courier New" pitchFamily="49" charset="0"/>
            </a:endParaRPr>
          </a:p>
          <a:p>
            <a:pPr lvl="1">
              <a:lnSpc>
                <a:spcPct val="90000"/>
              </a:lnSpc>
            </a:pPr>
            <a:r>
              <a:rPr lang="en-US" sz="2700">
                <a:latin typeface="Courier New" pitchFamily="49" charset="0"/>
                <a:ea typeface="MS Mincho" pitchFamily="49" charset="-128"/>
              </a:rPr>
              <a:t>Eg push(@names,"lily")  , now the @names will contain ("betty","veronica","tom","lily").</a:t>
            </a:r>
            <a:endParaRPr lang="en-US" sz="2700">
              <a:latin typeface="Courier New" pitchFamily="49" charset="0"/>
              <a:cs typeface="Courier New" pitchFamily="49" charset="0"/>
            </a:endParaRPr>
          </a:p>
          <a:p>
            <a:pPr lvl="1">
              <a:lnSpc>
                <a:spcPct val="90000"/>
              </a:lnSpc>
            </a:pPr>
            <a:r>
              <a:rPr lang="en-US" sz="2700">
                <a:latin typeface="Courier New" pitchFamily="49" charset="0"/>
                <a:ea typeface="MS Mincho" pitchFamily="49" charset="-128"/>
              </a:rPr>
              <a:t>Eg pop(@names) will return "lily" which is the last value. And @names will contain ("betty","veronica","tom").</a:t>
            </a:r>
            <a:endParaRPr lang="en-US" sz="27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ctr"/>
            <a:r>
              <a:rPr lang="en-US"/>
              <a:t>Push,pop,shift,Unshift,reverse</a:t>
            </a:r>
          </a:p>
        </p:txBody>
      </p:sp>
      <p:sp>
        <p:nvSpPr>
          <p:cNvPr id="49155" name="Rectangle 3"/>
          <p:cNvSpPr>
            <a:spLocks noGrp="1" noChangeArrowheads="1"/>
          </p:cNvSpPr>
          <p:nvPr>
            <p:ph type="body" idx="1"/>
          </p:nvPr>
        </p:nvSpPr>
        <p:spPr/>
        <p:txBody>
          <a:bodyPr/>
          <a:lstStyle/>
          <a:p>
            <a:r>
              <a:rPr lang="en-US" sz="3100">
                <a:latin typeface="Courier New" pitchFamily="49" charset="0"/>
                <a:ea typeface="MS Mincho" pitchFamily="49" charset="-128"/>
              </a:rPr>
              <a:t>Shift and unshift act on the lower subscript.</a:t>
            </a:r>
            <a:endParaRPr lang="en-US" sz="3100">
              <a:latin typeface="Courier New" pitchFamily="49" charset="0"/>
              <a:cs typeface="Courier New" pitchFamily="49" charset="0"/>
            </a:endParaRPr>
          </a:p>
          <a:p>
            <a:pPr lvl="1"/>
            <a:r>
              <a:rPr lang="en-US" sz="2700">
                <a:latin typeface="Courier New" pitchFamily="49" charset="0"/>
                <a:ea typeface="MS Mincho" pitchFamily="49" charset="-128"/>
              </a:rPr>
              <a:t>Eg unshift(@names,"lily"), now @names contains  ("lily","betty","veronica","tom").</a:t>
            </a:r>
            <a:endParaRPr lang="en-US" sz="2700">
              <a:latin typeface="Courier New" pitchFamily="49" charset="0"/>
              <a:cs typeface="Courier New" pitchFamily="49" charset="0"/>
            </a:endParaRPr>
          </a:p>
          <a:p>
            <a:pPr lvl="1"/>
            <a:r>
              <a:rPr lang="en-US" sz="2700">
                <a:latin typeface="Courier New" pitchFamily="49" charset="0"/>
                <a:ea typeface="MS Mincho" pitchFamily="49" charset="-128"/>
              </a:rPr>
              <a:t>Eg shift(@names) returns "lily" and @names contains  ("betty","veronica","tom").</a:t>
            </a:r>
            <a:endParaRPr lang="en-US" sz="2700">
              <a:latin typeface="Courier New" pitchFamily="49" charset="0"/>
              <a:cs typeface="Courier New" pitchFamily="49" charset="0"/>
            </a:endParaRPr>
          </a:p>
          <a:p>
            <a:r>
              <a:rPr lang="en-US" sz="3100">
                <a:latin typeface="Courier New" pitchFamily="49" charset="0"/>
                <a:ea typeface="MS Mincho" pitchFamily="49" charset="-128"/>
              </a:rPr>
              <a:t>Reverse reverses the list and returns it.</a:t>
            </a:r>
            <a:endParaRPr lang="en-US" sz="3100">
              <a:latin typeface="Courier New" pitchFamily="49" charset="0"/>
              <a:cs typeface="Courier New" pitchFamily="49" charset="0"/>
            </a:endParaRPr>
          </a:p>
          <a:p>
            <a:endParaRPr lang="en-US" sz="3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ctr"/>
            <a:r>
              <a:rPr lang="en-US"/>
              <a:t>Hashes,keys,values,each</a:t>
            </a:r>
          </a:p>
        </p:txBody>
      </p:sp>
      <p:sp>
        <p:nvSpPr>
          <p:cNvPr id="51203" name="Rectangle 3"/>
          <p:cNvSpPr>
            <a:spLocks noGrp="1" noChangeArrowheads="1"/>
          </p:cNvSpPr>
          <p:nvPr>
            <p:ph type="body" idx="1"/>
          </p:nvPr>
        </p:nvSpPr>
        <p:spPr/>
        <p:txBody>
          <a:bodyPr/>
          <a:lstStyle/>
          <a:p>
            <a:r>
              <a:rPr lang="en-US">
                <a:latin typeface="Courier New" pitchFamily="49" charset="0"/>
                <a:ea typeface="MS Mincho" pitchFamily="49" charset="-128"/>
              </a:rPr>
              <a:t>Hashes are like arrays but instead of having numbers as their index they can have any scalars as index.</a:t>
            </a:r>
          </a:p>
          <a:p>
            <a:r>
              <a:rPr lang="en-US">
                <a:latin typeface="Courier New" pitchFamily="49" charset="0"/>
                <a:ea typeface="MS Mincho" pitchFamily="49" charset="-128"/>
              </a:rPr>
              <a:t>Hashes are preceded by a % symbol.  </a:t>
            </a:r>
            <a:endParaRPr lang="en-US">
              <a:latin typeface="Courier New" pitchFamily="49" charset="0"/>
              <a:cs typeface="Courier New" pitchFamily="49" charset="0"/>
            </a:endParaRPr>
          </a:p>
          <a:p>
            <a:pPr lvl="1"/>
            <a:r>
              <a:rPr lang="en-US">
                <a:latin typeface="Courier New" pitchFamily="49" charset="0"/>
                <a:ea typeface="MS Mincho" pitchFamily="49" charset="-128"/>
              </a:rPr>
              <a:t>Eg we can have %rollnumbers = ("A",1,"B",2,"C",3);</a:t>
            </a:r>
            <a:endParaRPr lang="en-US">
              <a:latin typeface="Courier New" pitchFamily="49" charset="0"/>
              <a:cs typeface="Courier New"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ctr"/>
            <a:r>
              <a:rPr lang="en-US"/>
              <a:t>Hashes,keys,values,each</a:t>
            </a:r>
          </a:p>
        </p:txBody>
      </p:sp>
      <p:sp>
        <p:nvSpPr>
          <p:cNvPr id="52227" name="Rectangle 3"/>
          <p:cNvSpPr>
            <a:spLocks noGrp="1" noChangeArrowheads="1"/>
          </p:cNvSpPr>
          <p:nvPr>
            <p:ph type="body" idx="1"/>
          </p:nvPr>
        </p:nvSpPr>
        <p:spPr/>
        <p:txBody>
          <a:bodyPr/>
          <a:lstStyle/>
          <a:p>
            <a:pPr>
              <a:lnSpc>
                <a:spcPct val="90000"/>
              </a:lnSpc>
            </a:pPr>
            <a:r>
              <a:rPr lang="en-US" sz="3100">
                <a:latin typeface="Courier New" pitchFamily="49" charset="0"/>
                <a:ea typeface="MS Mincho" pitchFamily="49" charset="-128"/>
              </a:rPr>
              <a:t>If we want to get the rollnumber of A we have to say $rollnumbers{"a"}. This will return the value of rollnumber of A.</a:t>
            </a:r>
          </a:p>
          <a:p>
            <a:pPr>
              <a:lnSpc>
                <a:spcPct val="90000"/>
              </a:lnSpc>
            </a:pPr>
            <a:r>
              <a:rPr lang="en-US" sz="3100">
                <a:latin typeface="Courier New" pitchFamily="49" charset="0"/>
                <a:ea typeface="MS Mincho" pitchFamily="49" charset="-128"/>
              </a:rPr>
              <a:t>Here A is called the key and the 1 is called its value.</a:t>
            </a:r>
            <a:endParaRPr lang="en-US" sz="3100">
              <a:latin typeface="Courier New" pitchFamily="49" charset="0"/>
              <a:cs typeface="Courier New" pitchFamily="49" charset="0"/>
            </a:endParaRPr>
          </a:p>
          <a:p>
            <a:pPr>
              <a:lnSpc>
                <a:spcPct val="90000"/>
              </a:lnSpc>
            </a:pPr>
            <a:r>
              <a:rPr lang="en-US" sz="3100">
                <a:latin typeface="Courier New" pitchFamily="49" charset="0"/>
                <a:ea typeface="MS Mincho" pitchFamily="49" charset="-128"/>
              </a:rPr>
              <a:t>Keys() returns a list of all the keys of the given hash.</a:t>
            </a:r>
          </a:p>
          <a:p>
            <a:pPr>
              <a:lnSpc>
                <a:spcPct val="90000"/>
              </a:lnSpc>
            </a:pPr>
            <a:r>
              <a:rPr lang="en-US" sz="3100">
                <a:latin typeface="Courier New" pitchFamily="49" charset="0"/>
                <a:ea typeface="MS Mincho" pitchFamily="49" charset="-128"/>
              </a:rPr>
              <a:t>Values returns the list of all the values in a given hash.</a:t>
            </a:r>
            <a:endParaRPr lang="en-US" sz="3100">
              <a:latin typeface="Courier New" pitchFamily="49" charset="0"/>
              <a:cs typeface="Courier New"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gn="ctr"/>
            <a:r>
              <a:rPr lang="en-US"/>
              <a:t>Hashes,keys,values,each</a:t>
            </a:r>
          </a:p>
        </p:txBody>
      </p:sp>
      <p:sp>
        <p:nvSpPr>
          <p:cNvPr id="53251" name="Rectangle 3"/>
          <p:cNvSpPr>
            <a:spLocks noGrp="1" noChangeArrowheads="1"/>
          </p:cNvSpPr>
          <p:nvPr>
            <p:ph type="body" idx="1"/>
          </p:nvPr>
        </p:nvSpPr>
        <p:spPr/>
        <p:txBody>
          <a:bodyPr/>
          <a:lstStyle/>
          <a:p>
            <a:r>
              <a:rPr lang="en-US" sz="3100">
                <a:latin typeface="Courier New" pitchFamily="49" charset="0"/>
                <a:ea typeface="MS Mincho" pitchFamily="49" charset="-128"/>
              </a:rPr>
              <a:t>Each function iterates over the entire hash returning two scalar value the first is the key and the second is the value </a:t>
            </a:r>
            <a:endParaRPr lang="en-US" sz="3100">
              <a:latin typeface="Courier New" pitchFamily="49" charset="0"/>
              <a:cs typeface="Courier New" pitchFamily="49" charset="0"/>
            </a:endParaRPr>
          </a:p>
          <a:p>
            <a:pPr lvl="1"/>
            <a:r>
              <a:rPr lang="en-US" sz="2700">
                <a:latin typeface="Courier New" pitchFamily="49" charset="0"/>
                <a:ea typeface="MS Mincho" pitchFamily="49" charset="-128"/>
              </a:rPr>
              <a:t>Eg $firstname,$lastname = each(%lastname) ;</a:t>
            </a:r>
          </a:p>
          <a:p>
            <a:pPr lvl="1"/>
            <a:r>
              <a:rPr lang="en-US" sz="2700">
                <a:latin typeface="Courier New" pitchFamily="49" charset="0"/>
                <a:ea typeface="MS Mincho" pitchFamily="49" charset="-128"/>
              </a:rPr>
              <a:t> Here the $firstname and the $lastname will get a new key value pair during each iteration</a:t>
            </a:r>
            <a:r>
              <a:rPr lang="en-US" sz="2700">
                <a:latin typeface="Courier New" pitchFamily="49" charset="0"/>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lgn="ctr"/>
            <a:r>
              <a:rPr lang="en-US"/>
              <a:t>Read / Write to Files</a:t>
            </a:r>
          </a:p>
        </p:txBody>
      </p:sp>
      <p:sp>
        <p:nvSpPr>
          <p:cNvPr id="54275" name="Rectangle 3"/>
          <p:cNvSpPr>
            <a:spLocks noGrp="1" noChangeArrowheads="1"/>
          </p:cNvSpPr>
          <p:nvPr>
            <p:ph type="body" idx="1"/>
          </p:nvPr>
        </p:nvSpPr>
        <p:spPr/>
        <p:txBody>
          <a:bodyPr/>
          <a:lstStyle/>
          <a:p>
            <a:r>
              <a:rPr lang="en-US" sz="3100">
                <a:latin typeface="Courier New" pitchFamily="49" charset="0"/>
                <a:ea typeface="MS Mincho" pitchFamily="49" charset="-128"/>
              </a:rPr>
              <a:t>To read and write to files we should create something called handles which refer to the files. </a:t>
            </a:r>
          </a:p>
          <a:p>
            <a:r>
              <a:rPr lang="en-US" sz="3100">
                <a:latin typeface="Courier New" pitchFamily="49" charset="0"/>
                <a:ea typeface="MS Mincho" pitchFamily="49" charset="-128"/>
              </a:rPr>
              <a:t>To create the handles we use the OPEN command. </a:t>
            </a:r>
            <a:endParaRPr lang="en-US" sz="3100">
              <a:latin typeface="Courier New" pitchFamily="49" charset="0"/>
              <a:cs typeface="Courier New" pitchFamily="49" charset="0"/>
            </a:endParaRPr>
          </a:p>
          <a:p>
            <a:pPr lvl="1"/>
            <a:r>
              <a:rPr lang="en-US" sz="2700">
                <a:latin typeface="Courier New" pitchFamily="49" charset="0"/>
                <a:ea typeface="MS Mincho" pitchFamily="49" charset="-128"/>
              </a:rPr>
              <a:t>Eg open(filehandle1,"filename"); Will create the handle called FILEHANDLE1 for the file "filename". </a:t>
            </a:r>
          </a:p>
          <a:p>
            <a:r>
              <a:rPr lang="en-US" sz="3100">
                <a:latin typeface="Courier New" pitchFamily="49" charset="0"/>
                <a:ea typeface="MS Mincho" pitchFamily="49" charset="-128"/>
              </a:rPr>
              <a:t>This handle will be used for reading. </a:t>
            </a:r>
            <a:endParaRPr lang="en-US" sz="3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1344613" y="336550"/>
            <a:ext cx="8567737" cy="1330325"/>
          </a:xfrm>
          <a:ln/>
        </p:spPr>
        <p:txBody>
          <a:bodyPr lIns="0" tIns="0" rIns="0" bIns="0"/>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b="1"/>
              <a:t>Why PERL ???</a:t>
            </a:r>
          </a:p>
        </p:txBody>
      </p:sp>
      <p:sp>
        <p:nvSpPr>
          <p:cNvPr id="4098" name="Rectangle 2"/>
          <p:cNvSpPr>
            <a:spLocks noGrp="1" noChangeArrowheads="1"/>
          </p:cNvSpPr>
          <p:nvPr>
            <p:ph type="body" idx="1"/>
          </p:nvPr>
        </p:nvSpPr>
        <p:spPr>
          <a:xfrm>
            <a:off x="1344613" y="1763713"/>
            <a:ext cx="8567737" cy="4103687"/>
          </a:xfrm>
          <a:ln/>
        </p:spPr>
        <p:txBody>
          <a:bodyPr lIns="0" tIns="0" rIns="0" bIns="0"/>
          <a:lstStyle/>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t>Practical extraction and report language</a:t>
            </a:r>
          </a:p>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t>Similar to shell script but lot easier and more powerful</a:t>
            </a:r>
          </a:p>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t>Easy availablity</a:t>
            </a:r>
          </a:p>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t>All details available on web</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ctr"/>
            <a:r>
              <a:rPr lang="en-US"/>
              <a:t>Read / Write to Files</a:t>
            </a:r>
          </a:p>
        </p:txBody>
      </p:sp>
      <p:sp>
        <p:nvSpPr>
          <p:cNvPr id="55299" name="Rectangle 3"/>
          <p:cNvSpPr>
            <a:spLocks noGrp="1" noChangeArrowheads="1"/>
          </p:cNvSpPr>
          <p:nvPr>
            <p:ph type="body" idx="1"/>
          </p:nvPr>
        </p:nvSpPr>
        <p:spPr/>
        <p:txBody>
          <a:bodyPr/>
          <a:lstStyle/>
          <a:p>
            <a:pPr lvl="1"/>
            <a:endParaRPr lang="en-US" sz="2700">
              <a:latin typeface="Courier New" pitchFamily="49" charset="0"/>
              <a:cs typeface="Courier New" pitchFamily="49" charset="0"/>
            </a:endParaRPr>
          </a:p>
          <a:p>
            <a:pPr lvl="1"/>
            <a:r>
              <a:rPr lang="en-US" sz="2700">
                <a:latin typeface="Courier New" pitchFamily="49" charset="0"/>
                <a:ea typeface="MS Mincho" pitchFamily="49" charset="-128"/>
              </a:rPr>
              <a:t>Eg open(filehandle2,"&gt;filename"); Will create the handle called FILEHANDLE2 for the file "filename". </a:t>
            </a:r>
          </a:p>
          <a:p>
            <a:r>
              <a:rPr lang="en-US" sz="3100">
                <a:latin typeface="Courier New" pitchFamily="49" charset="0"/>
                <a:ea typeface="MS Mincho" pitchFamily="49" charset="-128"/>
              </a:rPr>
              <a:t>This handle will be used for writing.</a:t>
            </a:r>
          </a:p>
          <a:p>
            <a:r>
              <a:rPr lang="en-US" sz="3100">
                <a:latin typeface="Courier New" pitchFamily="49" charset="0"/>
                <a:ea typeface="MS Mincho" pitchFamily="49" charset="-128"/>
              </a:rPr>
              <a:t> Watch out for the "&gt;" symbol before the filename. This indicates that the file is opened for writing.</a:t>
            </a:r>
            <a:endParaRPr lang="en-US" sz="3100">
              <a:latin typeface="Courier New" pitchFamily="49" charset="0"/>
              <a:cs typeface="Courier New"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lgn="ctr"/>
            <a:r>
              <a:rPr lang="en-US"/>
              <a:t>Read / Write to Files</a:t>
            </a:r>
          </a:p>
        </p:txBody>
      </p:sp>
      <p:sp>
        <p:nvSpPr>
          <p:cNvPr id="56323" name="Rectangle 3"/>
          <p:cNvSpPr>
            <a:spLocks noGrp="1" noChangeArrowheads="1"/>
          </p:cNvSpPr>
          <p:nvPr>
            <p:ph type="body" idx="1"/>
          </p:nvPr>
        </p:nvSpPr>
        <p:spPr/>
        <p:txBody>
          <a:bodyPr/>
          <a:lstStyle/>
          <a:p>
            <a:r>
              <a:rPr lang="en-US" sz="3100">
                <a:latin typeface="Courier New" pitchFamily="49" charset="0"/>
                <a:ea typeface="MS Mincho" pitchFamily="49" charset="-128"/>
              </a:rPr>
              <a:t>Once the file handles have been obtained . the reading and writing to files is pretty simple. </a:t>
            </a:r>
            <a:endParaRPr lang="en-US" sz="3100">
              <a:latin typeface="Courier New" pitchFamily="49" charset="0"/>
              <a:cs typeface="Courier New" pitchFamily="49" charset="0"/>
            </a:endParaRPr>
          </a:p>
          <a:p>
            <a:pPr lvl="1"/>
            <a:r>
              <a:rPr lang="en-US" sz="2700">
                <a:latin typeface="Courier New" pitchFamily="49" charset="0"/>
                <a:ea typeface="MS Mincho" pitchFamily="49" charset="-128"/>
              </a:rPr>
              <a:t>Eg $linevalue = &lt;FILEHANDLE1&gt; ;  </a:t>
            </a:r>
          </a:p>
          <a:p>
            <a:r>
              <a:rPr lang="en-US" sz="3100">
                <a:latin typeface="Courier New" pitchFamily="49" charset="0"/>
                <a:ea typeface="MS Mincho" pitchFamily="49" charset="-128"/>
              </a:rPr>
              <a:t>This will result in a line being read from the file pointed by the filehandle and the that line is stored in the scalar variable $linevalue.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lgn="ctr"/>
            <a:r>
              <a:rPr lang="en-US"/>
              <a:t>Read / Write to Files</a:t>
            </a:r>
          </a:p>
        </p:txBody>
      </p:sp>
      <p:sp>
        <p:nvSpPr>
          <p:cNvPr id="57347" name="Rectangle 3"/>
          <p:cNvSpPr>
            <a:spLocks noGrp="1" noChangeArrowheads="1"/>
          </p:cNvSpPr>
          <p:nvPr>
            <p:ph type="body" idx="1"/>
          </p:nvPr>
        </p:nvSpPr>
        <p:spPr/>
        <p:txBody>
          <a:bodyPr/>
          <a:lstStyle/>
          <a:p>
            <a:pPr>
              <a:lnSpc>
                <a:spcPct val="90000"/>
              </a:lnSpc>
            </a:pPr>
            <a:r>
              <a:rPr lang="en-US" sz="3100">
                <a:latin typeface="Courier New" pitchFamily="49" charset="0"/>
                <a:ea typeface="MS Mincho" pitchFamily="49" charset="-128"/>
              </a:rPr>
              <a:t>When the end of file is reached the &lt;FILEHANDLE1&gt;  returns a  undef.</a:t>
            </a:r>
            <a:endParaRPr lang="en-US" sz="3100">
              <a:latin typeface="Courier New" pitchFamily="49" charset="0"/>
              <a:cs typeface="Courier New" pitchFamily="49" charset="0"/>
            </a:endParaRPr>
          </a:p>
          <a:p>
            <a:pPr lvl="1">
              <a:lnSpc>
                <a:spcPct val="90000"/>
              </a:lnSpc>
            </a:pPr>
            <a:r>
              <a:rPr lang="en-US" sz="2700">
                <a:latin typeface="Courier New" pitchFamily="49" charset="0"/>
                <a:ea typeface="MS Mincho" pitchFamily="49" charset="-128"/>
              </a:rPr>
              <a:t>Eg print FILEHANDLE2 "$linevalue\n"; </a:t>
            </a:r>
          </a:p>
          <a:p>
            <a:pPr>
              <a:lnSpc>
                <a:spcPct val="90000"/>
              </a:lnSpc>
            </a:pPr>
            <a:r>
              <a:rPr lang="en-US" sz="3100">
                <a:latin typeface="Courier New" pitchFamily="49" charset="0"/>
                <a:ea typeface="MS Mincho" pitchFamily="49" charset="-128"/>
              </a:rPr>
              <a:t>This will result in a line with the value as in $linevalue being written to the file pointed by the filehandle2 .</a:t>
            </a:r>
            <a:endParaRPr lang="en-US" sz="3100">
              <a:latin typeface="Courier New" pitchFamily="49" charset="0"/>
              <a:cs typeface="Courier New" pitchFamily="49" charset="0"/>
            </a:endParaRPr>
          </a:p>
          <a:p>
            <a:pPr>
              <a:lnSpc>
                <a:spcPct val="90000"/>
              </a:lnSpc>
            </a:pPr>
            <a:r>
              <a:rPr lang="en-US" sz="3100">
                <a:latin typeface="Courier New" pitchFamily="49" charset="0"/>
                <a:ea typeface="MS Mincho" pitchFamily="49" charset="-128"/>
              </a:rPr>
              <a:t>For closing a filehandle use close(FILEHANDLE);</a:t>
            </a:r>
            <a:endParaRPr lang="en-US" sz="31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1344613" y="336550"/>
            <a:ext cx="8567737" cy="1330325"/>
          </a:xfrm>
          <a:ln/>
        </p:spPr>
        <p:txBody>
          <a:bodyPr lIns="0" tIns="0" rIns="0" bIns="0"/>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b="1"/>
              <a:t>Control Structures</a:t>
            </a:r>
          </a:p>
        </p:txBody>
      </p:sp>
      <p:sp>
        <p:nvSpPr>
          <p:cNvPr id="7170" name="Rectangle 2"/>
          <p:cNvSpPr>
            <a:spLocks noGrp="1" noChangeArrowheads="1"/>
          </p:cNvSpPr>
          <p:nvPr>
            <p:ph type="body" idx="1"/>
          </p:nvPr>
        </p:nvSpPr>
        <p:spPr>
          <a:xfrm>
            <a:off x="1704975" y="1868488"/>
            <a:ext cx="7442200" cy="4760912"/>
          </a:xfrm>
          <a:ln/>
        </p:spPr>
        <p:txBody>
          <a:bodyPr lIns="0" tIns="0" rIns="0" bIns="0"/>
          <a:lstStyle/>
          <a:p>
            <a:pPr>
              <a:tabLst>
                <a:tab pos="723900" algn="l"/>
                <a:tab pos="1447800" algn="l"/>
                <a:tab pos="2171700" algn="l"/>
                <a:tab pos="2895600" algn="l"/>
                <a:tab pos="3619500" algn="l"/>
                <a:tab pos="4343400" algn="l"/>
                <a:tab pos="5067300" algn="l"/>
                <a:tab pos="5791200" algn="l"/>
                <a:tab pos="6515100" algn="l"/>
                <a:tab pos="7239000" algn="l"/>
              </a:tabLst>
            </a:pPr>
            <a:r>
              <a:rPr lang="en-GB"/>
              <a:t>If / unless statements</a:t>
            </a:r>
          </a:p>
          <a:p>
            <a:pPr>
              <a:tabLst>
                <a:tab pos="723900" algn="l"/>
                <a:tab pos="1447800" algn="l"/>
                <a:tab pos="2171700" algn="l"/>
                <a:tab pos="2895600" algn="l"/>
                <a:tab pos="3619500" algn="l"/>
                <a:tab pos="4343400" algn="l"/>
                <a:tab pos="5067300" algn="l"/>
                <a:tab pos="5791200" algn="l"/>
                <a:tab pos="6515100" algn="l"/>
                <a:tab pos="7239000" algn="l"/>
              </a:tabLst>
            </a:pPr>
            <a:r>
              <a:rPr lang="en-GB"/>
              <a:t>While / until statements</a:t>
            </a:r>
          </a:p>
          <a:p>
            <a:pPr>
              <a:tabLst>
                <a:tab pos="723900" algn="l"/>
                <a:tab pos="1447800" algn="l"/>
                <a:tab pos="2171700" algn="l"/>
                <a:tab pos="2895600" algn="l"/>
                <a:tab pos="3619500" algn="l"/>
                <a:tab pos="4343400" algn="l"/>
                <a:tab pos="5067300" algn="l"/>
                <a:tab pos="5791200" algn="l"/>
                <a:tab pos="6515100" algn="l"/>
                <a:tab pos="7239000" algn="l"/>
              </a:tabLst>
            </a:pPr>
            <a:r>
              <a:rPr lang="en-GB"/>
              <a:t>For statements</a:t>
            </a:r>
          </a:p>
          <a:p>
            <a:pPr>
              <a:tabLst>
                <a:tab pos="723900" algn="l"/>
                <a:tab pos="1447800" algn="l"/>
                <a:tab pos="2171700" algn="l"/>
                <a:tab pos="2895600" algn="l"/>
                <a:tab pos="3619500" algn="l"/>
                <a:tab pos="4343400" algn="l"/>
                <a:tab pos="5067300" algn="l"/>
                <a:tab pos="5791200" algn="l"/>
                <a:tab pos="6515100" algn="l"/>
                <a:tab pos="7239000" algn="l"/>
              </a:tabLst>
            </a:pPr>
            <a:r>
              <a:rPr lang="en-GB"/>
              <a:t>Foreach statements</a:t>
            </a:r>
          </a:p>
          <a:p>
            <a:pPr>
              <a:tabLst>
                <a:tab pos="723900" algn="l"/>
                <a:tab pos="1447800" algn="l"/>
                <a:tab pos="2171700" algn="l"/>
                <a:tab pos="2895600" algn="l"/>
                <a:tab pos="3619500" algn="l"/>
                <a:tab pos="4343400" algn="l"/>
                <a:tab pos="5067300" algn="l"/>
                <a:tab pos="5791200" algn="l"/>
                <a:tab pos="6515100" algn="l"/>
                <a:tab pos="7239000" algn="l"/>
              </a:tabLst>
            </a:pPr>
            <a:r>
              <a:rPr lang="en-GB"/>
              <a:t>Last , next , redo statements</a:t>
            </a:r>
          </a:p>
          <a:p>
            <a:pPr>
              <a:tabLst>
                <a:tab pos="723900" algn="l"/>
                <a:tab pos="1447800" algn="l"/>
                <a:tab pos="2171700" algn="l"/>
                <a:tab pos="2895600" algn="l"/>
                <a:tab pos="3619500" algn="l"/>
                <a:tab pos="4343400" algn="l"/>
                <a:tab pos="5067300" algn="l"/>
                <a:tab pos="5791200" algn="l"/>
                <a:tab pos="6515100" algn="l"/>
                <a:tab pos="7239000" algn="l"/>
              </a:tabLst>
            </a:pPr>
            <a:r>
              <a:rPr lang="en-GB"/>
              <a:t>&amp;&amp; And || as control structures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ctr"/>
            <a:r>
              <a:rPr lang="en-US"/>
              <a:t>If / Unless</a:t>
            </a:r>
          </a:p>
        </p:txBody>
      </p:sp>
      <p:sp>
        <p:nvSpPr>
          <p:cNvPr id="58371" name="Rectangle 3"/>
          <p:cNvSpPr>
            <a:spLocks noGrp="1" noChangeArrowheads="1"/>
          </p:cNvSpPr>
          <p:nvPr>
            <p:ph type="body" idx="1"/>
          </p:nvPr>
        </p:nvSpPr>
        <p:spPr/>
        <p:txBody>
          <a:bodyPr/>
          <a:lstStyle/>
          <a:p>
            <a:r>
              <a:rPr lang="en-US">
                <a:latin typeface="Courier New" pitchFamily="49" charset="0"/>
                <a:ea typeface="MS Mincho" pitchFamily="49" charset="-128"/>
              </a:rPr>
              <a:t>If similar to the if in C.</a:t>
            </a:r>
            <a:endParaRPr lang="en-US">
              <a:latin typeface="Courier New" pitchFamily="49" charset="0"/>
              <a:cs typeface="Courier New" pitchFamily="49" charset="0"/>
            </a:endParaRPr>
          </a:p>
          <a:p>
            <a:r>
              <a:rPr lang="en-US">
                <a:latin typeface="Courier New" pitchFamily="49" charset="0"/>
                <a:ea typeface="MS Mincho" pitchFamily="49" charset="-128"/>
              </a:rPr>
              <a:t>Eg of unless.</a:t>
            </a:r>
            <a:endParaRPr lang="en-US">
              <a:latin typeface="Courier New" pitchFamily="49" charset="0"/>
              <a:cs typeface="Courier New" pitchFamily="49" charset="0"/>
            </a:endParaRPr>
          </a:p>
          <a:p>
            <a:pPr lvl="1"/>
            <a:r>
              <a:rPr lang="en-US">
                <a:latin typeface="Courier New" pitchFamily="49" charset="0"/>
                <a:ea typeface="MS Mincho" pitchFamily="49" charset="-128"/>
              </a:rPr>
              <a:t>Unless(condition){}.</a:t>
            </a:r>
            <a:endParaRPr lang="en-US">
              <a:latin typeface="Courier New" pitchFamily="49" charset="0"/>
              <a:cs typeface="Courier New" pitchFamily="49" charset="0"/>
            </a:endParaRPr>
          </a:p>
          <a:p>
            <a:r>
              <a:rPr lang="en-US">
                <a:latin typeface="Courier New" pitchFamily="49" charset="0"/>
                <a:ea typeface="MS Mincho" pitchFamily="49" charset="-128"/>
              </a:rPr>
              <a:t>When you want to leave the then part and have just an else part we use unless.</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ctr"/>
            <a:r>
              <a:rPr lang="en-US"/>
              <a:t>While / Until / For</a:t>
            </a:r>
          </a:p>
        </p:txBody>
      </p:sp>
      <p:sp>
        <p:nvSpPr>
          <p:cNvPr id="59395" name="Rectangle 3"/>
          <p:cNvSpPr>
            <a:spLocks noGrp="1" noChangeArrowheads="1"/>
          </p:cNvSpPr>
          <p:nvPr>
            <p:ph type="body" idx="1"/>
          </p:nvPr>
        </p:nvSpPr>
        <p:spPr/>
        <p:txBody>
          <a:bodyPr/>
          <a:lstStyle/>
          <a:p>
            <a:pPr>
              <a:lnSpc>
                <a:spcPct val="90000"/>
              </a:lnSpc>
            </a:pPr>
            <a:r>
              <a:rPr lang="en-US">
                <a:latin typeface="Courier New" pitchFamily="49" charset="0"/>
                <a:ea typeface="MS Mincho" pitchFamily="49" charset="-128"/>
              </a:rPr>
              <a:t>While similar to the while of C.</a:t>
            </a:r>
            <a:endParaRPr lang="en-US">
              <a:latin typeface="Courier New" pitchFamily="49" charset="0"/>
              <a:cs typeface="Courier New" pitchFamily="49" charset="0"/>
            </a:endParaRPr>
          </a:p>
          <a:p>
            <a:pPr>
              <a:lnSpc>
                <a:spcPct val="90000"/>
              </a:lnSpc>
            </a:pPr>
            <a:r>
              <a:rPr lang="en-US">
                <a:latin typeface="Courier New" pitchFamily="49" charset="0"/>
                <a:ea typeface="MS Mincho" pitchFamily="49" charset="-128"/>
              </a:rPr>
              <a:t>Eg until.</a:t>
            </a:r>
            <a:endParaRPr lang="en-US">
              <a:latin typeface="Courier New" pitchFamily="49" charset="0"/>
              <a:cs typeface="Courier New" pitchFamily="49" charset="0"/>
            </a:endParaRPr>
          </a:p>
          <a:p>
            <a:pPr lvl="1">
              <a:lnSpc>
                <a:spcPct val="90000"/>
              </a:lnSpc>
            </a:pPr>
            <a:r>
              <a:rPr lang="en-US">
                <a:latin typeface="Courier New" pitchFamily="49" charset="0"/>
                <a:ea typeface="MS Mincho" pitchFamily="49" charset="-128"/>
              </a:rPr>
              <a:t>Until(some expression){}.</a:t>
            </a:r>
            <a:endParaRPr lang="en-US">
              <a:latin typeface="Courier New" pitchFamily="49" charset="0"/>
              <a:cs typeface="Courier New" pitchFamily="49" charset="0"/>
            </a:endParaRPr>
          </a:p>
          <a:p>
            <a:pPr>
              <a:lnSpc>
                <a:spcPct val="90000"/>
              </a:lnSpc>
            </a:pPr>
            <a:r>
              <a:rPr lang="en-US">
                <a:latin typeface="Courier New" pitchFamily="49" charset="0"/>
                <a:ea typeface="MS Mincho" pitchFamily="49" charset="-128"/>
              </a:rPr>
              <a:t>So the statements are executed till the condition is met.</a:t>
            </a:r>
          </a:p>
          <a:p>
            <a:pPr>
              <a:lnSpc>
                <a:spcPct val="90000"/>
              </a:lnSpc>
            </a:pPr>
            <a:r>
              <a:rPr lang="en-US">
                <a:latin typeface="Courier New" pitchFamily="49" charset="0"/>
                <a:cs typeface="Times New Roman" pitchFamily="18" charset="0"/>
              </a:rPr>
              <a:t>For is also similar to C implementation.</a:t>
            </a:r>
            <a:endParaRPr lang="en-US">
              <a:latin typeface="Courier New" pitchFamily="49" charset="0"/>
              <a:ea typeface="MS Mincho" pitchFamily="49"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ctr"/>
            <a:r>
              <a:rPr lang="en-US"/>
              <a:t>Foreach Statement</a:t>
            </a:r>
          </a:p>
        </p:txBody>
      </p:sp>
      <p:sp>
        <p:nvSpPr>
          <p:cNvPr id="60419" name="Rectangle 3"/>
          <p:cNvSpPr>
            <a:spLocks noGrp="1" noChangeArrowheads="1"/>
          </p:cNvSpPr>
          <p:nvPr>
            <p:ph type="body" idx="1"/>
          </p:nvPr>
        </p:nvSpPr>
        <p:spPr/>
        <p:txBody>
          <a:bodyPr/>
          <a:lstStyle/>
          <a:p>
            <a:r>
              <a:rPr lang="en-US">
                <a:latin typeface="Courier New" pitchFamily="49" charset="0"/>
                <a:ea typeface="MS Mincho" pitchFamily="49" charset="-128"/>
              </a:rPr>
              <a:t>This statement takes a list of values and assigns them one at a time to a scalar  variable, executing a block of code with each successive assignment.</a:t>
            </a:r>
            <a:endParaRPr lang="en-US">
              <a:latin typeface="Courier New" pitchFamily="49" charset="0"/>
              <a:cs typeface="Courier New" pitchFamily="49" charset="0"/>
            </a:endParaRPr>
          </a:p>
          <a:p>
            <a:pPr lvl="1"/>
            <a:r>
              <a:rPr lang="en-US">
                <a:latin typeface="Courier New" pitchFamily="49" charset="0"/>
                <a:ea typeface="MS Mincho" pitchFamily="49" charset="-128"/>
              </a:rPr>
              <a:t>Eg</a:t>
            </a:r>
            <a:r>
              <a:rPr lang="en-US">
                <a:latin typeface="Courier New" pitchFamily="49" charset="0"/>
                <a:cs typeface="Courier New" pitchFamily="49" charset="0"/>
              </a:rPr>
              <a:t>: </a:t>
            </a:r>
            <a:r>
              <a:rPr lang="en-US">
                <a:latin typeface="Courier New" pitchFamily="49" charset="0"/>
                <a:ea typeface="MS Mincho" pitchFamily="49" charset="-128"/>
              </a:rPr>
              <a:t>Foreach $var (list)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ctr"/>
            <a:r>
              <a:rPr lang="en-US"/>
              <a:t>Last / Next / Redo</a:t>
            </a:r>
          </a:p>
        </p:txBody>
      </p:sp>
      <p:sp>
        <p:nvSpPr>
          <p:cNvPr id="61443" name="Rectangle 3"/>
          <p:cNvSpPr>
            <a:spLocks noGrp="1" noChangeArrowheads="1"/>
          </p:cNvSpPr>
          <p:nvPr>
            <p:ph type="body" idx="1"/>
          </p:nvPr>
        </p:nvSpPr>
        <p:spPr/>
        <p:txBody>
          <a:bodyPr/>
          <a:lstStyle/>
          <a:p>
            <a:pPr>
              <a:lnSpc>
                <a:spcPct val="90000"/>
              </a:lnSpc>
            </a:pPr>
            <a:r>
              <a:rPr lang="en-US" sz="3100">
                <a:latin typeface="Courier New" pitchFamily="49" charset="0"/>
                <a:ea typeface="MS Mincho" pitchFamily="49" charset="-128"/>
              </a:rPr>
              <a:t>Last is similar to break statement of C.</a:t>
            </a:r>
          </a:p>
          <a:p>
            <a:pPr lvl="1">
              <a:lnSpc>
                <a:spcPct val="90000"/>
              </a:lnSpc>
            </a:pPr>
            <a:r>
              <a:rPr lang="en-US" sz="2700">
                <a:latin typeface="Courier New" pitchFamily="49" charset="0"/>
                <a:ea typeface="MS Mincho" pitchFamily="49" charset="-128"/>
              </a:rPr>
              <a:t> Whenever you want to quit from a loop you can use this.</a:t>
            </a:r>
            <a:endParaRPr lang="en-US" sz="2700">
              <a:latin typeface="Courier New" pitchFamily="49" charset="0"/>
              <a:cs typeface="Courier New" pitchFamily="49" charset="0"/>
            </a:endParaRPr>
          </a:p>
          <a:p>
            <a:pPr>
              <a:lnSpc>
                <a:spcPct val="90000"/>
              </a:lnSpc>
            </a:pPr>
            <a:r>
              <a:rPr lang="en-US" sz="3100">
                <a:latin typeface="Courier New" pitchFamily="49" charset="0"/>
                <a:ea typeface="MS Mincho" pitchFamily="49" charset="-128"/>
              </a:rPr>
              <a:t>To skip the current loop use the next statement.</a:t>
            </a:r>
          </a:p>
          <a:p>
            <a:pPr lvl="1">
              <a:lnSpc>
                <a:spcPct val="90000"/>
              </a:lnSpc>
            </a:pPr>
            <a:r>
              <a:rPr lang="en-US" sz="2700">
                <a:latin typeface="Courier New" pitchFamily="49" charset="0"/>
                <a:ea typeface="MS Mincho" pitchFamily="49" charset="-128"/>
              </a:rPr>
              <a:t>It immideately jumps to the next iteration of the loop.</a:t>
            </a:r>
            <a:endParaRPr lang="en-US" sz="2700">
              <a:latin typeface="Courier New" pitchFamily="49" charset="0"/>
              <a:cs typeface="Courier New" pitchFamily="49" charset="0"/>
            </a:endParaRPr>
          </a:p>
          <a:p>
            <a:pPr>
              <a:lnSpc>
                <a:spcPct val="90000"/>
              </a:lnSpc>
            </a:pPr>
            <a:r>
              <a:rPr lang="en-US" sz="3100">
                <a:latin typeface="Courier New" pitchFamily="49" charset="0"/>
                <a:ea typeface="MS Mincho" pitchFamily="49" charset="-128"/>
              </a:rPr>
              <a:t>The redo statement helps in repeating the same iteration again.</a:t>
            </a:r>
            <a:endParaRPr lang="en-US" sz="31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ctr"/>
            <a:r>
              <a:rPr lang="en-US"/>
              <a:t>&amp;&amp; And || Controls</a:t>
            </a:r>
          </a:p>
        </p:txBody>
      </p:sp>
      <p:sp>
        <p:nvSpPr>
          <p:cNvPr id="62467" name="Rectangle 3"/>
          <p:cNvSpPr>
            <a:spLocks noGrp="1" noChangeArrowheads="1"/>
          </p:cNvSpPr>
          <p:nvPr>
            <p:ph type="body" idx="1"/>
          </p:nvPr>
        </p:nvSpPr>
        <p:spPr/>
        <p:txBody>
          <a:bodyPr/>
          <a:lstStyle/>
          <a:p>
            <a:r>
              <a:rPr lang="en-US" sz="3100">
                <a:latin typeface="Courier New" pitchFamily="49" charset="0"/>
                <a:ea typeface="MS Mincho" pitchFamily="49" charset="-128"/>
              </a:rPr>
              <a:t>Unless(cond1){cond2}.</a:t>
            </a:r>
            <a:endParaRPr lang="en-US" sz="3100">
              <a:latin typeface="Courier New" pitchFamily="49" charset="0"/>
              <a:cs typeface="Courier New" pitchFamily="49" charset="0"/>
            </a:endParaRPr>
          </a:p>
          <a:p>
            <a:pPr lvl="1"/>
            <a:r>
              <a:rPr lang="en-US" sz="2700">
                <a:latin typeface="Courier New" pitchFamily="49" charset="0"/>
                <a:ea typeface="MS Mincho" pitchFamily="49" charset="-128"/>
              </a:rPr>
              <a:t>This can be replaced by cond1&amp;&amp;cond2.</a:t>
            </a:r>
          </a:p>
          <a:p>
            <a:r>
              <a:rPr lang="en-US" sz="3100">
                <a:latin typeface="Courier New" pitchFamily="49" charset="0"/>
                <a:ea typeface="MS Mincho" pitchFamily="49" charset="-128"/>
              </a:rPr>
              <a:t>Suppose you want to open a file and put a message if the file operation fails we can do.</a:t>
            </a:r>
          </a:p>
          <a:p>
            <a:pPr lvl="1"/>
            <a:r>
              <a:rPr lang="en-US" sz="2700">
                <a:latin typeface="Courier New" pitchFamily="49" charset="0"/>
                <a:ea typeface="MS Mincho" pitchFamily="49" charset="-128"/>
              </a:rPr>
              <a:t>(Condition)|| print "the file cannot be opened“;</a:t>
            </a:r>
          </a:p>
          <a:p>
            <a:r>
              <a:rPr lang="en-US" sz="3100">
                <a:latin typeface="Courier New" pitchFamily="49" charset="0"/>
                <a:ea typeface="MS Mincho" pitchFamily="49" charset="-128"/>
              </a:rPr>
              <a:t>This way we can make the control structures smaller and efficient.</a:t>
            </a:r>
            <a:endParaRPr lang="en-US" sz="3100">
              <a:ea typeface="MS Mincho" pitchFamily="49" charset="-128"/>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1344613" y="336550"/>
            <a:ext cx="8567737" cy="1330325"/>
          </a:xfrm>
          <a:ln/>
        </p:spPr>
        <p:txBody>
          <a:bodyPr lIns="0" tIns="0" rIns="0" bIns="0"/>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b="1"/>
              <a:t>Functions</a:t>
            </a:r>
          </a:p>
        </p:txBody>
      </p:sp>
      <p:sp>
        <p:nvSpPr>
          <p:cNvPr id="8194" name="Rectangle 2"/>
          <p:cNvSpPr>
            <a:spLocks noGrp="1" noChangeArrowheads="1"/>
          </p:cNvSpPr>
          <p:nvPr>
            <p:ph type="body" idx="1"/>
          </p:nvPr>
        </p:nvSpPr>
        <p:spPr>
          <a:xfrm>
            <a:off x="1752600" y="1752600"/>
            <a:ext cx="6565900" cy="4281488"/>
          </a:xfrm>
          <a:ln/>
        </p:spPr>
        <p:txBody>
          <a:bodyPr lIns="0" tIns="0" rIns="0" bIns="0"/>
          <a:lstStyle/>
          <a:p>
            <a:pPr>
              <a:tabLst>
                <a:tab pos="723900" algn="l"/>
                <a:tab pos="1447800" algn="l"/>
                <a:tab pos="2171700" algn="l"/>
                <a:tab pos="2895600" algn="l"/>
                <a:tab pos="3619500" algn="l"/>
                <a:tab pos="4343400" algn="l"/>
                <a:tab pos="5067300" algn="l"/>
                <a:tab pos="5791200" algn="l"/>
                <a:tab pos="6515100" algn="l"/>
              </a:tabLst>
            </a:pPr>
            <a:r>
              <a:rPr lang="en-GB"/>
              <a:t>Function declaration</a:t>
            </a:r>
          </a:p>
          <a:p>
            <a:pPr>
              <a:tabLst>
                <a:tab pos="723900" algn="l"/>
                <a:tab pos="1447800" algn="l"/>
                <a:tab pos="2171700" algn="l"/>
                <a:tab pos="2895600" algn="l"/>
                <a:tab pos="3619500" algn="l"/>
                <a:tab pos="4343400" algn="l"/>
                <a:tab pos="5067300" algn="l"/>
                <a:tab pos="5791200" algn="l"/>
                <a:tab pos="6515100" algn="l"/>
              </a:tabLst>
            </a:pPr>
            <a:r>
              <a:rPr lang="en-GB"/>
              <a:t>Calling a function	</a:t>
            </a:r>
          </a:p>
          <a:p>
            <a:pPr>
              <a:tabLst>
                <a:tab pos="723900" algn="l"/>
                <a:tab pos="1447800" algn="l"/>
                <a:tab pos="2171700" algn="l"/>
                <a:tab pos="2895600" algn="l"/>
                <a:tab pos="3619500" algn="l"/>
                <a:tab pos="4343400" algn="l"/>
                <a:tab pos="5067300" algn="l"/>
                <a:tab pos="5791200" algn="l"/>
                <a:tab pos="6515100" algn="l"/>
              </a:tabLst>
            </a:pPr>
            <a:r>
              <a:rPr lang="en-GB"/>
              <a:t>Passing parameters</a:t>
            </a:r>
          </a:p>
          <a:p>
            <a:pPr>
              <a:tabLst>
                <a:tab pos="723900" algn="l"/>
                <a:tab pos="1447800" algn="l"/>
                <a:tab pos="2171700" algn="l"/>
                <a:tab pos="2895600" algn="l"/>
                <a:tab pos="3619500" algn="l"/>
                <a:tab pos="4343400" algn="l"/>
                <a:tab pos="5067300" algn="l"/>
                <a:tab pos="5791200" algn="l"/>
                <a:tab pos="6515100" algn="l"/>
              </a:tabLst>
            </a:pPr>
            <a:r>
              <a:rPr lang="en-GB"/>
              <a:t>Local variables</a:t>
            </a:r>
          </a:p>
          <a:p>
            <a:pPr>
              <a:tabLst>
                <a:tab pos="723900" algn="l"/>
                <a:tab pos="1447800" algn="l"/>
                <a:tab pos="2171700" algn="l"/>
                <a:tab pos="2895600" algn="l"/>
                <a:tab pos="3619500" algn="l"/>
                <a:tab pos="4343400" algn="l"/>
                <a:tab pos="5067300" algn="l"/>
                <a:tab pos="5791200" algn="l"/>
                <a:tab pos="6515100" algn="l"/>
              </a:tabLst>
            </a:pPr>
            <a:r>
              <a:rPr lang="en-GB"/>
              <a:t>Returning values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algn="ctr"/>
            <a:r>
              <a:rPr lang="en-GB" b="1"/>
              <a:t>Why PERL ???</a:t>
            </a:r>
            <a:endParaRPr lang="en-US" b="1"/>
          </a:p>
        </p:txBody>
      </p:sp>
      <p:sp>
        <p:nvSpPr>
          <p:cNvPr id="1027" name="Rectangle 3"/>
          <p:cNvSpPr>
            <a:spLocks noGrp="1" noChangeArrowheads="1"/>
          </p:cNvSpPr>
          <p:nvPr>
            <p:ph type="body" idx="1"/>
          </p:nvPr>
        </p:nvSpPr>
        <p:spPr/>
        <p:txBody>
          <a:bodyPr/>
          <a:lstStyle/>
          <a:p>
            <a:pPr>
              <a:lnSpc>
                <a:spcPct val="90000"/>
              </a:lnSpc>
            </a:pPr>
            <a:r>
              <a:rPr lang="en-US" sz="3100">
                <a:latin typeface="Courier New" pitchFamily="49" charset="0"/>
                <a:ea typeface="MS Mincho" pitchFamily="49" charset="-128"/>
              </a:rPr>
              <a:t>Perl stands for practical extraction and report language.</a:t>
            </a:r>
          </a:p>
          <a:p>
            <a:pPr>
              <a:lnSpc>
                <a:spcPct val="90000"/>
              </a:lnSpc>
            </a:pPr>
            <a:r>
              <a:rPr lang="en-US" sz="3100">
                <a:latin typeface="Courier New" pitchFamily="49" charset="0"/>
                <a:ea typeface="MS Mincho" pitchFamily="49" charset="-128"/>
              </a:rPr>
              <a:t>Perl is similar to shell script. Only it is much easier and more akin to the high end programming.</a:t>
            </a:r>
          </a:p>
          <a:p>
            <a:pPr>
              <a:lnSpc>
                <a:spcPct val="90000"/>
              </a:lnSpc>
            </a:pPr>
            <a:r>
              <a:rPr lang="en-US" sz="3100">
                <a:latin typeface="Courier New" pitchFamily="49" charset="0"/>
                <a:ea typeface="MS Mincho" pitchFamily="49" charset="-128"/>
              </a:rPr>
              <a:t>Perl is free to download  from the GNU website so it is very easily accessible .</a:t>
            </a:r>
          </a:p>
          <a:p>
            <a:pPr>
              <a:lnSpc>
                <a:spcPct val="90000"/>
              </a:lnSpc>
            </a:pPr>
            <a:r>
              <a:rPr lang="en-US" sz="3100">
                <a:latin typeface="Courier New" pitchFamily="49" charset="0"/>
                <a:ea typeface="MS Mincho" pitchFamily="49" charset="-128"/>
              </a:rPr>
              <a:t>Perl is also available for MS-DOS,WIN-NT and Macintosh.</a:t>
            </a:r>
            <a:endParaRPr lang="en-US" sz="31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ctr"/>
            <a:r>
              <a:rPr lang="en-US"/>
              <a:t>Function Declaration</a:t>
            </a:r>
          </a:p>
        </p:txBody>
      </p:sp>
      <p:sp>
        <p:nvSpPr>
          <p:cNvPr id="63491" name="Rectangle 3"/>
          <p:cNvSpPr>
            <a:spLocks noGrp="1" noChangeArrowheads="1"/>
          </p:cNvSpPr>
          <p:nvPr>
            <p:ph type="body" idx="1"/>
          </p:nvPr>
        </p:nvSpPr>
        <p:spPr/>
        <p:txBody>
          <a:bodyPr/>
          <a:lstStyle/>
          <a:p>
            <a:r>
              <a:rPr lang="en-US" sz="3100">
                <a:latin typeface="Courier New" pitchFamily="49" charset="0"/>
                <a:ea typeface="MS Mincho" pitchFamily="49" charset="-128"/>
              </a:rPr>
              <a:t>The keyword sub describes the function.</a:t>
            </a:r>
          </a:p>
          <a:p>
            <a:pPr lvl="1"/>
            <a:r>
              <a:rPr lang="en-US" sz="2700">
                <a:latin typeface="Courier New" pitchFamily="49" charset="0"/>
                <a:ea typeface="MS Mincho" pitchFamily="49" charset="-128"/>
              </a:rPr>
              <a:t> So the function should start with the keyword sub.</a:t>
            </a:r>
          </a:p>
          <a:p>
            <a:pPr lvl="1"/>
            <a:r>
              <a:rPr lang="en-US" sz="2700">
                <a:latin typeface="Courier New" pitchFamily="49" charset="0"/>
                <a:ea typeface="MS Mincho" pitchFamily="49" charset="-128"/>
              </a:rPr>
              <a:t>Eg sub addnum { …. }.</a:t>
            </a:r>
          </a:p>
          <a:p>
            <a:r>
              <a:rPr lang="en-US" sz="3100">
                <a:latin typeface="Courier New" pitchFamily="49" charset="0"/>
                <a:ea typeface="MS Mincho" pitchFamily="49" charset="-128"/>
              </a:rPr>
              <a:t>It should be preferably either in the end or in the beginning of the main program to improve readability and also ease in debugging.</a:t>
            </a:r>
            <a:endParaRPr lang="en-US" sz="31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ctr"/>
            <a:r>
              <a:rPr lang="en-US"/>
              <a:t>Function Calls</a:t>
            </a:r>
          </a:p>
        </p:txBody>
      </p:sp>
      <p:sp>
        <p:nvSpPr>
          <p:cNvPr id="64515" name="Rectangle 3"/>
          <p:cNvSpPr>
            <a:spLocks noGrp="1" noChangeArrowheads="1"/>
          </p:cNvSpPr>
          <p:nvPr>
            <p:ph type="body" idx="1"/>
          </p:nvPr>
        </p:nvSpPr>
        <p:spPr/>
        <p:txBody>
          <a:bodyPr/>
          <a:lstStyle/>
          <a:p>
            <a:r>
              <a:rPr lang="en-US">
                <a:latin typeface="Courier New" pitchFamily="49" charset="0"/>
                <a:ea typeface="MS Mincho" pitchFamily="49" charset="-128"/>
              </a:rPr>
              <a:t>$Name = &amp;getname();</a:t>
            </a:r>
            <a:endParaRPr lang="en-US">
              <a:latin typeface="Courier New" pitchFamily="49" charset="0"/>
              <a:cs typeface="Courier New" pitchFamily="49" charset="0"/>
            </a:endParaRPr>
          </a:p>
          <a:p>
            <a:r>
              <a:rPr lang="en-US">
                <a:latin typeface="Courier New" pitchFamily="49" charset="0"/>
                <a:ea typeface="MS Mincho" pitchFamily="49" charset="-128"/>
              </a:rPr>
              <a:t>The symbol &amp; should precede the function name in any function call. </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ctr"/>
            <a:r>
              <a:rPr lang="en-US"/>
              <a:t>Parameters of Functions</a:t>
            </a:r>
          </a:p>
        </p:txBody>
      </p:sp>
      <p:sp>
        <p:nvSpPr>
          <p:cNvPr id="65539" name="Rectangle 3"/>
          <p:cNvSpPr>
            <a:spLocks noGrp="1" noChangeArrowheads="1"/>
          </p:cNvSpPr>
          <p:nvPr>
            <p:ph type="body" idx="1"/>
          </p:nvPr>
        </p:nvSpPr>
        <p:spPr/>
        <p:txBody>
          <a:bodyPr/>
          <a:lstStyle/>
          <a:p>
            <a:pPr>
              <a:lnSpc>
                <a:spcPct val="90000"/>
              </a:lnSpc>
            </a:pPr>
            <a:r>
              <a:rPr lang="en-US" sz="3100">
                <a:latin typeface="Courier New" pitchFamily="49" charset="0"/>
                <a:ea typeface="MS Mincho" pitchFamily="49" charset="-128"/>
              </a:rPr>
              <a:t>We can pass parameter to the function as a list .</a:t>
            </a:r>
          </a:p>
          <a:p>
            <a:pPr>
              <a:lnSpc>
                <a:spcPct val="90000"/>
              </a:lnSpc>
            </a:pPr>
            <a:r>
              <a:rPr lang="en-US" sz="3100">
                <a:latin typeface="Courier New" pitchFamily="49" charset="0"/>
                <a:ea typeface="MS Mincho" pitchFamily="49" charset="-128"/>
              </a:rPr>
              <a:t> The parameter is taken in as a list which is denoted by @_ inside the function. </a:t>
            </a:r>
          </a:p>
          <a:p>
            <a:pPr>
              <a:lnSpc>
                <a:spcPct val="90000"/>
              </a:lnSpc>
            </a:pPr>
            <a:r>
              <a:rPr lang="en-US" sz="3100">
                <a:latin typeface="Courier New" pitchFamily="49" charset="0"/>
                <a:ea typeface="MS Mincho" pitchFamily="49" charset="-128"/>
              </a:rPr>
              <a:t>So if you pass only one parameter the size of @_ list will only be one variable. If you pass two parameters then the @_ size will be two and the two parameters can be accessed by $_[0],$_[1] ....</a:t>
            </a:r>
            <a:endParaRPr lang="en-US" sz="31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ctr"/>
            <a:r>
              <a:rPr lang="en-US"/>
              <a:t>More About Functions</a:t>
            </a:r>
          </a:p>
        </p:txBody>
      </p:sp>
      <p:sp>
        <p:nvSpPr>
          <p:cNvPr id="66563" name="Rectangle 3"/>
          <p:cNvSpPr>
            <a:spLocks noGrp="1" noChangeArrowheads="1"/>
          </p:cNvSpPr>
          <p:nvPr>
            <p:ph type="body" idx="1"/>
          </p:nvPr>
        </p:nvSpPr>
        <p:spPr/>
        <p:txBody>
          <a:bodyPr/>
          <a:lstStyle/>
          <a:p>
            <a:r>
              <a:rPr lang="en-US">
                <a:latin typeface="Courier New" pitchFamily="49" charset="0"/>
                <a:ea typeface="MS Mincho" pitchFamily="49" charset="-128"/>
              </a:rPr>
              <a:t>The variables declared in the main program are by default global so they will continue to have their values in the function also. </a:t>
            </a:r>
          </a:p>
          <a:p>
            <a:r>
              <a:rPr lang="en-US">
                <a:latin typeface="Courier New" pitchFamily="49" charset="0"/>
                <a:ea typeface="MS Mincho" pitchFamily="49" charset="-128"/>
              </a:rPr>
              <a:t> Local variables are declared by putting 'my' while declaring the variable.</a:t>
            </a:r>
            <a:endParaRPr lang="en-US">
              <a:latin typeface="Courier New" pitchFamily="49" charset="0"/>
              <a:cs typeface="Courier New"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ctr"/>
            <a:r>
              <a:rPr lang="en-US"/>
              <a:t>More About Functions</a:t>
            </a:r>
          </a:p>
        </p:txBody>
      </p:sp>
      <p:sp>
        <p:nvSpPr>
          <p:cNvPr id="67587" name="Rectangle 3"/>
          <p:cNvSpPr>
            <a:spLocks noGrp="1" noChangeArrowheads="1"/>
          </p:cNvSpPr>
          <p:nvPr>
            <p:ph type="body" idx="1"/>
          </p:nvPr>
        </p:nvSpPr>
        <p:spPr/>
        <p:txBody>
          <a:bodyPr/>
          <a:lstStyle/>
          <a:p>
            <a:r>
              <a:rPr lang="en-US" sz="3100">
                <a:latin typeface="Courier New" pitchFamily="49" charset="0"/>
                <a:ea typeface="MS Mincho" pitchFamily="49" charset="-128"/>
              </a:rPr>
              <a:t>The result of the last operation is usually the value that is returned unless there is an explicit return statement returning a particular value.</a:t>
            </a:r>
            <a:endParaRPr lang="en-US" sz="3100">
              <a:latin typeface="Courier New" pitchFamily="49" charset="0"/>
              <a:cs typeface="Courier New" pitchFamily="49" charset="0"/>
            </a:endParaRPr>
          </a:p>
          <a:p>
            <a:r>
              <a:rPr lang="en-US" sz="3100">
                <a:latin typeface="Courier New" pitchFamily="49" charset="0"/>
                <a:ea typeface="MS Mincho" pitchFamily="49" charset="-128"/>
              </a:rPr>
              <a:t>There are no pointers in Perl but we can manipulate and even create complicated data structures.</a:t>
            </a:r>
            <a:endParaRPr lang="en-US" sz="3100">
              <a:latin typeface="Courier New" pitchFamily="49" charset="0"/>
            </a:endParaRPr>
          </a:p>
          <a:p>
            <a:endParaRPr lang="en-US" sz="3100">
              <a:latin typeface="Courier New"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344613" y="336550"/>
            <a:ext cx="8567737" cy="1330325"/>
          </a:xfrm>
          <a:ln/>
        </p:spPr>
        <p:txBody>
          <a:bodyPr lIns="0" tIns="0" rIns="0" bIns="0"/>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b="1"/>
              <a:t>Regular Expression</a:t>
            </a:r>
          </a:p>
        </p:txBody>
      </p:sp>
      <p:sp>
        <p:nvSpPr>
          <p:cNvPr id="9218" name="Rectangle 2"/>
          <p:cNvSpPr>
            <a:spLocks noGrp="1" noChangeArrowheads="1"/>
          </p:cNvSpPr>
          <p:nvPr>
            <p:ph type="body" idx="1"/>
          </p:nvPr>
        </p:nvSpPr>
        <p:spPr>
          <a:xfrm>
            <a:off x="1752600" y="1828800"/>
            <a:ext cx="6537325" cy="4760913"/>
          </a:xfrm>
          <a:ln/>
        </p:spPr>
        <p:txBody>
          <a:bodyPr lIns="0" tIns="0" rIns="0" bIns="0"/>
          <a:lstStyle/>
          <a:p>
            <a:pPr>
              <a:tabLst>
                <a:tab pos="723900" algn="l"/>
                <a:tab pos="1447800" algn="l"/>
                <a:tab pos="2171700" algn="l"/>
                <a:tab pos="2895600" algn="l"/>
                <a:tab pos="3619500" algn="l"/>
                <a:tab pos="4343400" algn="l"/>
                <a:tab pos="5067300" algn="l"/>
                <a:tab pos="5791200" algn="l"/>
                <a:tab pos="6515100" algn="l"/>
              </a:tabLst>
            </a:pPr>
            <a:r>
              <a:rPr lang="en-GB"/>
              <a:t>Split and join</a:t>
            </a:r>
          </a:p>
          <a:p>
            <a:pPr>
              <a:tabLst>
                <a:tab pos="723900" algn="l"/>
                <a:tab pos="1447800" algn="l"/>
                <a:tab pos="2171700" algn="l"/>
                <a:tab pos="2895600" algn="l"/>
                <a:tab pos="3619500" algn="l"/>
                <a:tab pos="4343400" algn="l"/>
                <a:tab pos="5067300" algn="l"/>
                <a:tab pos="5791200" algn="l"/>
                <a:tab pos="6515100" algn="l"/>
              </a:tabLst>
            </a:pPr>
            <a:r>
              <a:rPr lang="en-GB"/>
              <a:t>Matching &amp; replacing</a:t>
            </a:r>
          </a:p>
          <a:p>
            <a:pPr>
              <a:tabLst>
                <a:tab pos="723900" algn="l"/>
                <a:tab pos="1447800" algn="l"/>
                <a:tab pos="2171700" algn="l"/>
                <a:tab pos="2895600" algn="l"/>
                <a:tab pos="3619500" algn="l"/>
                <a:tab pos="4343400" algn="l"/>
                <a:tab pos="5067300" algn="l"/>
                <a:tab pos="5791200" algn="l"/>
                <a:tab pos="6515100" algn="l"/>
              </a:tabLst>
            </a:pPr>
            <a:r>
              <a:rPr lang="en-GB"/>
              <a:t>Selecting a different target</a:t>
            </a:r>
          </a:p>
          <a:p>
            <a:pPr>
              <a:tabLst>
                <a:tab pos="723900" algn="l"/>
                <a:tab pos="1447800" algn="l"/>
                <a:tab pos="2171700" algn="l"/>
                <a:tab pos="2895600" algn="l"/>
                <a:tab pos="3619500" algn="l"/>
                <a:tab pos="4343400" algn="l"/>
                <a:tab pos="5067300" algn="l"/>
                <a:tab pos="5791200" algn="l"/>
                <a:tab pos="6515100" algn="l"/>
              </a:tabLst>
            </a:pPr>
            <a:r>
              <a:rPr lang="en-GB"/>
              <a:t>$&amp;,$', And  $`</a:t>
            </a:r>
          </a:p>
          <a:p>
            <a:pPr>
              <a:tabLst>
                <a:tab pos="723900" algn="l"/>
                <a:tab pos="1447800" algn="l"/>
                <a:tab pos="2171700" algn="l"/>
                <a:tab pos="2895600" algn="l"/>
                <a:tab pos="3619500" algn="l"/>
                <a:tab pos="4343400" algn="l"/>
                <a:tab pos="5067300" algn="l"/>
                <a:tab pos="5791200" algn="l"/>
                <a:tab pos="6515100" algn="l"/>
              </a:tabLst>
            </a:pPr>
            <a:r>
              <a:rPr lang="en-GB"/>
              <a:t>Parenthesis as memory</a:t>
            </a:r>
          </a:p>
          <a:p>
            <a:pPr>
              <a:tabLst>
                <a:tab pos="723900" algn="l"/>
                <a:tab pos="1447800" algn="l"/>
                <a:tab pos="2171700" algn="l"/>
                <a:tab pos="2895600" algn="l"/>
                <a:tab pos="3619500" algn="l"/>
                <a:tab pos="4343400" algn="l"/>
                <a:tab pos="5067300" algn="l"/>
                <a:tab pos="5791200" algn="l"/>
                <a:tab pos="6515100" algn="l"/>
              </a:tabLst>
            </a:pPr>
            <a:r>
              <a:rPr lang="en-GB"/>
              <a:t>Using different delimiter</a:t>
            </a:r>
          </a:p>
          <a:p>
            <a:pPr>
              <a:tabLst>
                <a:tab pos="723900" algn="l"/>
                <a:tab pos="1447800" algn="l"/>
                <a:tab pos="2171700" algn="l"/>
                <a:tab pos="2895600" algn="l"/>
                <a:tab pos="3619500" algn="l"/>
                <a:tab pos="4343400" algn="l"/>
                <a:tab pos="5067300" algn="l"/>
                <a:tab pos="5791200" algn="l"/>
                <a:tab pos="6515100" algn="l"/>
              </a:tabLst>
            </a:pPr>
            <a:r>
              <a:rPr lang="en-GB"/>
              <a:t>Others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lgn="ctr"/>
            <a:r>
              <a:rPr lang="en-US"/>
              <a:t>Split And Join</a:t>
            </a:r>
          </a:p>
        </p:txBody>
      </p:sp>
      <p:sp>
        <p:nvSpPr>
          <p:cNvPr id="68611" name="Rectangle 3"/>
          <p:cNvSpPr>
            <a:spLocks noGrp="1" noChangeArrowheads="1"/>
          </p:cNvSpPr>
          <p:nvPr>
            <p:ph type="body" idx="1"/>
          </p:nvPr>
        </p:nvSpPr>
        <p:spPr/>
        <p:txBody>
          <a:bodyPr/>
          <a:lstStyle/>
          <a:p>
            <a:pPr>
              <a:lnSpc>
                <a:spcPct val="90000"/>
              </a:lnSpc>
            </a:pPr>
            <a:r>
              <a:rPr lang="en-US" sz="3100">
                <a:latin typeface="Courier New" pitchFamily="49" charset="0"/>
                <a:ea typeface="MS Mincho" pitchFamily="49" charset="-128"/>
              </a:rPr>
              <a:t>Split is used to form a list from a scalar data depending on the delimiter.</a:t>
            </a:r>
          </a:p>
          <a:p>
            <a:pPr>
              <a:lnSpc>
                <a:spcPct val="90000"/>
              </a:lnSpc>
            </a:pPr>
            <a:r>
              <a:rPr lang="en-US" sz="3100">
                <a:latin typeface="Courier New" pitchFamily="49" charset="0"/>
                <a:ea typeface="MS Mincho" pitchFamily="49" charset="-128"/>
              </a:rPr>
              <a:t> The default delimiter is the space.</a:t>
            </a:r>
          </a:p>
          <a:p>
            <a:pPr>
              <a:lnSpc>
                <a:spcPct val="90000"/>
              </a:lnSpc>
            </a:pPr>
            <a:r>
              <a:rPr lang="en-US" sz="3100">
                <a:latin typeface="Courier New" pitchFamily="49" charset="0"/>
                <a:ea typeface="MS Mincho" pitchFamily="49" charset="-128"/>
              </a:rPr>
              <a:t> It is usually used to get the independent fields from a record.  .</a:t>
            </a:r>
            <a:endParaRPr lang="en-US" sz="3100">
              <a:latin typeface="Courier New" pitchFamily="49" charset="0"/>
              <a:cs typeface="Courier New" pitchFamily="49" charset="0"/>
            </a:endParaRPr>
          </a:p>
          <a:p>
            <a:pPr lvl="1">
              <a:lnSpc>
                <a:spcPct val="90000"/>
              </a:lnSpc>
            </a:pPr>
            <a:r>
              <a:rPr lang="en-US" sz="2700">
                <a:latin typeface="Courier New" pitchFamily="49" charset="0"/>
                <a:ea typeface="MS Mincho" pitchFamily="49" charset="-128"/>
              </a:rPr>
              <a:t>Eg: $linevalue = "R101 tom 89%";</a:t>
            </a:r>
            <a:endParaRPr lang="en-US" sz="2700">
              <a:latin typeface="Courier New" pitchFamily="49" charset="0"/>
              <a:cs typeface="Courier New" pitchFamily="49" charset="0"/>
            </a:endParaRPr>
          </a:p>
          <a:p>
            <a:pPr lvl="1">
              <a:lnSpc>
                <a:spcPct val="90000"/>
              </a:lnSpc>
              <a:buFontTx/>
              <a:buNone/>
            </a:pPr>
            <a:r>
              <a:rPr lang="en-US" sz="2700">
                <a:latin typeface="Courier New" pitchFamily="49" charset="0"/>
                <a:ea typeface="MS Mincho" pitchFamily="49" charset="-128"/>
              </a:rPr>
              <a:t>     $_ = $linevalue.</a:t>
            </a:r>
            <a:endParaRPr lang="en-US" sz="2700">
              <a:latin typeface="Courier New" pitchFamily="49" charset="0"/>
              <a:cs typeface="Courier New" pitchFamily="49" charset="0"/>
            </a:endParaRPr>
          </a:p>
          <a:p>
            <a:pPr lvl="1">
              <a:lnSpc>
                <a:spcPct val="90000"/>
              </a:lnSpc>
              <a:buFontTx/>
              <a:buNone/>
            </a:pPr>
            <a:r>
              <a:rPr lang="en-US" sz="2700">
                <a:latin typeface="Courier New" pitchFamily="49" charset="0"/>
                <a:ea typeface="MS Mincho" pitchFamily="49" charset="-128"/>
              </a:rPr>
              <a:t>     @Data = split();</a:t>
            </a:r>
            <a:endParaRPr lang="en-US" sz="2700">
              <a:latin typeface="Courier New" pitchFamily="49" charset="0"/>
              <a:cs typeface="Courier New"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a:t>Split and Join</a:t>
            </a:r>
          </a:p>
        </p:txBody>
      </p:sp>
      <p:sp>
        <p:nvSpPr>
          <p:cNvPr id="69635" name="Rectangle 3"/>
          <p:cNvSpPr>
            <a:spLocks noGrp="1" noChangeArrowheads="1"/>
          </p:cNvSpPr>
          <p:nvPr>
            <p:ph type="body" idx="1"/>
          </p:nvPr>
        </p:nvSpPr>
        <p:spPr/>
        <p:txBody>
          <a:bodyPr/>
          <a:lstStyle/>
          <a:p>
            <a:pPr>
              <a:lnSpc>
                <a:spcPct val="90000"/>
              </a:lnSpc>
            </a:pPr>
            <a:r>
              <a:rPr lang="en-US" sz="3100">
                <a:latin typeface="Courier New" pitchFamily="49" charset="0"/>
                <a:ea typeface="MS Mincho" pitchFamily="49" charset="-128"/>
              </a:rPr>
              <a:t>Here $data[0] will contain R101 ,$data[1] tom , $data[2] 89%.</a:t>
            </a:r>
            <a:endParaRPr lang="en-US" sz="3100">
              <a:latin typeface="Courier New" pitchFamily="49" charset="0"/>
              <a:cs typeface="Courier New" pitchFamily="49" charset="0"/>
            </a:endParaRPr>
          </a:p>
          <a:p>
            <a:pPr>
              <a:lnSpc>
                <a:spcPct val="90000"/>
              </a:lnSpc>
            </a:pPr>
            <a:r>
              <a:rPr lang="en-US" sz="3100">
                <a:latin typeface="Courier New" pitchFamily="49" charset="0"/>
                <a:ea typeface="MS Mincho" pitchFamily="49" charset="-128"/>
              </a:rPr>
              <a:t>Split by default acts on $_ variable.</a:t>
            </a:r>
          </a:p>
          <a:p>
            <a:pPr>
              <a:lnSpc>
                <a:spcPct val="90000"/>
              </a:lnSpc>
            </a:pPr>
            <a:r>
              <a:rPr lang="en-US" sz="3100">
                <a:latin typeface="Courier New" pitchFamily="49" charset="0"/>
                <a:ea typeface="MS Mincho" pitchFamily="49" charset="-128"/>
              </a:rPr>
              <a:t>If split has to perform on some other scalar variable.Than the syntax is.</a:t>
            </a:r>
          </a:p>
          <a:p>
            <a:pPr lvl="1">
              <a:lnSpc>
                <a:spcPct val="90000"/>
              </a:lnSpc>
            </a:pPr>
            <a:r>
              <a:rPr lang="en-US" sz="2700">
                <a:latin typeface="Courier New" pitchFamily="49" charset="0"/>
                <a:ea typeface="MS Mincho" pitchFamily="49" charset="-128"/>
              </a:rPr>
              <a:t>Split (/ /,$linevalue);</a:t>
            </a:r>
          </a:p>
          <a:p>
            <a:pPr>
              <a:lnSpc>
                <a:spcPct val="90000"/>
              </a:lnSpc>
            </a:pPr>
            <a:r>
              <a:rPr lang="en-US" sz="3100">
                <a:latin typeface="Courier New" pitchFamily="49" charset="0"/>
                <a:ea typeface="MS Mincho" pitchFamily="49" charset="-128"/>
              </a:rPr>
              <a:t> If split has to work on some other delimiter then syntax is.</a:t>
            </a:r>
          </a:p>
          <a:p>
            <a:pPr lvl="1">
              <a:lnSpc>
                <a:spcPct val="90000"/>
              </a:lnSpc>
            </a:pPr>
            <a:r>
              <a:rPr lang="en-US" sz="2700">
                <a:latin typeface="Courier New" pitchFamily="49" charset="0"/>
                <a:ea typeface="MS Mincho" pitchFamily="49" charset="-128"/>
              </a:rPr>
              <a:t>Split(/&lt;delimiter&gt;/,$linevalue);</a:t>
            </a:r>
            <a:endParaRPr lang="en-US" sz="2700">
              <a:latin typeface="Courier New" pitchFamily="49" charset="0"/>
              <a:cs typeface="Courier New" pitchFamily="49" charset="0"/>
            </a:endParaRPr>
          </a:p>
          <a:p>
            <a:pPr>
              <a:lnSpc>
                <a:spcPct val="90000"/>
              </a:lnSpc>
              <a:buFont typeface="Symbol" pitchFamily="18" charset="2"/>
              <a:buNone/>
            </a:pPr>
            <a:endParaRPr lang="en-US" sz="3100">
              <a:latin typeface="Courier New" pitchFamily="49" charset="0"/>
              <a:ea typeface="MS Mincho" pitchFamily="49"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lgn="ctr"/>
            <a:r>
              <a:rPr lang="en-US"/>
              <a:t>Special Vriables</a:t>
            </a:r>
          </a:p>
        </p:txBody>
      </p:sp>
      <p:sp>
        <p:nvSpPr>
          <p:cNvPr id="72707" name="Rectangle 3"/>
          <p:cNvSpPr>
            <a:spLocks noGrp="1" noChangeArrowheads="1"/>
          </p:cNvSpPr>
          <p:nvPr>
            <p:ph type="body" idx="1"/>
          </p:nvPr>
        </p:nvSpPr>
        <p:spPr/>
        <p:txBody>
          <a:bodyPr/>
          <a:lstStyle/>
          <a:p>
            <a:r>
              <a:rPr lang="en-US">
                <a:latin typeface="Courier New" pitchFamily="49" charset="0"/>
                <a:ea typeface="MS Mincho" pitchFamily="49" charset="-128"/>
              </a:rPr>
              <a:t>$&amp; Stores the value which matched with pattern.</a:t>
            </a:r>
            <a:endParaRPr lang="en-US">
              <a:latin typeface="Courier New" pitchFamily="49" charset="0"/>
              <a:cs typeface="Courier New" pitchFamily="49" charset="0"/>
            </a:endParaRPr>
          </a:p>
          <a:p>
            <a:r>
              <a:rPr lang="en-US">
                <a:latin typeface="Courier New" pitchFamily="49" charset="0"/>
                <a:ea typeface="MS Mincho" pitchFamily="49" charset="-128"/>
              </a:rPr>
              <a:t>$' Stores the value which came after the pattern in the linevalue.</a:t>
            </a:r>
            <a:endParaRPr lang="en-US">
              <a:latin typeface="Courier New" pitchFamily="49" charset="0"/>
              <a:cs typeface="Courier New" pitchFamily="49" charset="0"/>
            </a:endParaRPr>
          </a:p>
          <a:p>
            <a:r>
              <a:rPr lang="en-US">
                <a:latin typeface="Courier New" pitchFamily="49" charset="0"/>
                <a:ea typeface="MS Mincho" pitchFamily="49" charset="-128"/>
              </a:rPr>
              <a:t>$` Stores thte value which came before the pattern in the linevalue.</a:t>
            </a:r>
            <a:endParaRPr lang="en-US">
              <a:latin typeface="Courier New" pitchFamily="49" charset="0"/>
              <a:cs typeface="Courier New"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lgn="ctr"/>
            <a:r>
              <a:rPr lang="en-US"/>
              <a:t>Split and Join</a:t>
            </a:r>
          </a:p>
        </p:txBody>
      </p:sp>
      <p:sp>
        <p:nvSpPr>
          <p:cNvPr id="70659" name="Rectangle 3"/>
          <p:cNvSpPr>
            <a:spLocks noGrp="1" noChangeArrowheads="1"/>
          </p:cNvSpPr>
          <p:nvPr>
            <p:ph type="body" idx="1"/>
          </p:nvPr>
        </p:nvSpPr>
        <p:spPr/>
        <p:txBody>
          <a:bodyPr/>
          <a:lstStyle/>
          <a:p>
            <a:r>
              <a:rPr lang="en-US">
                <a:latin typeface="Courier New" pitchFamily="49" charset="0"/>
                <a:ea typeface="MS Mincho" pitchFamily="49" charset="-128"/>
              </a:rPr>
              <a:t>Join does the exact opposite job as that of the split. </a:t>
            </a:r>
          </a:p>
          <a:p>
            <a:r>
              <a:rPr lang="en-US">
                <a:latin typeface="Courier New" pitchFamily="49" charset="0"/>
                <a:ea typeface="MS Mincho" pitchFamily="49" charset="-128"/>
              </a:rPr>
              <a:t>It takes a list and joins up all its values into a single scalar variable using the delimiter provided.</a:t>
            </a:r>
            <a:endParaRPr lang="en-US">
              <a:latin typeface="Courier New" pitchFamily="49" charset="0"/>
              <a:cs typeface="Courier New" pitchFamily="49" charset="0"/>
            </a:endParaRPr>
          </a:p>
          <a:p>
            <a:pPr lvl="1"/>
            <a:r>
              <a:rPr lang="en-US">
                <a:latin typeface="Courier New" pitchFamily="49" charset="0"/>
                <a:ea typeface="MS Mincho" pitchFamily="49" charset="-128"/>
              </a:rPr>
              <a:t>Eg $newlinevalue = join(@data);</a:t>
            </a:r>
            <a:endParaRPr lang="en-US">
              <a:latin typeface="Courier New" pitchFamily="49" charset="0"/>
              <a:cs typeface="Courier New"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1344613" y="336550"/>
            <a:ext cx="8567737" cy="1330325"/>
          </a:xfrm>
          <a:ln/>
        </p:spPr>
        <p:txBody>
          <a:bodyPr lIns="0" tIns="0" rIns="0" bIns="0"/>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b="1"/>
              <a:t>Basic Concepts</a:t>
            </a:r>
          </a:p>
        </p:txBody>
      </p:sp>
      <p:sp>
        <p:nvSpPr>
          <p:cNvPr id="5122" name="Rectangle 2"/>
          <p:cNvSpPr>
            <a:spLocks noGrp="1" noChangeArrowheads="1"/>
          </p:cNvSpPr>
          <p:nvPr>
            <p:ph type="body" idx="1"/>
          </p:nvPr>
        </p:nvSpPr>
        <p:spPr>
          <a:xfrm>
            <a:off x="1752600" y="2133600"/>
            <a:ext cx="7518400" cy="4760913"/>
          </a:xfrm>
          <a:noFill/>
          <a:ln/>
        </p:spPr>
        <p:txBody>
          <a:bodyPr lIns="0" tIns="0" rIns="0" bIns="0"/>
          <a:lstStyle/>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t>Perl files extension .Pl</a:t>
            </a:r>
          </a:p>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t>Can create self executing scripts</a:t>
            </a:r>
          </a:p>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t>Advantage of Perl</a:t>
            </a:r>
          </a:p>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t>Can use system commands</a:t>
            </a:r>
          </a:p>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t>Comment entry</a:t>
            </a:r>
          </a:p>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t>Print stuff on screen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ctr"/>
            <a:r>
              <a:rPr lang="en-US"/>
              <a:t>Matching and Replacing</a:t>
            </a:r>
          </a:p>
        </p:txBody>
      </p:sp>
      <p:sp>
        <p:nvSpPr>
          <p:cNvPr id="71683" name="Rectangle 3"/>
          <p:cNvSpPr>
            <a:spLocks noGrp="1" noChangeArrowheads="1"/>
          </p:cNvSpPr>
          <p:nvPr>
            <p:ph type="body" idx="1"/>
          </p:nvPr>
        </p:nvSpPr>
        <p:spPr>
          <a:xfrm>
            <a:off x="1371600" y="1763713"/>
            <a:ext cx="8540750" cy="5475287"/>
          </a:xfrm>
        </p:spPr>
        <p:txBody>
          <a:bodyPr/>
          <a:lstStyle/>
          <a:p>
            <a:pPr>
              <a:lnSpc>
                <a:spcPct val="90000"/>
              </a:lnSpc>
            </a:pPr>
            <a:r>
              <a:rPr lang="en-US" sz="3100">
                <a:latin typeface="Courier New" pitchFamily="49" charset="0"/>
                <a:ea typeface="MS Mincho" pitchFamily="49" charset="-128"/>
              </a:rPr>
              <a:t>Suppose you need to look for a pattern and replace it with another one you can do the same thing as what you do in unix . the command in perl is  .</a:t>
            </a:r>
            <a:endParaRPr lang="en-US" sz="3100">
              <a:latin typeface="Courier New" pitchFamily="49" charset="0"/>
              <a:cs typeface="Courier New" pitchFamily="49" charset="0"/>
            </a:endParaRPr>
          </a:p>
          <a:p>
            <a:pPr lvl="1">
              <a:lnSpc>
                <a:spcPct val="90000"/>
              </a:lnSpc>
            </a:pPr>
            <a:r>
              <a:rPr lang="en-US" sz="2700">
                <a:latin typeface="Courier New" pitchFamily="49" charset="0"/>
                <a:ea typeface="MS Mincho" pitchFamily="49" charset="-128"/>
              </a:rPr>
              <a:t>S/&lt;pattern&gt;/&lt;replace pattern&gt;.</a:t>
            </a:r>
          </a:p>
          <a:p>
            <a:pPr>
              <a:lnSpc>
                <a:spcPct val="90000"/>
              </a:lnSpc>
            </a:pPr>
            <a:r>
              <a:rPr lang="en-US" sz="3100">
                <a:latin typeface="Courier New" pitchFamily="49" charset="0"/>
                <a:ea typeface="MS Mincho" pitchFamily="49" charset="-128"/>
              </a:rPr>
              <a:t>This by default acts on the $_ variable.If it has to act on a different source variable (Eg $newval) then you have to use.</a:t>
            </a:r>
            <a:endParaRPr lang="en-US" sz="3100">
              <a:latin typeface="Courier New" pitchFamily="49" charset="0"/>
              <a:cs typeface="Courier New" pitchFamily="49" charset="0"/>
            </a:endParaRPr>
          </a:p>
          <a:p>
            <a:pPr lvl="1">
              <a:lnSpc>
                <a:spcPct val="90000"/>
              </a:lnSpc>
            </a:pPr>
            <a:r>
              <a:rPr lang="en-US" sz="2700">
                <a:latin typeface="Courier New" pitchFamily="49" charset="0"/>
                <a:ea typeface="MS Mincho" pitchFamily="49" charset="-128"/>
              </a:rPr>
              <a:t>Eg @newval=~s/&lt;pattern&gt;/&lt;replace pattern&gt; .</a:t>
            </a:r>
            <a:endParaRPr lang="en-US" sz="2700">
              <a:latin typeface="Courier New" pitchFamily="49" charset="0"/>
              <a:cs typeface="Courier New"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lgn="ctr"/>
            <a:r>
              <a:rPr lang="en-US"/>
              <a:t>Parenthesis As Memory</a:t>
            </a:r>
          </a:p>
        </p:txBody>
      </p:sp>
      <p:sp>
        <p:nvSpPr>
          <p:cNvPr id="73731" name="Rectangle 3"/>
          <p:cNvSpPr>
            <a:spLocks noGrp="1" noChangeArrowheads="1"/>
          </p:cNvSpPr>
          <p:nvPr>
            <p:ph type="body" idx="1"/>
          </p:nvPr>
        </p:nvSpPr>
        <p:spPr/>
        <p:txBody>
          <a:bodyPr/>
          <a:lstStyle/>
          <a:p>
            <a:pPr>
              <a:lnSpc>
                <a:spcPct val="90000"/>
              </a:lnSpc>
            </a:pPr>
            <a:r>
              <a:rPr lang="en-US" sz="3100">
                <a:latin typeface="Courier New" pitchFamily="49" charset="0"/>
                <a:ea typeface="MS Mincho" pitchFamily="49" charset="-128"/>
              </a:rPr>
              <a:t>Parenthesis as memory.</a:t>
            </a:r>
            <a:endParaRPr lang="en-US" sz="3100">
              <a:latin typeface="Courier New" pitchFamily="49" charset="0"/>
              <a:cs typeface="Courier New" pitchFamily="49" charset="0"/>
            </a:endParaRPr>
          </a:p>
          <a:p>
            <a:pPr lvl="1">
              <a:lnSpc>
                <a:spcPct val="90000"/>
              </a:lnSpc>
            </a:pPr>
            <a:r>
              <a:rPr lang="en-US" sz="2700">
                <a:latin typeface="Courier New" pitchFamily="49" charset="0"/>
                <a:ea typeface="MS Mincho" pitchFamily="49" charset="-128"/>
              </a:rPr>
              <a:t>Eg fred(.)Barney\1); .</a:t>
            </a:r>
            <a:endParaRPr lang="en-US" sz="2700">
              <a:latin typeface="Courier New" pitchFamily="49" charset="0"/>
              <a:cs typeface="Courier New" pitchFamily="49" charset="0"/>
            </a:endParaRPr>
          </a:p>
          <a:p>
            <a:pPr>
              <a:lnSpc>
                <a:spcPct val="90000"/>
              </a:lnSpc>
            </a:pPr>
            <a:r>
              <a:rPr lang="en-US" sz="3100">
                <a:latin typeface="Courier New" pitchFamily="49" charset="0"/>
                <a:ea typeface="MS Mincho" pitchFamily="49" charset="-128"/>
              </a:rPr>
              <a:t>Here the dot after the fred indicates the it is memorry element. That is the  \1 indicates that the character there will be replaced by the first memory element. Which in this case is the any character which is  matched at that poistion after fred.</a:t>
            </a:r>
            <a:endParaRPr lang="en-US" sz="31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512888" y="2362200"/>
            <a:ext cx="8567737" cy="1328738"/>
          </a:xfrm>
        </p:spPr>
        <p:txBody>
          <a:bodyPr/>
          <a:lstStyle/>
          <a:p>
            <a:pPr algn="ctr"/>
            <a:r>
              <a:rPr lang="en-US"/>
              <a:t>The End</a:t>
            </a:r>
          </a:p>
        </p:txBody>
      </p:sp>
      <p:sp>
        <p:nvSpPr>
          <p:cNvPr id="74755" name="Rectangle 3"/>
          <p:cNvSpPr>
            <a:spLocks noGrp="1" noChangeArrowheads="1"/>
          </p:cNvSpPr>
          <p:nvPr>
            <p:ph type="body" idx="4294967295"/>
          </p:nvPr>
        </p:nvSpPr>
        <p:spPr>
          <a:xfrm>
            <a:off x="1512888" y="1600200"/>
            <a:ext cx="8567737" cy="4956175"/>
          </a:xfrm>
        </p:spPr>
        <p:txBody>
          <a:bodyPr/>
          <a:lstStyle/>
          <a:p>
            <a:pPr>
              <a:buFont typeface="Symbol" pitchFamily="18" charset="2"/>
              <a:buNone/>
            </a:pP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ctr"/>
            <a:r>
              <a:rPr lang="en-US"/>
              <a:t>Basics</a:t>
            </a:r>
          </a:p>
        </p:txBody>
      </p:sp>
      <p:sp>
        <p:nvSpPr>
          <p:cNvPr id="39939" name="Rectangle 3"/>
          <p:cNvSpPr>
            <a:spLocks noGrp="1" noChangeArrowheads="1"/>
          </p:cNvSpPr>
          <p:nvPr>
            <p:ph type="body" idx="1"/>
          </p:nvPr>
        </p:nvSpPr>
        <p:spPr/>
        <p:txBody>
          <a:bodyPr/>
          <a:lstStyle/>
          <a:p>
            <a:pPr>
              <a:lnSpc>
                <a:spcPct val="90000"/>
              </a:lnSpc>
            </a:pPr>
            <a:r>
              <a:rPr lang="en-US" sz="3100">
                <a:latin typeface="Courier New" pitchFamily="49" charset="0"/>
                <a:ea typeface="MS Mincho" pitchFamily="49" charset="-128"/>
              </a:rPr>
              <a:t> Can make perl files self executable by making first line as #! /bin/perl.</a:t>
            </a:r>
          </a:p>
          <a:p>
            <a:pPr lvl="1">
              <a:lnSpc>
                <a:spcPct val="90000"/>
              </a:lnSpc>
            </a:pPr>
            <a:r>
              <a:rPr lang="en-US" sz="2700">
                <a:latin typeface="Courier New" pitchFamily="49" charset="0"/>
                <a:ea typeface="MS Mincho" pitchFamily="49" charset="-128"/>
              </a:rPr>
              <a:t>The extension tells the kernel that the script is a perl script and the first line tells it where to look for perl.</a:t>
            </a:r>
          </a:p>
          <a:p>
            <a:pPr>
              <a:lnSpc>
                <a:spcPct val="90000"/>
              </a:lnSpc>
            </a:pPr>
            <a:r>
              <a:rPr lang="en-US" sz="3100">
                <a:latin typeface="Courier New" pitchFamily="49" charset="0"/>
                <a:ea typeface="MS Mincho" pitchFamily="49" charset="-128"/>
              </a:rPr>
              <a:t> The -w switch tells perl to produce extra warning messages about potentially dangerous constructs.</a:t>
            </a:r>
            <a:endParaRPr lang="en-US" sz="3100">
              <a:latin typeface="Courier New" pitchFamily="49" charset="0"/>
              <a:cs typeface="Courier New"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a:r>
              <a:rPr lang="en-US"/>
              <a:t>Basics</a:t>
            </a:r>
          </a:p>
        </p:txBody>
      </p:sp>
      <p:sp>
        <p:nvSpPr>
          <p:cNvPr id="40963" name="Rectangle 3"/>
          <p:cNvSpPr>
            <a:spLocks noGrp="1" noChangeArrowheads="1"/>
          </p:cNvSpPr>
          <p:nvPr>
            <p:ph type="body" idx="1"/>
          </p:nvPr>
        </p:nvSpPr>
        <p:spPr/>
        <p:txBody>
          <a:bodyPr/>
          <a:lstStyle/>
          <a:p>
            <a:r>
              <a:rPr lang="en-US" sz="3100">
                <a:latin typeface="Courier New" pitchFamily="49" charset="0"/>
                <a:ea typeface="MS Mincho" pitchFamily="49" charset="-128"/>
              </a:rPr>
              <a:t>The advantage of Perl is that you dont have to compile create object file and then execute.</a:t>
            </a:r>
          </a:p>
          <a:p>
            <a:r>
              <a:rPr lang="en-US" sz="3100">
                <a:latin typeface="Courier New" pitchFamily="49" charset="0"/>
                <a:ea typeface="MS Mincho" pitchFamily="49" charset="-128"/>
              </a:rPr>
              <a:t>All commands have to end in ";" .</a:t>
            </a:r>
            <a:br>
              <a:rPr lang="en-US" sz="3100">
                <a:latin typeface="Courier New" pitchFamily="49" charset="0"/>
                <a:ea typeface="MS Mincho" pitchFamily="49" charset="-128"/>
              </a:rPr>
            </a:br>
            <a:r>
              <a:rPr lang="en-US" sz="3100">
                <a:latin typeface="Courier New" pitchFamily="49" charset="0"/>
                <a:ea typeface="MS Mincho" pitchFamily="49" charset="-128"/>
              </a:rPr>
              <a:t>can use unix commands by using.</a:t>
            </a:r>
          </a:p>
          <a:p>
            <a:pPr lvl="1"/>
            <a:r>
              <a:rPr lang="en-US" sz="2700">
                <a:latin typeface="Courier New" pitchFamily="49" charset="0"/>
                <a:ea typeface="MS Mincho" pitchFamily="49" charset="-128"/>
              </a:rPr>
              <a:t>System("unix command");</a:t>
            </a:r>
          </a:p>
          <a:p>
            <a:r>
              <a:rPr lang="en-US" sz="3100">
                <a:latin typeface="Courier New" pitchFamily="49" charset="0"/>
                <a:ea typeface="MS Mincho" pitchFamily="49" charset="-128"/>
              </a:rPr>
              <a:t>EG: system("ls *");</a:t>
            </a:r>
          </a:p>
          <a:p>
            <a:pPr lvl="1"/>
            <a:r>
              <a:rPr lang="en-US" sz="2700">
                <a:latin typeface="Courier New" pitchFamily="49" charset="0"/>
                <a:ea typeface="MS Mincho" pitchFamily="49" charset="-128"/>
              </a:rPr>
              <a:t>Will give the directory listing on the terminal where it is running.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295400" y="381000"/>
            <a:ext cx="8567738" cy="979488"/>
          </a:xfrm>
        </p:spPr>
        <p:txBody>
          <a:bodyPr/>
          <a:lstStyle/>
          <a:p>
            <a:pPr algn="ctr"/>
            <a:r>
              <a:rPr lang="en-US"/>
              <a:t>Basics</a:t>
            </a:r>
          </a:p>
        </p:txBody>
      </p:sp>
      <p:sp>
        <p:nvSpPr>
          <p:cNvPr id="41987" name="Rectangle 3"/>
          <p:cNvSpPr>
            <a:spLocks noGrp="1" noChangeArrowheads="1"/>
          </p:cNvSpPr>
          <p:nvPr>
            <p:ph type="body" idx="1"/>
          </p:nvPr>
        </p:nvSpPr>
        <p:spPr>
          <a:xfrm>
            <a:off x="1219200" y="1371600"/>
            <a:ext cx="8567738" cy="5715000"/>
          </a:xfrm>
        </p:spPr>
        <p:txBody>
          <a:bodyPr/>
          <a:lstStyle/>
          <a:p>
            <a:pPr>
              <a:lnSpc>
                <a:spcPct val="90000"/>
              </a:lnSpc>
            </a:pPr>
            <a:r>
              <a:rPr lang="en-US" sz="3100">
                <a:latin typeface="Courier New" pitchFamily="49" charset="0"/>
                <a:ea typeface="MS Mincho" pitchFamily="49" charset="-128"/>
              </a:rPr>
              <a:t>The pound sign "#" is the symbol for comment entry. There is no multiline comment entry , so you have to use repeated # for each line.</a:t>
            </a:r>
          </a:p>
          <a:p>
            <a:pPr>
              <a:lnSpc>
                <a:spcPct val="90000"/>
              </a:lnSpc>
            </a:pPr>
            <a:r>
              <a:rPr lang="en-US" sz="3100">
                <a:latin typeface="Courier New" pitchFamily="49" charset="0"/>
                <a:ea typeface="MS Mincho" pitchFamily="49" charset="-128"/>
              </a:rPr>
              <a:t>The "print command" is used to write outputs on the screen.</a:t>
            </a:r>
          </a:p>
          <a:p>
            <a:pPr lvl="1">
              <a:lnSpc>
                <a:spcPct val="90000"/>
              </a:lnSpc>
            </a:pPr>
            <a:r>
              <a:rPr lang="en-US" sz="2700">
                <a:latin typeface="Courier New" pitchFamily="49" charset="0"/>
                <a:ea typeface="MS Mincho" pitchFamily="49" charset="-128"/>
              </a:rPr>
              <a:t>Eg:   print "this is ece 902";</a:t>
            </a:r>
            <a:br>
              <a:rPr lang="en-US" sz="2700">
                <a:latin typeface="Courier New" pitchFamily="49" charset="0"/>
                <a:ea typeface="MS Mincho" pitchFamily="49" charset="-128"/>
              </a:rPr>
            </a:br>
            <a:r>
              <a:rPr lang="en-US" sz="2700">
                <a:latin typeface="Courier New" pitchFamily="49" charset="0"/>
                <a:ea typeface="MS Mincho" pitchFamily="49" charset="-128"/>
              </a:rPr>
              <a:t>Prints "this is ece 902"  on the screen.It is very similar to printf statement in C. </a:t>
            </a:r>
          </a:p>
          <a:p>
            <a:pPr>
              <a:lnSpc>
                <a:spcPct val="90000"/>
              </a:lnSpc>
            </a:pPr>
            <a:r>
              <a:rPr lang="en-US" sz="3100">
                <a:latin typeface="Courier New" pitchFamily="49" charset="0"/>
                <a:ea typeface="MS Mincho" pitchFamily="49" charset="-128"/>
              </a:rPr>
              <a:t>If you want to use formats for printing you can use printf.</a:t>
            </a:r>
            <a:endParaRPr lang="en-US" sz="3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1344613" y="336550"/>
            <a:ext cx="8567737" cy="1330325"/>
          </a:xfrm>
          <a:ln/>
        </p:spPr>
        <p:txBody>
          <a:bodyPr lIns="0" tIns="0" rIns="0" bIns="0"/>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b="1"/>
              <a:t>How to Store Values</a:t>
            </a:r>
          </a:p>
        </p:txBody>
      </p:sp>
      <p:sp>
        <p:nvSpPr>
          <p:cNvPr id="6146" name="Rectangle 2"/>
          <p:cNvSpPr>
            <a:spLocks noGrp="1" noChangeArrowheads="1"/>
          </p:cNvSpPr>
          <p:nvPr>
            <p:ph type="body" idx="1"/>
          </p:nvPr>
        </p:nvSpPr>
        <p:spPr>
          <a:xfrm>
            <a:off x="1676400" y="1760538"/>
            <a:ext cx="8015288" cy="4781550"/>
          </a:xfrm>
          <a:ln/>
        </p:spPr>
        <p:txBody>
          <a:bodyPr lIns="0" tIns="0" rIns="0" bIns="0"/>
          <a:lstStyle/>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t>Scalar variables</a:t>
            </a:r>
          </a:p>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t>List variables</a:t>
            </a:r>
          </a:p>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t>Push,pop,shift,unshift,reverse</a:t>
            </a:r>
          </a:p>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t>Hashes,keys,values,each</a:t>
            </a:r>
          </a:p>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t>Read from terminal, command line arguments</a:t>
            </a:r>
          </a:p>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t>Read and write to files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a:r>
              <a:rPr lang="en-US"/>
              <a:t>Scalar Variables</a:t>
            </a:r>
          </a:p>
        </p:txBody>
      </p:sp>
      <p:sp>
        <p:nvSpPr>
          <p:cNvPr id="43011" name="Rectangle 3"/>
          <p:cNvSpPr>
            <a:spLocks noGrp="1" noChangeArrowheads="1"/>
          </p:cNvSpPr>
          <p:nvPr>
            <p:ph type="body" idx="1"/>
          </p:nvPr>
        </p:nvSpPr>
        <p:spPr/>
        <p:txBody>
          <a:bodyPr/>
          <a:lstStyle/>
          <a:p>
            <a:r>
              <a:rPr lang="en-US" sz="3100">
                <a:latin typeface="Courier New" pitchFamily="49" charset="0"/>
                <a:ea typeface="MS Mincho" pitchFamily="49" charset="-128"/>
              </a:rPr>
              <a:t>They should always be preceded with the $ symbol.</a:t>
            </a:r>
          </a:p>
          <a:p>
            <a:r>
              <a:rPr lang="en-US" sz="3100">
                <a:latin typeface="Courier New" pitchFamily="49" charset="0"/>
                <a:ea typeface="MS Mincho" pitchFamily="49" charset="-128"/>
              </a:rPr>
              <a:t> There is no necessity to declare the variable before hand .</a:t>
            </a:r>
          </a:p>
          <a:p>
            <a:r>
              <a:rPr lang="en-US" sz="3100">
                <a:latin typeface="Courier New" pitchFamily="49" charset="0"/>
                <a:ea typeface="MS Mincho" pitchFamily="49" charset="-128"/>
              </a:rPr>
              <a:t> There are no datatypes such as character or numeric. </a:t>
            </a:r>
          </a:p>
          <a:p>
            <a:r>
              <a:rPr lang="en-US" sz="3100">
                <a:latin typeface="Courier New" pitchFamily="49" charset="0"/>
                <a:ea typeface="MS Mincho" pitchFamily="49" charset="-128"/>
              </a:rPr>
              <a:t>The scalar variable means that it can store only one value. </a:t>
            </a:r>
          </a:p>
        </p:txBody>
      </p:sp>
    </p:spTree>
  </p:cSld>
  <p:clrMapOvr>
    <a:masterClrMapping/>
  </p:clrMapOvr>
</p:sld>
</file>

<file path=ppt/theme/theme1.xml><?xml version="1.0" encoding="utf-8"?>
<a:theme xmlns:a="http://schemas.openxmlformats.org/drawingml/2006/main" name="Lock And Key">
  <a:themeElements>
    <a:clrScheme name="Lock And Key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Lock And Ke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Lock And Key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Lock And Key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Lock And Key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Lock And Key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Lock And Key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Lock And Key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Designs\Lock And Key.pot</Template>
  <TotalTime>351</TotalTime>
  <Words>1807</Words>
  <Application>Microsoft Office PowerPoint</Application>
  <PresentationFormat>Custom</PresentationFormat>
  <Paragraphs>204</Paragraphs>
  <Slides>42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Times New Roman</vt:lpstr>
      <vt:lpstr>Symbol</vt:lpstr>
      <vt:lpstr>Arial;Helvetica</vt:lpstr>
      <vt:lpstr>StarBats</vt:lpstr>
      <vt:lpstr>Courier New</vt:lpstr>
      <vt:lpstr>MS Mincho</vt:lpstr>
      <vt:lpstr>Lock And Key</vt:lpstr>
      <vt:lpstr>Perl Tutorial</vt:lpstr>
      <vt:lpstr>Why PERL ???</vt:lpstr>
      <vt:lpstr>Why PERL ???</vt:lpstr>
      <vt:lpstr>Basic Concepts</vt:lpstr>
      <vt:lpstr>Basics</vt:lpstr>
      <vt:lpstr>Basics</vt:lpstr>
      <vt:lpstr>Basics</vt:lpstr>
      <vt:lpstr>How to Store Values</vt:lpstr>
      <vt:lpstr>Scalar Variables</vt:lpstr>
      <vt:lpstr>Scalar Variable</vt:lpstr>
      <vt:lpstr>Scalar Variable</vt:lpstr>
      <vt:lpstr>List Variables</vt:lpstr>
      <vt:lpstr>List Variables</vt:lpstr>
      <vt:lpstr>Push,pop,shift,Unshift,reverse</vt:lpstr>
      <vt:lpstr>Push,pop,shift,Unshift,reverse</vt:lpstr>
      <vt:lpstr>Hashes,keys,values,each</vt:lpstr>
      <vt:lpstr>Hashes,keys,values,each</vt:lpstr>
      <vt:lpstr>Hashes,keys,values,each</vt:lpstr>
      <vt:lpstr>Read / Write to Files</vt:lpstr>
      <vt:lpstr>Read / Write to Files</vt:lpstr>
      <vt:lpstr>Read / Write to Files</vt:lpstr>
      <vt:lpstr>Read / Write to Files</vt:lpstr>
      <vt:lpstr>Control Structures</vt:lpstr>
      <vt:lpstr>If / Unless</vt:lpstr>
      <vt:lpstr>While / Until / For</vt:lpstr>
      <vt:lpstr>Foreach Statement</vt:lpstr>
      <vt:lpstr>Last / Next / Redo</vt:lpstr>
      <vt:lpstr>&amp;&amp; And || Controls</vt:lpstr>
      <vt:lpstr>Functions</vt:lpstr>
      <vt:lpstr>Function Declaration</vt:lpstr>
      <vt:lpstr>Function Calls</vt:lpstr>
      <vt:lpstr>Parameters of Functions</vt:lpstr>
      <vt:lpstr>More About Functions</vt:lpstr>
      <vt:lpstr>More About Functions</vt:lpstr>
      <vt:lpstr>Regular Expression</vt:lpstr>
      <vt:lpstr>Split And Join</vt:lpstr>
      <vt:lpstr>Split and Join</vt:lpstr>
      <vt:lpstr>Special Vriables</vt:lpstr>
      <vt:lpstr>Split and Join</vt:lpstr>
      <vt:lpstr>Matching and Replacing</vt:lpstr>
      <vt:lpstr>Parenthesis As Memory</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Perl Tutorial</dc:title>
  <dc:creator>Amardeep S. Gill</dc:creator>
  <cp:lastModifiedBy>Microsoft</cp:lastModifiedBy>
  <cp:revision>49</cp:revision>
  <dcterms:created xsi:type="dcterms:W3CDTF">2000-09-02T01:10:08Z</dcterms:created>
  <dcterms:modified xsi:type="dcterms:W3CDTF">2012-01-22T23:49:39Z</dcterms:modified>
</cp:coreProperties>
</file>