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3"/>
  </p:sldIdLst>
  <p:sldSz cx="9144000" cy="6858000" type="screen4x3"/>
  <p:notesSz cx="7038975" cy="918527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DC"/>
    <a:srgbClr val="0054A0"/>
    <a:srgbClr val="00498C"/>
    <a:srgbClr val="00529C"/>
    <a:srgbClr val="99CCFF"/>
    <a:srgbClr val="3399FF"/>
    <a:srgbClr val="00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/>
    <p:restoredTop sz="90929"/>
  </p:normalViewPr>
  <p:slideViewPr>
    <p:cSldViewPr showGuides="1">
      <p:cViewPr varScale="1">
        <p:scale>
          <a:sx n="65" d="100"/>
          <a:sy n="65" d="100"/>
        </p:scale>
        <p:origin x="-10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Header Placeholder 4915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 defTabSz="927100"/>
            <a:endParaRPr lang="en-US" sz="1200"/>
          </a:p>
        </p:txBody>
      </p:sp>
      <p:sp>
        <p:nvSpPr>
          <p:cNvPr id="49155" name="Date Placeholder 49154"/>
          <p:cNvSpPr>
            <a:spLocks noGrp="1"/>
          </p:cNvSpPr>
          <p:nvPr>
            <p:ph type="dt" sz="quarter" idx="1"/>
          </p:nvPr>
        </p:nvSpPr>
        <p:spPr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 algn="r" defTabSz="927100"/>
            <a:endParaRPr lang="en-US" sz="1200"/>
          </a:p>
        </p:txBody>
      </p:sp>
      <p:sp>
        <p:nvSpPr>
          <p:cNvPr id="49156" name="Footer Placeholder 49155"/>
          <p:cNvSpPr>
            <a:spLocks noGrp="1"/>
          </p:cNvSpPr>
          <p:nvPr>
            <p:ph type="ftr" sz="quarter" idx="2"/>
          </p:nvPr>
        </p:nvSpPr>
        <p:spPr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 anchor="b" anchorCtr="0"/>
          <a:p>
            <a:pPr lvl="0" defTabSz="927100"/>
            <a:endParaRPr lang="en-US" sz="1200"/>
          </a:p>
        </p:txBody>
      </p:sp>
      <p:sp>
        <p:nvSpPr>
          <p:cNvPr id="49157" name="Slide Number Placeholder 49156"/>
          <p:cNvSpPr>
            <a:spLocks noGrp="1"/>
          </p:cNvSpPr>
          <p:nvPr>
            <p:ph type="sldNum" sz="quarter" idx="3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 anchor="b" anchorCtr="0"/>
          <a:p>
            <a:pPr lvl="0" algn="r" defTabSz="927100"/>
            <a:fld id="{9A0DB2DC-4C9A-4742-B13C-FB6460FD3503}" type="slidenum">
              <a:rPr lang="en-US" sz="1200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Header Placeholder 143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 defTabSz="927100"/>
            <a:endParaRPr lang="en-US" altLang="en-US" sz="1200" dirty="0"/>
          </a:p>
        </p:txBody>
      </p:sp>
      <p:sp>
        <p:nvSpPr>
          <p:cNvPr id="14339" name="Date Placeholder 14338"/>
          <p:cNvSpPr>
            <a:spLocks noGrp="1"/>
          </p:cNvSpPr>
          <p:nvPr>
            <p:ph type="dt" idx="1"/>
          </p:nvPr>
        </p:nvSpPr>
        <p:spPr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 algn="r" defTabSz="927100"/>
            <a:endParaRPr lang="en-US" altLang="en-US" sz="1200" dirty="0"/>
          </a:p>
        </p:txBody>
      </p:sp>
      <p:sp>
        <p:nvSpPr>
          <p:cNvPr id="14340" name="Slide Image Placeholder 14339"/>
          <p:cNvSpPr>
            <a:spLocks noTextEdit="1"/>
          </p:cNvSpPr>
          <p:nvPr>
            <p:ph type="sldImg" idx="2"/>
          </p:nvPr>
        </p:nvSpPr>
        <p:spPr>
          <a:xfrm>
            <a:off x="1222375" y="688975"/>
            <a:ext cx="4592638" cy="344487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Text Placeholder 14340"/>
          <p:cNvSpPr>
            <a:spLocks noGrp="1"/>
          </p:cNvSpPr>
          <p:nvPr>
            <p:ph type="body" sz="quarter" idx="3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/>
            <a:r>
              <a:rPr altLang="en-US" dirty="0"/>
              <a:t>Click to edit Master text styles</a:t>
            </a:r>
            <a:endParaRPr altLang="en-US" dirty="0"/>
          </a:p>
          <a:p>
            <a:pPr lvl="1"/>
            <a:r>
              <a:rPr altLang="en-US" dirty="0"/>
              <a:t>Second level</a:t>
            </a:r>
            <a:endParaRPr altLang="en-US" dirty="0"/>
          </a:p>
          <a:p>
            <a:pPr lvl="2"/>
            <a:r>
              <a:rPr altLang="en-US" dirty="0"/>
              <a:t>Third level</a:t>
            </a:r>
            <a:endParaRPr altLang="en-US" dirty="0"/>
          </a:p>
          <a:p>
            <a:pPr lvl="3"/>
            <a:r>
              <a:rPr altLang="en-US" dirty="0"/>
              <a:t>Fourth level</a:t>
            </a:r>
            <a:endParaRPr altLang="en-US" dirty="0"/>
          </a:p>
          <a:p>
            <a:pPr lvl="4"/>
            <a:r>
              <a:rPr altLang="en-US" dirty="0"/>
              <a:t>Fifth level</a:t>
            </a:r>
            <a:endParaRPr altLang="en-US" dirty="0"/>
          </a:p>
        </p:txBody>
      </p:sp>
      <p:sp>
        <p:nvSpPr>
          <p:cNvPr id="14342" name="Footer Placeholder 14341"/>
          <p:cNvSpPr>
            <a:spLocks noGrp="1"/>
          </p:cNvSpPr>
          <p:nvPr>
            <p:ph type="ftr" sz="quarter" idx="4"/>
          </p:nvPr>
        </p:nvSpPr>
        <p:spPr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 anchor="b" anchorCtr="0"/>
          <a:p>
            <a:pPr lvl="0" defTabSz="927100"/>
            <a:endParaRPr lang="en-US" altLang="en-US" sz="1200" dirty="0"/>
          </a:p>
        </p:txBody>
      </p:sp>
      <p:sp>
        <p:nvSpPr>
          <p:cNvPr id="14343" name="Slide Number Placeholder 14342"/>
          <p:cNvSpPr>
            <a:spLocks noGrp="1"/>
          </p:cNvSpPr>
          <p:nvPr>
            <p:ph type="sldNum" sz="quarter" idx="5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 anchor="b" anchorCtr="0"/>
          <a:p>
            <a:pPr lvl="0" algn="r" defTabSz="927100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132" name="Picture 4131" descr="D:\workshop\Presentation Templates\charteredblue_back64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487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4" name="Rectangle 4113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098" name="Title 4097"/>
          <p:cNvSpPr>
            <a:spLocks noGrp="1"/>
          </p:cNvSpPr>
          <p:nvPr>
            <p:ph type="ctrTitle"/>
          </p:nvPr>
        </p:nvSpPr>
        <p:spPr>
          <a:xfrm>
            <a:off x="838200" y="2286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defRPr sz="3600"/>
            </a:lvl1pPr>
          </a:lstStyle>
          <a:p>
            <a:pPr lvl="0"/>
            <a:r>
              <a:rPr lang="en-GB" altLang="en-GB" dirty="0"/>
              <a:t>Enter Presentation Title Here </a:t>
            </a:r>
            <a:br>
              <a:rPr lang="en-GB" altLang="en-GB" dirty="0"/>
            </a:br>
            <a:r>
              <a:rPr lang="en-GB" altLang="en-GB" dirty="0"/>
              <a:t>Space for Second Line</a:t>
            </a:r>
            <a:endParaRPr altLang="en-US" dirty="0"/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6400800" cy="2209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1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  <a:lvl2pPr marL="457200" lvl="1" indent="0" algn="ctr">
              <a:buClr>
                <a:srgbClr val="00529C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2pPr>
            <a:lvl3pPr marL="914400" lvl="2" indent="0" algn="ctr">
              <a:buClr>
                <a:srgbClr val="0066CC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3pPr>
            <a:lvl4pPr marL="1371600" lvl="3" indent="0" algn="ctr">
              <a:buClr>
                <a:srgbClr val="3399FF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4pPr>
            <a:lvl5pPr marL="1828800" lvl="4" indent="0" algn="ctr">
              <a:buClr>
                <a:srgbClr val="99CCFF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 altLang="en-GB" dirty="0"/>
              <a:t>Author/Presenters name here </a:t>
            </a:r>
            <a:br>
              <a:rPr lang="en-GB" altLang="en-GB" dirty="0"/>
            </a:br>
            <a:br>
              <a:rPr lang="en-GB" altLang="en-GB" dirty="0"/>
            </a:br>
            <a:r>
              <a:rPr lang="en-GB" altLang="en-GB" dirty="0"/>
              <a:t>Day Month Year</a:t>
            </a:r>
            <a:br>
              <a:rPr lang="en-GB" altLang="en-GB" dirty="0"/>
            </a:br>
            <a:r>
              <a:rPr lang="en-GB" altLang="en-GB" dirty="0"/>
              <a:t>Version #</a:t>
            </a:r>
            <a:endParaRPr altLang="en-US" dirty="0"/>
          </a:p>
        </p:txBody>
      </p:sp>
      <p:sp>
        <p:nvSpPr>
          <p:cNvPr id="4115" name="Rectangle 4114"/>
          <p:cNvSpPr/>
          <p:nvPr/>
        </p:nvSpPr>
        <p:spPr>
          <a:xfrm>
            <a:off x="0" y="1676400"/>
            <a:ext cx="9144000" cy="3048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/>
          <a:p>
            <a:endParaRPr lang="en-US"/>
          </a:p>
        </p:txBody>
      </p:sp>
      <p:pic>
        <p:nvPicPr>
          <p:cNvPr id="4131" name="Picture 4130" descr="D:\workshop\Presentation Templates\ChrtLogo2c3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09600"/>
            <a:ext cx="3048000" cy="541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16657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21786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5414" y="1600200"/>
            <a:ext cx="3621786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63" name="Picture 1062" descr="D:\workshop\Presentation Templates\charteredblue_back648.t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GB" dirty="0"/>
              <a:t>Title Header</a:t>
            </a:r>
            <a:endParaRPr altLang="en-US"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391400" cy="3657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en-GB" dirty="0"/>
              <a:t>1st level Arial 18 point. Line spacing can be changed in Format. Space for second line.</a:t>
            </a:r>
            <a:endParaRPr altLang="en-US" dirty="0"/>
          </a:p>
          <a:p>
            <a:pPr lvl="1"/>
            <a:r>
              <a:rPr lang="en-GB" altLang="en-GB" dirty="0"/>
              <a:t>2nd level Arial 16 point</a:t>
            </a:r>
            <a:endParaRPr altLang="en-US" dirty="0"/>
          </a:p>
          <a:p>
            <a:pPr lvl="2"/>
            <a:r>
              <a:rPr lang="en-GB" altLang="en-GB" dirty="0"/>
              <a:t>3nd level is Arial 14 point</a:t>
            </a:r>
            <a:endParaRPr lang="en-GB" altLang="en-GB" dirty="0"/>
          </a:p>
          <a:p>
            <a:pPr lvl="3"/>
            <a:r>
              <a:rPr lang="en-GB" altLang="en-GB" dirty="0"/>
              <a:t>4th level is Arial 12 point</a:t>
            </a:r>
            <a:endParaRPr lang="en-GB" altLang="en-GB" dirty="0"/>
          </a:p>
          <a:p>
            <a:pPr lvl="4"/>
            <a:r>
              <a:rPr lang="en-GB" altLang="en-GB" dirty="0"/>
              <a:t>5th level is Arial 10 point</a:t>
            </a:r>
            <a:endParaRPr altLang="en-US" dirty="0"/>
          </a:p>
        </p:txBody>
      </p:sp>
      <p:sp>
        <p:nvSpPr>
          <p:cNvPr id="1039" name="Rectangle 1038"/>
          <p:cNvSpPr/>
          <p:nvPr/>
        </p:nvSpPr>
        <p:spPr>
          <a:xfrm>
            <a:off x="0" y="990600"/>
            <a:ext cx="9144000" cy="1524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49" name="Date Placeholder 1048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12192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1050" name="Footer Placeholder 1049"/>
          <p:cNvSpPr>
            <a:spLocks noGrp="1"/>
          </p:cNvSpPr>
          <p:nvPr>
            <p:ph type="ftr" sz="quarter" idx="3"/>
          </p:nvPr>
        </p:nvSpPr>
        <p:spPr>
          <a:xfrm>
            <a:off x="1676400" y="6477000"/>
            <a:ext cx="9144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051" name="Slide Number Placeholder 1050"/>
          <p:cNvSpPr>
            <a:spLocks noGrp="1"/>
          </p:cNvSpPr>
          <p:nvPr>
            <p:ph type="sldNum" sz="quarter" idx="4"/>
          </p:nvPr>
        </p:nvSpPr>
        <p:spPr>
          <a:xfrm>
            <a:off x="4343400" y="6477000"/>
            <a:ext cx="5334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1052" name="Straight Connector 1051"/>
          <p:cNvSpPr/>
          <p:nvPr/>
        </p:nvSpPr>
        <p:spPr>
          <a:xfrm>
            <a:off x="1676400" y="6477000"/>
            <a:ext cx="0" cy="228600"/>
          </a:xfrm>
          <a:prstGeom prst="line">
            <a:avLst/>
          </a:prstGeom>
          <a:ln w="63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65" name="Picture 1064" descr="D:\workshop\Presentation Templates\ChrtLogo2c3.t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0400" y="6429375"/>
            <a:ext cx="1981200" cy="3524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CC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chemeClr val="accent1"/>
        </a:buClr>
        <a:buSzPct val="105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00529C"/>
        </a:buClr>
        <a:buSzPct val="10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0066CC"/>
        </a:buClr>
        <a:buSzPct val="105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3399FF"/>
        </a:buClr>
        <a:buSzPct val="105000"/>
        <a:buFont typeface="Wingdings" panose="05000000000000000000" pitchFamily="2" charset="2"/>
        <a:buChar char="n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..\Communications\Communication.ppt" TargetMode="External"/><Relationship Id="rId6" Type="http://schemas.openxmlformats.org/officeDocument/2006/relationships/hyperlink" Target="Environment Preventive Measures\Air Conditioning Sysytems in Chartered Semiconductor Manufacturing Limited.doc" TargetMode="External"/><Relationship Id="rId5" Type="http://schemas.openxmlformats.org/officeDocument/2006/relationships/hyperlink" Target="Close Contact Tracing\SARS RECORD GUIDE_7 May 2003.doc" TargetMode="External"/><Relationship Id="rId4" Type="http://schemas.openxmlformats.org/officeDocument/2006/relationships/hyperlink" Target="People Preventive Measures\SARS TEMP TAKING PROCEDURE- Strips.ppt" TargetMode="External"/><Relationship Id="rId3" Type="http://schemas.openxmlformats.org/officeDocument/2006/relationships/hyperlink" Target="People Preventive Measures\Travel Policy\Travel Flow.xls" TargetMode="External"/><Relationship Id="rId2" Type="http://schemas.openxmlformats.org/officeDocument/2006/relationships/hyperlink" Target="People Preventive Measures\Declaration Policy\SARS Declaration Form (Contractor Visitor) Revised.doc" TargetMode="External"/><Relationship Id="rId1" Type="http://schemas.openxmlformats.org/officeDocument/2006/relationships/hyperlink" Target="People Preventive Measures\Declaration Policy\SARS COMPULSORY DECLARATION FORM (Employee)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62466" name="Title 6246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772400" cy="914400"/>
          </a:xfrm>
          <a:ln/>
        </p:spPr>
        <p:txBody>
          <a:bodyPr anchor="ctr" anchorCtr="0"/>
          <a:p>
            <a:r>
              <a:t>PREVENTIVE MEASURES</a:t>
            </a:r>
          </a:p>
        </p:txBody>
      </p:sp>
      <p:sp>
        <p:nvSpPr>
          <p:cNvPr id="62467" name="Text Placeholder 62466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391400" cy="4114800"/>
          </a:xfrm>
          <a:ln/>
        </p:spPr>
        <p:txBody>
          <a:bodyPr/>
          <a:p>
            <a:pPr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sz="2000"/>
              <a:t>PEOPLE</a:t>
            </a:r>
            <a:endParaRPr sz="2000"/>
          </a:p>
          <a:p>
            <a:pPr lvl="1">
              <a:lnSpc>
                <a:spcPct val="90000"/>
              </a:lnSpc>
            </a:pPr>
            <a:r>
              <a:rPr sz="1400"/>
              <a:t>DECLARATION FORMS</a:t>
            </a:r>
            <a:endParaRPr sz="1400"/>
          </a:p>
          <a:p>
            <a:pPr lvl="2">
              <a:lnSpc>
                <a:spcPct val="90000"/>
              </a:lnSpc>
            </a:pPr>
            <a:r>
              <a:rPr sz="1200">
                <a:hlinkClick r:id="rId1"/>
              </a:rPr>
              <a:t>Employee</a:t>
            </a:r>
            <a:r>
              <a:rPr sz="1200"/>
              <a:t>, </a:t>
            </a:r>
            <a:r>
              <a:rPr sz="1200">
                <a:hlinkClick r:id="rId2"/>
              </a:rPr>
              <a:t>Resident Contractor, Customers, Visitors, Contractors</a:t>
            </a:r>
            <a:endParaRPr sz="1000"/>
          </a:p>
          <a:p>
            <a:pPr lvl="1">
              <a:lnSpc>
                <a:spcPct val="90000"/>
              </a:lnSpc>
            </a:pPr>
            <a:r>
              <a:rPr sz="1400"/>
              <a:t>UPDATE SUCCESSION PLAN – ODLP</a:t>
            </a:r>
            <a:endParaRPr sz="1400"/>
          </a:p>
          <a:p>
            <a:pPr lvl="1">
              <a:lnSpc>
                <a:spcPct val="90000"/>
              </a:lnSpc>
            </a:pPr>
            <a:r>
              <a:rPr sz="1400"/>
              <a:t>UPDATE ALL EMPLOYEE PARTICULARS</a:t>
            </a:r>
            <a:endParaRPr sz="1400"/>
          </a:p>
          <a:p>
            <a:pPr lvl="1">
              <a:lnSpc>
                <a:spcPct val="90000"/>
              </a:lnSpc>
            </a:pPr>
            <a:r>
              <a:rPr sz="1400"/>
              <a:t>TRAVEL POLICY - See </a:t>
            </a:r>
            <a:r>
              <a:rPr sz="1400">
                <a:hlinkClick r:id="rId3"/>
              </a:rPr>
              <a:t>Flow Chart</a:t>
            </a:r>
            <a:endParaRPr sz="1400"/>
          </a:p>
          <a:p>
            <a:pPr lvl="1">
              <a:lnSpc>
                <a:spcPct val="90000"/>
              </a:lnSpc>
            </a:pPr>
            <a:r>
              <a:rPr sz="1400">
                <a:hlinkClick r:id="rId4"/>
              </a:rPr>
              <a:t>PRE-SCREENING OF TEMPERATURES</a:t>
            </a:r>
            <a:endParaRPr sz="1400">
              <a:hlinkClick r:id="rId5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sz="2000"/>
              <a:t>ENVIRONMENT - </a:t>
            </a:r>
            <a:r>
              <a:rPr sz="1400">
                <a:hlinkClick r:id="rId6"/>
              </a:rPr>
              <a:t>See Data</a:t>
            </a:r>
            <a:endParaRPr sz="2000"/>
          </a:p>
          <a:p>
            <a:pPr lvl="1">
              <a:lnSpc>
                <a:spcPct val="90000"/>
              </a:lnSpc>
            </a:pPr>
            <a:r>
              <a:rPr sz="1400"/>
              <a:t>CLEAN ROOMS</a:t>
            </a:r>
            <a:endParaRPr sz="1400"/>
          </a:p>
          <a:p>
            <a:pPr lvl="1">
              <a:lnSpc>
                <a:spcPct val="90000"/>
              </a:lnSpc>
            </a:pPr>
            <a:r>
              <a:rPr sz="1400"/>
              <a:t>OFFICE AREAS</a:t>
            </a:r>
            <a:endParaRPr sz="1400"/>
          </a:p>
          <a:p>
            <a:pPr lvl="1">
              <a:lnSpc>
                <a:spcPct val="90000"/>
              </a:lnSpc>
            </a:pPr>
            <a:r>
              <a:rPr sz="1400"/>
              <a:t>COMMON AREAS</a:t>
            </a:r>
            <a:endParaRPr sz="1400"/>
          </a:p>
          <a:p>
            <a:pPr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sz="2000"/>
              <a:t>COMMUNICATION - </a:t>
            </a:r>
            <a:r>
              <a:rPr sz="1400">
                <a:hlinkClick r:id="rId7"/>
              </a:rPr>
              <a:t>All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ered_master_template_200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C71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AFBC"/>
      </a:accent5>
      <a:accent6>
        <a:srgbClr val="2D5BB7"/>
      </a:accent6>
      <a:hlink>
        <a:srgbClr val="FF9900"/>
      </a:hlink>
      <a:folHlink>
        <a:srgbClr val="FF6600"/>
      </a:folHlink>
    </a:clrScheme>
    <a:fontScheme name="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Settings\pohesthe\Application Data\Microsoft\Templates\chartered_master_template_2003.pot</Template>
  <TotalTime>0</TotalTime>
  <Words>314</Words>
  <Application>WPS Presentation</Application>
  <PresentationFormat>On-screen Show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</vt:lpstr>
      <vt:lpstr>DejaVu Sans</vt:lpstr>
      <vt:lpstr>Arial Black</vt:lpstr>
      <vt:lpstr>Times New Roman</vt:lpstr>
      <vt:lpstr>微软雅黑</vt:lpstr>
      <vt:lpstr>Arial Unicode MS</vt:lpstr>
      <vt:lpstr>chartered_master_template_2003</vt:lpstr>
      <vt:lpstr>PowerPoint 演示文稿</vt:lpstr>
    </vt:vector>
  </TitlesOfParts>
  <Company>chartered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AND COMMAND STRUCTURE</dc:title>
  <dc:creator>pohesther X4716</dc:creator>
  <cp:lastModifiedBy>bret</cp:lastModifiedBy>
  <cp:revision>13</cp:revision>
  <dcterms:created xsi:type="dcterms:W3CDTF">2020-03-17T05:20:34Z</dcterms:created>
  <dcterms:modified xsi:type="dcterms:W3CDTF">2020-03-17T05:20:34Z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