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6858000" cy="9144000" type="screen4x3"/>
  <p:notesSz cx="7038975" cy="918527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DC"/>
    <a:srgbClr val="0054A0"/>
    <a:srgbClr val="00498C"/>
    <a:srgbClr val="00529C"/>
    <a:srgbClr val="99CCFF"/>
    <a:srgbClr val="3399FF"/>
    <a:srgbClr val="00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648" y="6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Header Placeholder 4915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defTabSz="927100"/>
            <a:endParaRPr lang="en-US" sz="1200"/>
          </a:p>
        </p:txBody>
      </p:sp>
      <p:sp>
        <p:nvSpPr>
          <p:cNvPr id="49155" name="Date Placeholder 49154"/>
          <p:cNvSpPr>
            <a:spLocks noGrp="1"/>
          </p:cNvSpPr>
          <p:nvPr>
            <p:ph type="dt" sz="quarter" idx="1"/>
          </p:nvPr>
        </p:nvSpPr>
        <p:spPr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algn="r" defTabSz="927100"/>
            <a:endParaRPr lang="en-US" sz="1200"/>
          </a:p>
        </p:txBody>
      </p:sp>
      <p:sp>
        <p:nvSpPr>
          <p:cNvPr id="49156" name="Footer Placeholder 49155"/>
          <p:cNvSpPr>
            <a:spLocks noGrp="1"/>
          </p:cNvSpPr>
          <p:nvPr>
            <p:ph type="ftr" sz="quarter" idx="2"/>
          </p:nvPr>
        </p:nvSpPr>
        <p:spPr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defTabSz="927100"/>
            <a:endParaRPr lang="en-US" sz="1200"/>
          </a:p>
        </p:txBody>
      </p:sp>
      <p:sp>
        <p:nvSpPr>
          <p:cNvPr id="49157" name="Slide Number Placeholder 49156"/>
          <p:cNvSpPr>
            <a:spLocks noGrp="1"/>
          </p:cNvSpPr>
          <p:nvPr>
            <p:ph type="sldNum" sz="quarter" idx="3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algn="r" defTabSz="927100"/>
            <a:fld id="{9A0DB2DC-4C9A-4742-B13C-FB6460FD3503}" type="slidenum">
              <a:rPr lang="en-US" sz="1200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Header Placeholder 143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588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defTabSz="927100"/>
            <a:endParaRPr lang="en-US" altLang="en-US" sz="1200" dirty="0"/>
          </a:p>
        </p:txBody>
      </p:sp>
      <p:sp>
        <p:nvSpPr>
          <p:cNvPr id="14339" name="Date Placeholder 14338"/>
          <p:cNvSpPr>
            <a:spLocks noGrp="1"/>
          </p:cNvSpPr>
          <p:nvPr>
            <p:ph type="dt" idx="1"/>
          </p:nvPr>
        </p:nvSpPr>
        <p:spPr>
          <a:xfrm>
            <a:off x="3989388" y="0"/>
            <a:ext cx="3049587" cy="458788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 algn="r" defTabSz="927100"/>
            <a:endParaRPr lang="en-US" altLang="en-US" sz="1200" dirty="0"/>
          </a:p>
        </p:txBody>
      </p:sp>
      <p:sp>
        <p:nvSpPr>
          <p:cNvPr id="14340" name="Slide Image Placeholder 14339"/>
          <p:cNvSpPr>
            <a:spLocks noTextEdit="1"/>
          </p:cNvSpPr>
          <p:nvPr>
            <p:ph type="sldImg" idx="2"/>
          </p:nvPr>
        </p:nvSpPr>
        <p:spPr>
          <a:xfrm>
            <a:off x="2227263" y="688975"/>
            <a:ext cx="2582862" cy="34448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Text Placeholder 14340"/>
          <p:cNvSpPr>
            <a:spLocks noGrp="1"/>
          </p:cNvSpPr>
          <p:nvPr>
            <p:ph type="body" sz="quarter" idx="3"/>
          </p:nvPr>
        </p:nvSpPr>
        <p:spPr>
          <a:xfrm>
            <a:off x="938213" y="4362450"/>
            <a:ext cx="5162550" cy="4133850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/>
          <a:p>
            <a:pPr lvl="0"/>
            <a:r>
              <a:rPr altLang="en-US" dirty="0"/>
              <a:t>Click to edit Master text styles</a:t>
            </a:r>
            <a:endParaRPr altLang="en-US" dirty="0"/>
          </a:p>
          <a:p>
            <a:pPr lvl="1"/>
            <a:r>
              <a:rPr altLang="en-US" dirty="0"/>
              <a:t>Second level</a:t>
            </a:r>
            <a:endParaRPr altLang="en-US" dirty="0"/>
          </a:p>
          <a:p>
            <a:pPr lvl="2"/>
            <a:r>
              <a:rPr altLang="en-US" dirty="0"/>
              <a:t>Third level</a:t>
            </a:r>
            <a:endParaRPr altLang="en-US" dirty="0"/>
          </a:p>
          <a:p>
            <a:pPr lvl="3"/>
            <a:r>
              <a:rPr altLang="en-US" dirty="0"/>
              <a:t>Fourth level</a:t>
            </a:r>
            <a:endParaRPr altLang="en-US" dirty="0"/>
          </a:p>
          <a:p>
            <a:pPr lvl="4"/>
            <a:r>
              <a:rPr altLang="en-US" dirty="0"/>
              <a:t>Fifth level</a:t>
            </a:r>
            <a:endParaRPr altLang="en-US" dirty="0"/>
          </a:p>
        </p:txBody>
      </p:sp>
      <p:sp>
        <p:nvSpPr>
          <p:cNvPr id="14342" name="Footer Placeholder 14341"/>
          <p:cNvSpPr>
            <a:spLocks noGrp="1"/>
          </p:cNvSpPr>
          <p:nvPr>
            <p:ph type="ftr" sz="quarter" idx="4"/>
          </p:nvPr>
        </p:nvSpPr>
        <p:spPr>
          <a:xfrm>
            <a:off x="0" y="8726488"/>
            <a:ext cx="3049588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defTabSz="927100"/>
            <a:endParaRPr lang="en-US" altLang="en-US" sz="1200" dirty="0"/>
          </a:p>
        </p:txBody>
      </p:sp>
      <p:sp>
        <p:nvSpPr>
          <p:cNvPr id="14343" name="Slide Number Placeholder 14342"/>
          <p:cNvSpPr>
            <a:spLocks noGrp="1"/>
          </p:cNvSpPr>
          <p:nvPr>
            <p:ph type="sldNum" sz="quarter" idx="5"/>
          </p:nvPr>
        </p:nvSpPr>
        <p:spPr>
          <a:xfrm>
            <a:off x="3989388" y="8726488"/>
            <a:ext cx="3049587" cy="458787"/>
          </a:xfrm>
          <a:prstGeom prst="rect">
            <a:avLst/>
          </a:prstGeom>
          <a:noFill/>
          <a:ln w="9525">
            <a:noFill/>
          </a:ln>
        </p:spPr>
        <p:txBody>
          <a:bodyPr lIns="92702" tIns="46351" rIns="92702" bIns="46351" anchor="b" anchorCtr="0"/>
          <a:p>
            <a:pPr lvl="0" algn="r" defTabSz="927100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 pitchFamily="18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132" name="Picture 4131" descr="D:\workshop\Presentation Templates\charteredblue_back648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41600"/>
            <a:ext cx="6858000" cy="650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4" name="Rectangle 4113"/>
          <p:cNvSpPr/>
          <p:nvPr userDrawn="1"/>
        </p:nvSpPr>
        <p:spPr>
          <a:xfrm>
            <a:off x="0" y="0"/>
            <a:ext cx="6858000" cy="2235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098" name="Title 4097"/>
          <p:cNvSpPr>
            <a:spLocks noGrp="1"/>
          </p:cNvSpPr>
          <p:nvPr>
            <p:ph type="ctrTitle"/>
          </p:nvPr>
        </p:nvSpPr>
        <p:spPr>
          <a:xfrm>
            <a:off x="628650" y="3048000"/>
            <a:ext cx="58293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defRPr sz="3200"/>
            </a:lvl1pPr>
          </a:lstStyle>
          <a:p>
            <a:pPr lvl="0"/>
            <a:r>
              <a:rPr lang="en-GB" altLang="en-GB" dirty="0"/>
              <a:t>Enter Presentation Title Here </a:t>
            </a:r>
            <a:br>
              <a:rPr lang="en-GB" altLang="en-GB" dirty="0"/>
            </a:br>
            <a:r>
              <a:rPr lang="en-GB" altLang="en-GB" dirty="0"/>
              <a:t>Space for Second Line</a:t>
            </a:r>
            <a:endParaRPr altLang="en-US" dirty="0"/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628650" y="5384800"/>
            <a:ext cx="4800600" cy="2946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1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  <a:lvl2pPr marL="457200" lvl="1" indent="0" algn="ctr">
              <a:buClr>
                <a:srgbClr val="00529C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2pPr>
            <a:lvl3pPr marL="914400" lvl="2" indent="0" algn="ctr">
              <a:buClr>
                <a:srgbClr val="0066CC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3pPr>
            <a:lvl4pPr marL="1371600" lvl="3" indent="0" algn="ctr">
              <a:buClr>
                <a:srgbClr val="3399FF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4pPr>
            <a:lvl5pPr marL="1828800" lvl="4" indent="0" algn="ctr">
              <a:buClr>
                <a:srgbClr val="99CCFF"/>
              </a:buClr>
              <a:buSzPct val="105000"/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altLang="en-GB" dirty="0"/>
              <a:t>Author/Presenters name here </a:t>
            </a:r>
            <a:br>
              <a:rPr lang="en-GB" altLang="en-GB" dirty="0"/>
            </a:br>
            <a:br>
              <a:rPr lang="en-GB" altLang="en-GB" dirty="0"/>
            </a:br>
            <a:r>
              <a:rPr lang="en-GB" altLang="en-GB" dirty="0"/>
              <a:t>Day Month Year</a:t>
            </a:r>
            <a:br>
              <a:rPr lang="en-GB" altLang="en-GB" dirty="0"/>
            </a:br>
            <a:r>
              <a:rPr lang="en-GB" altLang="en-GB" dirty="0"/>
              <a:t>Version #</a:t>
            </a:r>
            <a:endParaRPr altLang="en-US" dirty="0"/>
          </a:p>
        </p:txBody>
      </p:sp>
      <p:sp>
        <p:nvSpPr>
          <p:cNvPr id="4115" name="Rectangle 4114"/>
          <p:cNvSpPr/>
          <p:nvPr/>
        </p:nvSpPr>
        <p:spPr>
          <a:xfrm>
            <a:off x="0" y="2235200"/>
            <a:ext cx="6858000" cy="4064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4131" name="Picture 4130" descr="D:\workshop\Presentation Templates\ChrtLogo2c3.t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812800"/>
            <a:ext cx="2286000" cy="722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0"/>
            <a:ext cx="1457325" cy="701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0"/>
            <a:ext cx="4287492" cy="701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1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4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33600"/>
            <a:ext cx="271634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1561" y="2133600"/>
            <a:ext cx="271634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3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63" name="Picture 1062" descr="D:\workshop\Presentation Templates\charteredblue_back648.tif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6858000" cy="132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514350" y="0"/>
            <a:ext cx="582930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/>
              <a:t>Chartered Access Control</a:t>
            </a:r>
            <a:br>
              <a:rPr altLang="en-US" dirty="0"/>
            </a:br>
            <a:r>
              <a:rPr altLang="en-US" dirty="0"/>
              <a:t>Temperature Taking Layout</a:t>
            </a:r>
            <a:endParaRPr altLang="en-US"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514350" y="2133600"/>
            <a:ext cx="554355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GB" dirty="0"/>
              <a:t>1st level Arial 18 point. Line spacing can be changed in Format. Space for second line.</a:t>
            </a:r>
            <a:endParaRPr altLang="en-US" dirty="0"/>
          </a:p>
          <a:p>
            <a:pPr lvl="1"/>
            <a:r>
              <a:rPr lang="en-GB" altLang="en-GB" dirty="0"/>
              <a:t>2nd level Arial 16 point</a:t>
            </a:r>
            <a:endParaRPr altLang="en-US" dirty="0"/>
          </a:p>
          <a:p>
            <a:pPr lvl="2"/>
            <a:r>
              <a:rPr lang="en-GB" altLang="en-GB" dirty="0"/>
              <a:t>3nd level is Arial 14 point</a:t>
            </a:r>
            <a:endParaRPr lang="en-GB" altLang="en-GB" dirty="0"/>
          </a:p>
          <a:p>
            <a:pPr lvl="3"/>
            <a:r>
              <a:rPr lang="en-GB" altLang="en-GB" dirty="0"/>
              <a:t>4th level is Arial 12 point</a:t>
            </a:r>
            <a:endParaRPr lang="en-GB" altLang="en-GB" dirty="0"/>
          </a:p>
          <a:p>
            <a:pPr lvl="4"/>
            <a:r>
              <a:rPr lang="en-GB" altLang="en-GB" dirty="0"/>
              <a:t>5th level is Arial 10 point</a:t>
            </a:r>
            <a:endParaRPr altLang="en-US" dirty="0"/>
          </a:p>
        </p:txBody>
      </p:sp>
      <p:sp>
        <p:nvSpPr>
          <p:cNvPr id="1039" name="Rectangle 1038"/>
          <p:cNvSpPr/>
          <p:nvPr/>
        </p:nvSpPr>
        <p:spPr>
          <a:xfrm>
            <a:off x="0" y="1320800"/>
            <a:ext cx="6858000" cy="2032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49" name="Date Placeholder 1048"/>
          <p:cNvSpPr>
            <a:spLocks noGrp="1"/>
          </p:cNvSpPr>
          <p:nvPr>
            <p:ph type="dt" sz="half" idx="2"/>
          </p:nvPr>
        </p:nvSpPr>
        <p:spPr>
          <a:xfrm>
            <a:off x="342900" y="8636000"/>
            <a:ext cx="914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1050" name="Footer Placeholder 1049"/>
          <p:cNvSpPr>
            <a:spLocks noGrp="1"/>
          </p:cNvSpPr>
          <p:nvPr>
            <p:ph type="ftr" sz="quarter" idx="3"/>
          </p:nvPr>
        </p:nvSpPr>
        <p:spPr>
          <a:xfrm>
            <a:off x="1257300" y="86360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051" name="Slide Number Placeholder 1050"/>
          <p:cNvSpPr>
            <a:spLocks noGrp="1"/>
          </p:cNvSpPr>
          <p:nvPr>
            <p:ph type="sldNum" sz="quarter" idx="4"/>
          </p:nvPr>
        </p:nvSpPr>
        <p:spPr>
          <a:xfrm>
            <a:off x="3257550" y="8636000"/>
            <a:ext cx="40005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1052" name="Straight Connector 1051"/>
          <p:cNvSpPr/>
          <p:nvPr userDrawn="1"/>
        </p:nvSpPr>
        <p:spPr>
          <a:xfrm>
            <a:off x="1257300" y="8636000"/>
            <a:ext cx="0" cy="304800"/>
          </a:xfrm>
          <a:prstGeom prst="line">
            <a:avLst/>
          </a:prstGeom>
          <a:ln w="63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65" name="Picture 1064" descr="D:\workshop\Presentation Templates\ChrtLogo2c3.t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76800" y="8653463"/>
            <a:ext cx="1866900" cy="38893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chemeClr val="accent1"/>
        </a:buClr>
        <a:buSzPct val="105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00529C"/>
        </a:buClr>
        <a:buSzPct val="10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0066CC"/>
        </a:buClr>
        <a:buSzPct val="105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3399FF"/>
        </a:buClr>
        <a:buSzPct val="105000"/>
        <a:buFont typeface="Wingdings" panose="05000000000000000000" pitchFamily="2" charset="2"/>
        <a:buChar char="n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rgbClr val="99CCFF"/>
        </a:buClr>
        <a:buSzPct val="105000"/>
        <a:buFont typeface="Wingdings" panose="05000000000000000000" pitchFamily="2" charset="2"/>
        <a:buChar char="n"/>
        <a:defRPr sz="1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graphicFrame>
        <p:nvGraphicFramePr>
          <p:cNvPr id="57346" name="Object 57345"/>
          <p:cNvGraphicFramePr/>
          <p:nvPr/>
        </p:nvGraphicFramePr>
        <p:xfrm>
          <a:off x="200025" y="2032000"/>
          <a:ext cx="640080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48100" imgH="3848100" progId="Paint.Picture">
                  <p:embed/>
                </p:oleObj>
              </mc:Choice>
              <mc:Fallback>
                <p:oleObj name="" r:id="rId1" imgW="3848100" imgH="38481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" y="2032000"/>
                        <a:ext cx="6400800" cy="640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57347"/>
          <p:cNvSpPr/>
          <p:nvPr/>
        </p:nvSpPr>
        <p:spPr>
          <a:xfrm>
            <a:off x="514350" y="0"/>
            <a:ext cx="582930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u="none" kern="1200" baseline="0">
                <a:solidFill>
                  <a:srgbClr val="FFCC00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altLang="en-US" sz="2400"/>
              <a:t>Building 2 Layout</a:t>
            </a:r>
            <a:br>
              <a:rPr altLang="en-US" sz="2400"/>
            </a:br>
            <a:r>
              <a:rPr altLang="en-US" sz="2400"/>
              <a:t>Temperature Taking  </a:t>
            </a:r>
            <a:endParaRPr altLang="en-US" sz="2400"/>
          </a:p>
        </p:txBody>
      </p:sp>
      <p:sp>
        <p:nvSpPr>
          <p:cNvPr id="57349" name="Rectangle 57348"/>
          <p:cNvSpPr/>
          <p:nvPr/>
        </p:nvSpPr>
        <p:spPr>
          <a:xfrm>
            <a:off x="4343400" y="4572000"/>
            <a:ext cx="228600" cy="16002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0" name="Rectangle 57349"/>
          <p:cNvSpPr/>
          <p:nvPr/>
        </p:nvSpPr>
        <p:spPr>
          <a:xfrm>
            <a:off x="4343400" y="6477000"/>
            <a:ext cx="228600" cy="1143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1" name="Right Arrow 57350"/>
          <p:cNvSpPr/>
          <p:nvPr/>
        </p:nvSpPr>
        <p:spPr>
          <a:xfrm>
            <a:off x="3200400" y="53340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2" name="Right Arrow 57351"/>
          <p:cNvSpPr/>
          <p:nvPr/>
        </p:nvSpPr>
        <p:spPr>
          <a:xfrm>
            <a:off x="3200400" y="58674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3" name="Right Arrow 57352"/>
          <p:cNvSpPr/>
          <p:nvPr/>
        </p:nvSpPr>
        <p:spPr>
          <a:xfrm>
            <a:off x="3200400" y="6553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4" name="Right Arrow 57353"/>
          <p:cNvSpPr/>
          <p:nvPr/>
        </p:nvSpPr>
        <p:spPr>
          <a:xfrm>
            <a:off x="3200400" y="70866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5" name="Up Arrow 57354"/>
          <p:cNvSpPr/>
          <p:nvPr/>
        </p:nvSpPr>
        <p:spPr>
          <a:xfrm>
            <a:off x="4114800" y="3886200"/>
            <a:ext cx="152400" cy="1219200"/>
          </a:xfrm>
          <a:prstGeom prst="upArrow">
            <a:avLst>
              <a:gd name="adj1" fmla="val 50000"/>
              <a:gd name="adj2" fmla="val 200000"/>
            </a:avLst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6" name="Freeform 57355"/>
          <p:cNvSpPr/>
          <p:nvPr/>
        </p:nvSpPr>
        <p:spPr>
          <a:xfrm>
            <a:off x="4114800" y="2895600"/>
            <a:ext cx="457200" cy="838200"/>
          </a:xfrm>
          <a:custGeom>
            <a:avLst/>
            <a:gdLst>
              <a:gd name="txL" fmla="*/ 12427 w 21600"/>
              <a:gd name="txT" fmla="*/ 4725 h 21600"/>
              <a:gd name="txR" fmla="*/ 20058 w 21600"/>
              <a:gd name="txB" fmla="*/ 7433 h 21600"/>
            </a:gdLst>
            <a:ahLst/>
            <a:cxnLst>
              <a:cxn ang="270">
                <a:pos x="14681" y="0"/>
              </a:cxn>
              <a:cxn ang="90">
                <a:pos x="14681" y="12158"/>
              </a:cxn>
              <a:cxn ang="90">
                <a:pos x="1383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4681" y="0"/>
                </a:lnTo>
                <a:lnTo>
                  <a:pt x="14681" y="4725"/>
                </a:lnTo>
                <a:lnTo>
                  <a:pt x="12427" y="4725"/>
                </a:lnTo>
                <a:arcTo wR="12427" hR="7433" stAng="-5400000" swAng="-5400000"/>
                <a:lnTo>
                  <a:pt x="0" y="21600"/>
                </a:lnTo>
                <a:lnTo>
                  <a:pt x="2767" y="21600"/>
                </a:lnTo>
                <a:lnTo>
                  <a:pt x="2767" y="12158"/>
                </a:lnTo>
                <a:arcTo wR="9660" hR="4725" stAng="10800000" swAng="5400000"/>
                <a:lnTo>
                  <a:pt x="14681" y="7433"/>
                </a:lnTo>
                <a:lnTo>
                  <a:pt x="14681" y="12158"/>
                </a:lnTo>
                <a:close/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57" name="Straight Connector 57356"/>
          <p:cNvSpPr/>
          <p:nvPr/>
        </p:nvSpPr>
        <p:spPr>
          <a:xfrm>
            <a:off x="4495800" y="34290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8" name="Straight Connector 57357"/>
          <p:cNvSpPr/>
          <p:nvPr/>
        </p:nvSpPr>
        <p:spPr>
          <a:xfrm>
            <a:off x="4495800" y="34290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9" name="Down Arrow 57358"/>
          <p:cNvSpPr/>
          <p:nvPr/>
        </p:nvSpPr>
        <p:spPr>
          <a:xfrm>
            <a:off x="4724400" y="4572000"/>
            <a:ext cx="228600" cy="838200"/>
          </a:xfrm>
          <a:prstGeom prst="downArrow">
            <a:avLst>
              <a:gd name="adj1" fmla="val 50000"/>
              <a:gd name="adj2" fmla="val 91666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7360" name="Down Arrow 57359"/>
          <p:cNvSpPr/>
          <p:nvPr/>
        </p:nvSpPr>
        <p:spPr>
          <a:xfrm>
            <a:off x="4724400" y="6553200"/>
            <a:ext cx="228600" cy="838200"/>
          </a:xfrm>
          <a:prstGeom prst="downArrow">
            <a:avLst>
              <a:gd name="adj1" fmla="val 50000"/>
              <a:gd name="adj2" fmla="val 91666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sp>
        <p:nvSpPr>
          <p:cNvPr id="62467" name="Rectangle 62466"/>
          <p:cNvSpPr/>
          <p:nvPr/>
        </p:nvSpPr>
        <p:spPr>
          <a:xfrm>
            <a:off x="514350" y="0"/>
            <a:ext cx="582930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u="none" kern="1200" baseline="0">
                <a:solidFill>
                  <a:srgbClr val="FFCC00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altLang="en-US" sz="2400"/>
              <a:t>Building 3 Layout</a:t>
            </a:r>
            <a:br>
              <a:rPr altLang="en-US" sz="2400"/>
            </a:br>
            <a:r>
              <a:rPr altLang="en-US" sz="2400"/>
              <a:t>Temperature Taking  </a:t>
            </a:r>
            <a:endParaRPr altLang="en-US" sz="2400"/>
          </a:p>
        </p:txBody>
      </p:sp>
      <p:graphicFrame>
        <p:nvGraphicFramePr>
          <p:cNvPr id="62480" name="Object 62479"/>
          <p:cNvGraphicFramePr/>
          <p:nvPr/>
        </p:nvGraphicFramePr>
        <p:xfrm>
          <a:off x="0" y="1768475"/>
          <a:ext cx="6858000" cy="58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29050" imgH="3248025" progId="MSPhotoEd.3">
                  <p:embed/>
                </p:oleObj>
              </mc:Choice>
              <mc:Fallback>
                <p:oleObj name="" r:id="rId1" imgW="3829050" imgH="3248025" progId="MSPhotoEd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768475"/>
                        <a:ext cx="6858000" cy="581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Rectangle 62480"/>
          <p:cNvSpPr/>
          <p:nvPr/>
        </p:nvSpPr>
        <p:spPr>
          <a:xfrm>
            <a:off x="2590800" y="4572000"/>
            <a:ext cx="2286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2482" name="Rectangle 62481"/>
          <p:cNvSpPr/>
          <p:nvPr/>
        </p:nvSpPr>
        <p:spPr>
          <a:xfrm>
            <a:off x="5943600" y="4953000"/>
            <a:ext cx="914400" cy="228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2483" name="Up Arrow 62482"/>
          <p:cNvSpPr/>
          <p:nvPr/>
        </p:nvSpPr>
        <p:spPr>
          <a:xfrm>
            <a:off x="3200400" y="4343400"/>
            <a:ext cx="381000" cy="76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2484" name="Freeform 62483"/>
          <p:cNvSpPr/>
          <p:nvPr/>
        </p:nvSpPr>
        <p:spPr>
          <a:xfrm>
            <a:off x="3276600" y="3810000"/>
            <a:ext cx="457200" cy="304800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270">
                <a:pos x="15126" y="0"/>
              </a:cxn>
              <a:cxn ang="90">
                <a:pos x="15126" y="12158"/>
              </a:cxn>
              <a:cxn ang="90">
                <a:pos x="3237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arcTo wR="12427" hR="9246" stAng="-5400000" swAng="-5400000"/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arcTo wR="5953" hR="2912" stAng="10800000" swAng="5400000"/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2485" name="Down Arrow 62484"/>
          <p:cNvSpPr/>
          <p:nvPr/>
        </p:nvSpPr>
        <p:spPr>
          <a:xfrm>
            <a:off x="4876800" y="38862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2487" name="Freeform 62486"/>
          <p:cNvSpPr/>
          <p:nvPr/>
        </p:nvSpPr>
        <p:spPr>
          <a:xfrm flipV="1">
            <a:off x="4876800" y="4876800"/>
            <a:ext cx="228600" cy="457200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270">
                <a:pos x="15126" y="0"/>
              </a:cxn>
              <a:cxn ang="90">
                <a:pos x="15126" y="12158"/>
              </a:cxn>
              <a:cxn ang="90">
                <a:pos x="3237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arcTo wR="12427" hR="9246" stAng="-5400000" swAng="-5400000"/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arcTo wR="5953" hR="2912" stAng="10800000" swAng="5400000"/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3">
              <a:rPr lang="en-US" altLang="en-US"/>
            </a:fld>
            <a:endParaRPr lang="en-US" alt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altLang="en-US" sz="900">
                <a:solidFill>
                  <a:schemeClr val="accent1"/>
                </a:solidFill>
                <a:latin typeface="Arial" panose="020B0604020202020204" pitchFamily="34" charset="0"/>
              </a:rPr>
              <a:t>restricted</a:t>
            </a:r>
            <a:endParaRPr altLang="en-US" sz="9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  <p:graphicFrame>
        <p:nvGraphicFramePr>
          <p:cNvPr id="58372" name="Object 58371"/>
          <p:cNvGraphicFramePr/>
          <p:nvPr/>
        </p:nvGraphicFramePr>
        <p:xfrm>
          <a:off x="455613" y="1727200"/>
          <a:ext cx="5554662" cy="650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248025" imgH="3800475" progId="Paint.Picture">
                  <p:embed/>
                </p:oleObj>
              </mc:Choice>
              <mc:Fallback>
                <p:oleObj name="" r:id="rId1" imgW="3248025" imgH="3800475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613" y="1727200"/>
                        <a:ext cx="5554662" cy="650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58372"/>
          <p:cNvSpPr/>
          <p:nvPr/>
        </p:nvSpPr>
        <p:spPr>
          <a:xfrm>
            <a:off x="514350" y="0"/>
            <a:ext cx="5829300" cy="1219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u="none" kern="1200" baseline="0">
                <a:solidFill>
                  <a:srgbClr val="FFCC00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altLang="en-US" sz="2400"/>
              <a:t>Building 6 Layout</a:t>
            </a:r>
            <a:br>
              <a:rPr altLang="en-US" sz="2400"/>
            </a:br>
            <a:r>
              <a:rPr altLang="en-US" sz="2400"/>
              <a:t>Temperature Taking  </a:t>
            </a:r>
            <a:endParaRPr altLang="en-US" sz="2400"/>
          </a:p>
        </p:txBody>
      </p:sp>
      <p:sp>
        <p:nvSpPr>
          <p:cNvPr id="58374" name="Rectangle 58373"/>
          <p:cNvSpPr/>
          <p:nvPr/>
        </p:nvSpPr>
        <p:spPr>
          <a:xfrm>
            <a:off x="2667000" y="1981200"/>
            <a:ext cx="1524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75" name="Straight Connector 58374"/>
          <p:cNvSpPr/>
          <p:nvPr/>
        </p:nvSpPr>
        <p:spPr>
          <a:xfrm>
            <a:off x="2590800" y="2057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6" name="Straight Connector 58375"/>
          <p:cNvSpPr/>
          <p:nvPr/>
        </p:nvSpPr>
        <p:spPr>
          <a:xfrm>
            <a:off x="1143000" y="45720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7" name="Straight Connector 58376"/>
          <p:cNvSpPr/>
          <p:nvPr/>
        </p:nvSpPr>
        <p:spPr>
          <a:xfrm flipV="1">
            <a:off x="2590800" y="38100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8" name="Rectangle 58377"/>
          <p:cNvSpPr/>
          <p:nvPr/>
        </p:nvSpPr>
        <p:spPr>
          <a:xfrm>
            <a:off x="2667000" y="3352800"/>
            <a:ext cx="152400" cy="1219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79" name="Rectangle 58378"/>
          <p:cNvSpPr/>
          <p:nvPr/>
        </p:nvSpPr>
        <p:spPr>
          <a:xfrm>
            <a:off x="3048000" y="1981200"/>
            <a:ext cx="1524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0" name="Rectangle 58379"/>
          <p:cNvSpPr/>
          <p:nvPr/>
        </p:nvSpPr>
        <p:spPr>
          <a:xfrm>
            <a:off x="3048000" y="3352800"/>
            <a:ext cx="152400" cy="1219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1" name="Rectangle 58380"/>
          <p:cNvSpPr/>
          <p:nvPr/>
        </p:nvSpPr>
        <p:spPr>
          <a:xfrm>
            <a:off x="3429000" y="1981200"/>
            <a:ext cx="1524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2" name="Rectangle 58381"/>
          <p:cNvSpPr/>
          <p:nvPr/>
        </p:nvSpPr>
        <p:spPr>
          <a:xfrm>
            <a:off x="3429000" y="3352800"/>
            <a:ext cx="152400" cy="1219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3" name="Rectangle 58382"/>
          <p:cNvSpPr/>
          <p:nvPr/>
        </p:nvSpPr>
        <p:spPr>
          <a:xfrm>
            <a:off x="2362200" y="5638800"/>
            <a:ext cx="1295400" cy="152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4" name="Rectangle 58383"/>
          <p:cNvSpPr/>
          <p:nvPr/>
        </p:nvSpPr>
        <p:spPr>
          <a:xfrm>
            <a:off x="2362200" y="5105400"/>
            <a:ext cx="1295400" cy="1524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5" name="Straight Connector 58384"/>
          <p:cNvSpPr/>
          <p:nvPr/>
        </p:nvSpPr>
        <p:spPr>
          <a:xfrm>
            <a:off x="2362200" y="48768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6" name="Straight Connector 58385"/>
          <p:cNvSpPr/>
          <p:nvPr/>
        </p:nvSpPr>
        <p:spPr>
          <a:xfrm flipV="1">
            <a:off x="3886200" y="39624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7" name="Freeform 58386"/>
          <p:cNvSpPr/>
          <p:nvPr/>
        </p:nvSpPr>
        <p:spPr>
          <a:xfrm flipH="1">
            <a:off x="2590800" y="5334000"/>
            <a:ext cx="685800" cy="2286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89" name="Curved Right Arrow 58388"/>
          <p:cNvSpPr/>
          <p:nvPr/>
        </p:nvSpPr>
        <p:spPr>
          <a:xfrm flipV="1">
            <a:off x="1981200" y="4572000"/>
            <a:ext cx="457200" cy="914400"/>
          </a:xfrm>
          <a:prstGeom prst="curvedRightArrow">
            <a:avLst>
              <a:gd name="adj1" fmla="val 26502"/>
              <a:gd name="adj2" fmla="val 67426"/>
              <a:gd name="adj3" fmla="val 41324"/>
            </a:avLst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90" name="Freeform 58389"/>
          <p:cNvSpPr/>
          <p:nvPr/>
        </p:nvSpPr>
        <p:spPr>
          <a:xfrm>
            <a:off x="2590800" y="4572000"/>
            <a:ext cx="609600" cy="2286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91" name="Freeform 58390"/>
          <p:cNvSpPr/>
          <p:nvPr/>
        </p:nvSpPr>
        <p:spPr>
          <a:xfrm flipH="1">
            <a:off x="3733800" y="5334000"/>
            <a:ext cx="304800" cy="457200"/>
          </a:xfrm>
          <a:custGeom>
            <a:avLst/>
            <a:gdLst>
              <a:gd name="txL" fmla="*/ 12427 w 21600"/>
              <a:gd name="txT" fmla="*/ 2912 h 21600"/>
              <a:gd name="txR" fmla="*/ 18227 w 21600"/>
              <a:gd name="txB" fmla="*/ 9246 h 21600"/>
            </a:gdLst>
            <a:ahLst/>
            <a:cxnLst>
              <a:cxn ang="270">
                <a:pos x="15126" y="0"/>
              </a:cxn>
              <a:cxn ang="90">
                <a:pos x="15126" y="12158"/>
              </a:cxn>
              <a:cxn ang="90">
                <a:pos x="3237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arcTo wR="12427" hR="9246" stAng="-5400000" swAng="-5400000"/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arcTo wR="5953" hR="2912" stAng="10800000" swAng="5400000"/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93" name="Freeform 58392"/>
          <p:cNvSpPr/>
          <p:nvPr/>
        </p:nvSpPr>
        <p:spPr>
          <a:xfrm rot="-5356359" flipV="1">
            <a:off x="3390900" y="4303713"/>
            <a:ext cx="455613" cy="381000"/>
          </a:xfrm>
          <a:custGeom>
            <a:avLst/>
            <a:gdLst>
              <a:gd name="txL" fmla="*/ 12427 w 21600"/>
              <a:gd name="txT" fmla="*/ 3407 h 21600"/>
              <a:gd name="txR" fmla="*/ 17568 w 21600"/>
              <a:gd name="txB" fmla="*/ 8751 h 21600"/>
            </a:gdLst>
            <a:ahLst/>
            <a:cxnLst>
              <a:cxn ang="270">
                <a:pos x="12427" y="0"/>
              </a:cxn>
              <a:cxn ang="90">
                <a:pos x="12427" y="12158"/>
              </a:cxn>
              <a:cxn ang="90">
                <a:pos x="2731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407"/>
                </a:lnTo>
                <a:lnTo>
                  <a:pt x="12427" y="3407"/>
                </a:lnTo>
                <a:arcTo wR="12427" hR="8751" stAng="-5400000" swAng="-5400000"/>
                <a:lnTo>
                  <a:pt x="0" y="21600"/>
                </a:lnTo>
                <a:lnTo>
                  <a:pt x="5462" y="21600"/>
                </a:lnTo>
                <a:lnTo>
                  <a:pt x="5462" y="12158"/>
                </a:lnTo>
                <a:arcTo wR="6965" hR="3407" stAng="10800000" swAng="5400000"/>
                <a:lnTo>
                  <a:pt x="12427" y="8751"/>
                </a:lnTo>
                <a:lnTo>
                  <a:pt x="12427" y="12158"/>
                </a:lnTo>
                <a:close/>
              </a:path>
            </a:pathLst>
          </a:cu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94" name="Up Arrow 58393"/>
          <p:cNvSpPr/>
          <p:nvPr/>
        </p:nvSpPr>
        <p:spPr>
          <a:xfrm>
            <a:off x="3657600" y="3048000"/>
            <a:ext cx="152400" cy="9144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8395" name="Down Arrow 58394"/>
          <p:cNvSpPr/>
          <p:nvPr/>
        </p:nvSpPr>
        <p:spPr>
          <a:xfrm>
            <a:off x="3962400" y="419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rtered_master_template_200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C71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AFBC"/>
      </a:accent5>
      <a:accent6>
        <a:srgbClr val="2D5BB7"/>
      </a:accent6>
      <a:hlink>
        <a:srgbClr val="FF9900"/>
      </a:hlink>
      <a:folHlink>
        <a:srgbClr val="FF6600"/>
      </a:folHlink>
    </a:clrScheme>
    <a:fontScheme name="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Office\Templates\chartered_master_template_2003.pot</Template>
  <TotalTime>0</TotalTime>
  <Words>150</Words>
  <Application>WPS Presentation</Application>
  <PresentationFormat>On-screen Show</PresentationFormat>
  <Paragraphs>24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Times</vt:lpstr>
      <vt:lpstr>DejaVu Sans</vt:lpstr>
      <vt:lpstr>Arial Black</vt:lpstr>
      <vt:lpstr>Times New Roman</vt:lpstr>
      <vt:lpstr>微软雅黑</vt:lpstr>
      <vt:lpstr>Arial Unicode MS</vt:lpstr>
      <vt:lpstr>chartered_master_template_2003</vt:lpstr>
      <vt:lpstr>Paint.Picture</vt:lpstr>
      <vt:lpstr>MSPhotoEd.3</vt:lpstr>
      <vt:lpstr>Paint.Picture</vt:lpstr>
      <vt:lpstr>PowerPoint 演示文稿</vt:lpstr>
      <vt:lpstr>PowerPoint 演示文稿</vt:lpstr>
      <vt:lpstr>PowerPoint 演示文稿</vt:lpstr>
    </vt:vector>
  </TitlesOfParts>
  <Company>Chartered Semiconductor Mfg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Chartered</dc:creator>
  <cp:lastModifiedBy>bret</cp:lastModifiedBy>
  <cp:revision>8</cp:revision>
  <dcterms:created xsi:type="dcterms:W3CDTF">2020-03-17T05:17:32Z</dcterms:created>
  <dcterms:modified xsi:type="dcterms:W3CDTF">2020-03-17T05:17:32Z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