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Roboto"/>
      <p:regular r:id="rId13"/>
      <p:bold r:id="rId14"/>
      <p:italic r:id="rId15"/>
      <p:boldItalic r:id="rId16"/>
    </p:embeddedFont>
    <p:embeddedFont>
      <p:font typeface="Fira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Fira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Roboto-regular.fntdata"/><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FiraSans-regular.fntdata"/><Relationship Id="rId16" Type="http://schemas.openxmlformats.org/officeDocument/2006/relationships/font" Target="fonts/Roboto-boldItalic.fntdata"/><Relationship Id="rId5" Type="http://schemas.openxmlformats.org/officeDocument/2006/relationships/slideMaster" Target="slideMasters/slideMaster2.xml"/><Relationship Id="rId19" Type="http://schemas.openxmlformats.org/officeDocument/2006/relationships/font" Target="fonts/FiraSans-italic.fntdata"/><Relationship Id="rId6" Type="http://schemas.openxmlformats.org/officeDocument/2006/relationships/notesMaster" Target="notesMasters/notesMaster1.xml"/><Relationship Id="rId18" Type="http://schemas.openxmlformats.org/officeDocument/2006/relationships/font" Target="fonts/FiraSans-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d86de55599_0_2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d86de55599_0_2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1d86de55599_0_2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1d86de55599_0_2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1e021137e80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1e021137e80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5" name="Google Shape;965;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7" name="Shape 67"/>
        <p:cNvGrpSpPr/>
        <p:nvPr/>
      </p:nvGrpSpPr>
      <p:grpSpPr>
        <a:xfrm>
          <a:off x="0" y="0"/>
          <a:ext cx="0" cy="0"/>
          <a:chOff x="0" y="0"/>
          <a:chExt cx="0" cy="0"/>
        </a:xfrm>
      </p:grpSpPr>
      <p:sp>
        <p:nvSpPr>
          <p:cNvPr id="68" name="Google Shape;68;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9" name="Google Shape;69;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0" name="Google Shape;70;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3" name="Google Shape;7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7" name="Google Shape;7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0" name="Google Shape;8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1" name="Google Shape;8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5" name="Google Shape;8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6" name="Shape 86"/>
        <p:cNvGrpSpPr/>
        <p:nvPr/>
      </p:nvGrpSpPr>
      <p:grpSpPr>
        <a:xfrm>
          <a:off x="0" y="0"/>
          <a:ext cx="0" cy="0"/>
          <a:chOff x="0" y="0"/>
          <a:chExt cx="0" cy="0"/>
        </a:xfrm>
      </p:grpSpPr>
      <p:sp>
        <p:nvSpPr>
          <p:cNvPr id="87" name="Google Shape;87;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8" name="Google Shape;88;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9" name="Google Shape;8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0" name="Shape 90"/>
        <p:cNvGrpSpPr/>
        <p:nvPr/>
      </p:nvGrpSpPr>
      <p:grpSpPr>
        <a:xfrm>
          <a:off x="0" y="0"/>
          <a:ext cx="0" cy="0"/>
          <a:chOff x="0" y="0"/>
          <a:chExt cx="0" cy="0"/>
        </a:xfrm>
      </p:grpSpPr>
      <p:sp>
        <p:nvSpPr>
          <p:cNvPr id="91" name="Google Shape;91;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92" name="Google Shape;9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sp>
        <p:nvSpPr>
          <p:cNvPr id="94" name="Google Shape;94;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6" name="Google Shape;96;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7" name="Google Shape;97;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8" name="Google Shape;98;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sp>
        <p:nvSpPr>
          <p:cNvPr id="100" name="Google Shape;100;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01" name="Google Shape;10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2" name="Shape 102"/>
        <p:cNvGrpSpPr/>
        <p:nvPr/>
      </p:nvGrpSpPr>
      <p:grpSpPr>
        <a:xfrm>
          <a:off x="0" y="0"/>
          <a:ext cx="0" cy="0"/>
          <a:chOff x="0" y="0"/>
          <a:chExt cx="0" cy="0"/>
        </a:xfrm>
      </p:grpSpPr>
      <p:sp>
        <p:nvSpPr>
          <p:cNvPr id="103" name="Google Shape;103;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04" name="Google Shape;104;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5" name="Google Shape;105;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6" name="Shape 106"/>
        <p:cNvGrpSpPr/>
        <p:nvPr/>
      </p:nvGrpSpPr>
      <p:grpSpPr>
        <a:xfrm>
          <a:off x="0" y="0"/>
          <a:ext cx="0" cy="0"/>
          <a:chOff x="0" y="0"/>
          <a:chExt cx="0" cy="0"/>
        </a:xfrm>
      </p:grpSpPr>
      <p:sp>
        <p:nvSpPr>
          <p:cNvPr id="107" name="Google Shape;107;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3" name="Shape 63"/>
        <p:cNvGrpSpPr/>
        <p:nvPr/>
      </p:nvGrpSpPr>
      <p:grpSpPr>
        <a:xfrm>
          <a:off x="0" y="0"/>
          <a:ext cx="0" cy="0"/>
          <a:chOff x="0" y="0"/>
          <a:chExt cx="0" cy="0"/>
        </a:xfrm>
      </p:grpSpPr>
      <p:sp>
        <p:nvSpPr>
          <p:cNvPr id="64" name="Google Shape;64;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65" name="Google Shape;65;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66" name="Google Shape;66;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5"/>
          <p:cNvSpPr txBox="1"/>
          <p:nvPr>
            <p:ph type="ctrTitle"/>
          </p:nvPr>
        </p:nvSpPr>
        <p:spPr>
          <a:xfrm>
            <a:off x="318325" y="1313600"/>
            <a:ext cx="8222100" cy="9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Sports s</a:t>
            </a:r>
            <a:r>
              <a:rPr lang="en"/>
              <a:t>ocial network     Cluj-Napoca</a:t>
            </a:r>
            <a:endParaRPr/>
          </a:p>
        </p:txBody>
      </p:sp>
      <p:sp>
        <p:nvSpPr>
          <p:cNvPr id="113" name="Google Shape;113;p25"/>
          <p:cNvSpPr txBox="1"/>
          <p:nvPr>
            <p:ph idx="4294967295" type="title"/>
          </p:nvPr>
        </p:nvSpPr>
        <p:spPr>
          <a:xfrm>
            <a:off x="6077549" y="4027600"/>
            <a:ext cx="43251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200"/>
              <a:t>Bărăgan Andrei</a:t>
            </a:r>
            <a:endParaRPr sz="2200"/>
          </a:p>
          <a:p>
            <a:pPr indent="0" lvl="0" marL="0" rtl="0" algn="l">
              <a:spcBef>
                <a:spcPts val="0"/>
              </a:spcBef>
              <a:spcAft>
                <a:spcPts val="0"/>
              </a:spcAft>
              <a:buNone/>
            </a:pPr>
            <a:r>
              <a:rPr lang="en" sz="2200"/>
              <a:t>Hulpe Miruna</a:t>
            </a:r>
            <a:endParaRPr sz="2200"/>
          </a:p>
          <a:p>
            <a:pPr indent="0" lvl="0" marL="0" rtl="0" algn="l">
              <a:spcBef>
                <a:spcPts val="0"/>
              </a:spcBef>
              <a:spcAft>
                <a:spcPts val="0"/>
              </a:spcAft>
              <a:buNone/>
            </a:pPr>
            <a:r>
              <a:rPr lang="en" sz="2200"/>
              <a:t>Rotaru Andrei</a:t>
            </a:r>
            <a:endParaRPr sz="2200"/>
          </a:p>
          <a:p>
            <a:pPr indent="0" lvl="0" marL="0" rtl="0" algn="l">
              <a:spcBef>
                <a:spcPts val="0"/>
              </a:spcBef>
              <a:spcAft>
                <a:spcPts val="0"/>
              </a:spcAft>
              <a:buNone/>
            </a:pPr>
            <a:r>
              <a:rPr lang="en" sz="2200"/>
              <a:t>Scutea Emilia</a:t>
            </a:r>
            <a:endParaRPr sz="2200"/>
          </a:p>
        </p:txBody>
      </p:sp>
      <p:grpSp>
        <p:nvGrpSpPr>
          <p:cNvPr id="114" name="Google Shape;114;p25"/>
          <p:cNvGrpSpPr/>
          <p:nvPr/>
        </p:nvGrpSpPr>
        <p:grpSpPr>
          <a:xfrm>
            <a:off x="2192263" y="2161258"/>
            <a:ext cx="2822930" cy="2511720"/>
            <a:chOff x="3152363" y="1683783"/>
            <a:chExt cx="2822930" cy="2511720"/>
          </a:xfrm>
        </p:grpSpPr>
        <p:sp>
          <p:nvSpPr>
            <p:cNvPr id="115" name="Google Shape;115;p25"/>
            <p:cNvSpPr/>
            <p:nvPr/>
          </p:nvSpPr>
          <p:spPr>
            <a:xfrm>
              <a:off x="4211282" y="2479821"/>
              <a:ext cx="613111" cy="307449"/>
            </a:xfrm>
            <a:custGeom>
              <a:rect b="b" l="l" r="r" t="t"/>
              <a:pathLst>
                <a:path extrusionOk="0" h="2731" w="5446">
                  <a:moveTo>
                    <a:pt x="1476" y="0"/>
                  </a:moveTo>
                  <a:lnTo>
                    <a:pt x="0" y="209"/>
                  </a:lnTo>
                  <a:cubicBezTo>
                    <a:pt x="228" y="1089"/>
                    <a:pt x="3251" y="2542"/>
                    <a:pt x="3651" y="2730"/>
                  </a:cubicBezTo>
                  <a:cubicBezTo>
                    <a:pt x="3931" y="2646"/>
                    <a:pt x="4930" y="2332"/>
                    <a:pt x="5446" y="1935"/>
                  </a:cubicBezTo>
                  <a:cubicBezTo>
                    <a:pt x="4965" y="1375"/>
                    <a:pt x="1476" y="0"/>
                    <a:pt x="1476" y="0"/>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5"/>
            <p:cNvSpPr/>
            <p:nvPr/>
          </p:nvSpPr>
          <p:spPr>
            <a:xfrm>
              <a:off x="4648764" y="2038516"/>
              <a:ext cx="582039" cy="734793"/>
            </a:xfrm>
            <a:custGeom>
              <a:rect b="b" l="l" r="r" t="t"/>
              <a:pathLst>
                <a:path extrusionOk="0" h="6527" w="5170">
                  <a:moveTo>
                    <a:pt x="934" y="0"/>
                  </a:moveTo>
                  <a:cubicBezTo>
                    <a:pt x="689" y="0"/>
                    <a:pt x="460" y="112"/>
                    <a:pt x="334" y="284"/>
                  </a:cubicBezTo>
                  <a:cubicBezTo>
                    <a:pt x="0" y="739"/>
                    <a:pt x="1336" y="4058"/>
                    <a:pt x="1336" y="4058"/>
                  </a:cubicBezTo>
                  <a:cubicBezTo>
                    <a:pt x="1414" y="4396"/>
                    <a:pt x="4820" y="6526"/>
                    <a:pt x="4820" y="6526"/>
                  </a:cubicBezTo>
                  <a:lnTo>
                    <a:pt x="5169" y="6299"/>
                  </a:lnTo>
                  <a:cubicBezTo>
                    <a:pt x="5169" y="6299"/>
                    <a:pt x="2485" y="3846"/>
                    <a:pt x="2452" y="3725"/>
                  </a:cubicBezTo>
                  <a:cubicBezTo>
                    <a:pt x="2418" y="3602"/>
                    <a:pt x="2066" y="2471"/>
                    <a:pt x="1893" y="1135"/>
                  </a:cubicBezTo>
                  <a:cubicBezTo>
                    <a:pt x="1786" y="303"/>
                    <a:pt x="1338" y="0"/>
                    <a:pt x="934" y="0"/>
                  </a:cubicBezTo>
                  <a:close/>
                </a:path>
              </a:pathLst>
            </a:custGeom>
            <a:solidFill>
              <a:srgbClr val="FF71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5"/>
            <p:cNvSpPr/>
            <p:nvPr/>
          </p:nvSpPr>
          <p:spPr>
            <a:xfrm>
              <a:off x="4755152" y="2039642"/>
              <a:ext cx="464618" cy="724324"/>
            </a:xfrm>
            <a:custGeom>
              <a:rect b="b" l="l" r="r" t="t"/>
              <a:pathLst>
                <a:path extrusionOk="0" h="6434" w="4127">
                  <a:moveTo>
                    <a:pt x="113" y="1"/>
                  </a:moveTo>
                  <a:cubicBezTo>
                    <a:pt x="21" y="143"/>
                    <a:pt x="1" y="416"/>
                    <a:pt x="50" y="815"/>
                  </a:cubicBezTo>
                  <a:cubicBezTo>
                    <a:pt x="156" y="1648"/>
                    <a:pt x="891" y="3936"/>
                    <a:pt x="922" y="4033"/>
                  </a:cubicBezTo>
                  <a:lnTo>
                    <a:pt x="928" y="4053"/>
                  </a:lnTo>
                  <a:lnTo>
                    <a:pt x="4003" y="6433"/>
                  </a:lnTo>
                  <a:lnTo>
                    <a:pt x="4126" y="6354"/>
                  </a:lnTo>
                  <a:lnTo>
                    <a:pt x="1045" y="3971"/>
                  </a:lnTo>
                  <a:cubicBezTo>
                    <a:pt x="971" y="3737"/>
                    <a:pt x="285" y="1576"/>
                    <a:pt x="186" y="798"/>
                  </a:cubicBezTo>
                  <a:cubicBezTo>
                    <a:pt x="106" y="176"/>
                    <a:pt x="231" y="58"/>
                    <a:pt x="262" y="38"/>
                  </a:cubicBezTo>
                  <a:cubicBezTo>
                    <a:pt x="212" y="21"/>
                    <a:pt x="162" y="8"/>
                    <a:pt x="113" y="1"/>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5"/>
            <p:cNvSpPr/>
            <p:nvPr/>
          </p:nvSpPr>
          <p:spPr>
            <a:xfrm>
              <a:off x="4700663" y="2043357"/>
              <a:ext cx="499517" cy="729953"/>
            </a:xfrm>
            <a:custGeom>
              <a:rect b="b" l="l" r="r" t="t"/>
              <a:pathLst>
                <a:path extrusionOk="0" h="6484" w="4437">
                  <a:moveTo>
                    <a:pt x="216" y="0"/>
                  </a:moveTo>
                  <a:lnTo>
                    <a:pt x="216" y="0"/>
                  </a:lnTo>
                  <a:cubicBezTo>
                    <a:pt x="159" y="20"/>
                    <a:pt x="106" y="45"/>
                    <a:pt x="56" y="76"/>
                  </a:cubicBezTo>
                  <a:cubicBezTo>
                    <a:pt x="12" y="300"/>
                    <a:pt x="1" y="666"/>
                    <a:pt x="148" y="1217"/>
                  </a:cubicBezTo>
                  <a:cubicBezTo>
                    <a:pt x="413" y="2209"/>
                    <a:pt x="971" y="3938"/>
                    <a:pt x="976" y="3954"/>
                  </a:cubicBezTo>
                  <a:lnTo>
                    <a:pt x="982" y="3974"/>
                  </a:lnTo>
                  <a:lnTo>
                    <a:pt x="3874" y="6176"/>
                  </a:lnTo>
                  <a:cubicBezTo>
                    <a:pt x="4166" y="6365"/>
                    <a:pt x="4359" y="6483"/>
                    <a:pt x="4359" y="6483"/>
                  </a:cubicBezTo>
                  <a:lnTo>
                    <a:pt x="4436" y="6434"/>
                  </a:lnTo>
                  <a:lnTo>
                    <a:pt x="1100" y="3892"/>
                  </a:lnTo>
                  <a:cubicBezTo>
                    <a:pt x="1035" y="3693"/>
                    <a:pt x="529" y="2112"/>
                    <a:pt x="281" y="1181"/>
                  </a:cubicBezTo>
                  <a:cubicBezTo>
                    <a:pt x="112" y="549"/>
                    <a:pt x="163" y="178"/>
                    <a:pt x="216" y="0"/>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5"/>
            <p:cNvSpPr/>
            <p:nvPr/>
          </p:nvSpPr>
          <p:spPr>
            <a:xfrm>
              <a:off x="5191396" y="2747643"/>
              <a:ext cx="124063" cy="130590"/>
            </a:xfrm>
            <a:custGeom>
              <a:rect b="b" l="l" r="r" t="t"/>
              <a:pathLst>
                <a:path extrusionOk="0" h="1160" w="1102">
                  <a:moveTo>
                    <a:pt x="352" y="0"/>
                  </a:moveTo>
                  <a:lnTo>
                    <a:pt x="1" y="226"/>
                  </a:lnTo>
                  <a:cubicBezTo>
                    <a:pt x="1" y="226"/>
                    <a:pt x="232" y="536"/>
                    <a:pt x="252" y="556"/>
                  </a:cubicBezTo>
                  <a:cubicBezTo>
                    <a:pt x="273" y="573"/>
                    <a:pt x="129" y="1057"/>
                    <a:pt x="290" y="1132"/>
                  </a:cubicBezTo>
                  <a:cubicBezTo>
                    <a:pt x="331" y="1151"/>
                    <a:pt x="393" y="1159"/>
                    <a:pt x="465" y="1159"/>
                  </a:cubicBezTo>
                  <a:cubicBezTo>
                    <a:pt x="677" y="1159"/>
                    <a:pt x="970" y="1089"/>
                    <a:pt x="1027" y="1029"/>
                  </a:cubicBezTo>
                  <a:cubicBezTo>
                    <a:pt x="1101" y="951"/>
                    <a:pt x="981" y="491"/>
                    <a:pt x="931" y="364"/>
                  </a:cubicBezTo>
                  <a:cubicBezTo>
                    <a:pt x="880" y="239"/>
                    <a:pt x="352" y="0"/>
                    <a:pt x="352" y="0"/>
                  </a:cubicBezTo>
                  <a:close/>
                </a:path>
              </a:pathLst>
            </a:custGeom>
            <a:solidFill>
              <a:srgbClr val="F9C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5"/>
            <p:cNvSpPr/>
            <p:nvPr/>
          </p:nvSpPr>
          <p:spPr>
            <a:xfrm>
              <a:off x="5205806" y="2762053"/>
              <a:ext cx="115620" cy="118994"/>
            </a:xfrm>
            <a:custGeom>
              <a:rect b="b" l="l" r="r" t="t"/>
              <a:pathLst>
                <a:path extrusionOk="0" h="1057" w="1027">
                  <a:moveTo>
                    <a:pt x="480" y="0"/>
                  </a:moveTo>
                  <a:cubicBezTo>
                    <a:pt x="385" y="180"/>
                    <a:pt x="31" y="311"/>
                    <a:pt x="31" y="311"/>
                  </a:cubicBezTo>
                  <a:cubicBezTo>
                    <a:pt x="31" y="311"/>
                    <a:pt x="103" y="421"/>
                    <a:pt x="107" y="451"/>
                  </a:cubicBezTo>
                  <a:cubicBezTo>
                    <a:pt x="111" y="485"/>
                    <a:pt x="0" y="830"/>
                    <a:pt x="99" y="974"/>
                  </a:cubicBezTo>
                  <a:cubicBezTo>
                    <a:pt x="139" y="1033"/>
                    <a:pt x="257" y="1056"/>
                    <a:pt x="390" y="1056"/>
                  </a:cubicBezTo>
                  <a:cubicBezTo>
                    <a:pt x="585" y="1056"/>
                    <a:pt x="815" y="1007"/>
                    <a:pt x="894" y="952"/>
                  </a:cubicBezTo>
                  <a:cubicBezTo>
                    <a:pt x="1027" y="856"/>
                    <a:pt x="860" y="337"/>
                    <a:pt x="818" y="222"/>
                  </a:cubicBezTo>
                  <a:cubicBezTo>
                    <a:pt x="776" y="108"/>
                    <a:pt x="480" y="0"/>
                    <a:pt x="480" y="0"/>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5"/>
            <p:cNvSpPr/>
            <p:nvPr/>
          </p:nvSpPr>
          <p:spPr>
            <a:xfrm>
              <a:off x="4398276" y="3385059"/>
              <a:ext cx="67098" cy="252849"/>
            </a:xfrm>
            <a:custGeom>
              <a:rect b="b" l="l" r="r" t="t"/>
              <a:pathLst>
                <a:path extrusionOk="0" h="2246" w="596">
                  <a:moveTo>
                    <a:pt x="242" y="0"/>
                  </a:moveTo>
                  <a:lnTo>
                    <a:pt x="1" y="2205"/>
                  </a:lnTo>
                  <a:lnTo>
                    <a:pt x="353" y="2245"/>
                  </a:lnTo>
                  <a:lnTo>
                    <a:pt x="595" y="38"/>
                  </a:lnTo>
                  <a:lnTo>
                    <a:pt x="242" y="0"/>
                  </a:lnTo>
                  <a:close/>
                </a:path>
              </a:pathLst>
            </a:custGeom>
            <a:solidFill>
              <a:srgbClr val="8989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5"/>
            <p:cNvSpPr/>
            <p:nvPr/>
          </p:nvSpPr>
          <p:spPr>
            <a:xfrm>
              <a:off x="4326788" y="3318525"/>
              <a:ext cx="241484" cy="90625"/>
            </a:xfrm>
            <a:custGeom>
              <a:rect b="b" l="l" r="r" t="t"/>
              <a:pathLst>
                <a:path extrusionOk="0" h="805" w="2145">
                  <a:moveTo>
                    <a:pt x="352" y="1"/>
                  </a:moveTo>
                  <a:cubicBezTo>
                    <a:pt x="183" y="1"/>
                    <a:pt x="37" y="123"/>
                    <a:pt x="20" y="287"/>
                  </a:cubicBezTo>
                  <a:cubicBezTo>
                    <a:pt x="1" y="463"/>
                    <a:pt x="136" y="623"/>
                    <a:pt x="322" y="645"/>
                  </a:cubicBezTo>
                  <a:lnTo>
                    <a:pt x="1752" y="802"/>
                  </a:lnTo>
                  <a:cubicBezTo>
                    <a:pt x="1765" y="804"/>
                    <a:pt x="1778" y="804"/>
                    <a:pt x="1791" y="804"/>
                  </a:cubicBezTo>
                  <a:cubicBezTo>
                    <a:pt x="1961" y="804"/>
                    <a:pt x="2107" y="682"/>
                    <a:pt x="2125" y="519"/>
                  </a:cubicBezTo>
                  <a:cubicBezTo>
                    <a:pt x="2144" y="342"/>
                    <a:pt x="2008" y="181"/>
                    <a:pt x="1823" y="161"/>
                  </a:cubicBezTo>
                  <a:lnTo>
                    <a:pt x="391" y="3"/>
                  </a:lnTo>
                  <a:cubicBezTo>
                    <a:pt x="378" y="2"/>
                    <a:pt x="365" y="1"/>
                    <a:pt x="352" y="1"/>
                  </a:cubicBezTo>
                  <a:close/>
                </a:path>
              </a:pathLst>
            </a:custGeom>
            <a:solidFill>
              <a:srgbClr val="0068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5"/>
            <p:cNvSpPr/>
            <p:nvPr/>
          </p:nvSpPr>
          <p:spPr>
            <a:xfrm>
              <a:off x="4195521" y="2951297"/>
              <a:ext cx="990141" cy="52686"/>
            </a:xfrm>
            <a:custGeom>
              <a:rect b="b" l="l" r="r" t="t"/>
              <a:pathLst>
                <a:path extrusionOk="0" h="468" w="8795">
                  <a:moveTo>
                    <a:pt x="0" y="0"/>
                  </a:moveTo>
                  <a:lnTo>
                    <a:pt x="0" y="468"/>
                  </a:lnTo>
                  <a:lnTo>
                    <a:pt x="8794" y="468"/>
                  </a:lnTo>
                  <a:lnTo>
                    <a:pt x="8794" y="0"/>
                  </a:lnTo>
                  <a:close/>
                </a:path>
              </a:pathLst>
            </a:custGeom>
            <a:solidFill>
              <a:srgbClr val="62C7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5"/>
            <p:cNvSpPr/>
            <p:nvPr/>
          </p:nvSpPr>
          <p:spPr>
            <a:xfrm>
              <a:off x="4397826" y="3028975"/>
              <a:ext cx="828814" cy="628182"/>
            </a:xfrm>
            <a:custGeom>
              <a:rect b="b" l="l" r="r" t="t"/>
              <a:pathLst>
                <a:path extrusionOk="0" h="5580" w="7362">
                  <a:moveTo>
                    <a:pt x="7135" y="1"/>
                  </a:moveTo>
                  <a:lnTo>
                    <a:pt x="1" y="5170"/>
                  </a:lnTo>
                  <a:lnTo>
                    <a:pt x="228" y="5579"/>
                  </a:lnTo>
                  <a:lnTo>
                    <a:pt x="7362" y="408"/>
                  </a:lnTo>
                  <a:lnTo>
                    <a:pt x="7135" y="1"/>
                  </a:lnTo>
                  <a:close/>
                </a:path>
              </a:pathLst>
            </a:custGeom>
            <a:solidFill>
              <a:srgbClr val="62C7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5"/>
            <p:cNvSpPr/>
            <p:nvPr/>
          </p:nvSpPr>
          <p:spPr>
            <a:xfrm>
              <a:off x="4093750" y="2726141"/>
              <a:ext cx="353726" cy="946326"/>
            </a:xfrm>
            <a:custGeom>
              <a:rect b="b" l="l" r="r" t="t"/>
              <a:pathLst>
                <a:path extrusionOk="0" h="8406" w="3142">
                  <a:moveTo>
                    <a:pt x="1" y="1"/>
                  </a:moveTo>
                  <a:lnTo>
                    <a:pt x="2716" y="8405"/>
                  </a:lnTo>
                  <a:lnTo>
                    <a:pt x="3142" y="8260"/>
                  </a:lnTo>
                  <a:lnTo>
                    <a:pt x="517" y="1"/>
                  </a:lnTo>
                  <a:close/>
                </a:path>
              </a:pathLst>
            </a:custGeom>
            <a:solidFill>
              <a:srgbClr val="62C7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5"/>
            <p:cNvSpPr/>
            <p:nvPr/>
          </p:nvSpPr>
          <p:spPr>
            <a:xfrm>
              <a:off x="3968562" y="2656568"/>
              <a:ext cx="422963" cy="90400"/>
            </a:xfrm>
            <a:custGeom>
              <a:rect b="b" l="l" r="r" t="t"/>
              <a:pathLst>
                <a:path extrusionOk="0" h="803" w="3757">
                  <a:moveTo>
                    <a:pt x="2972" y="1"/>
                  </a:moveTo>
                  <a:cubicBezTo>
                    <a:pt x="2677" y="1"/>
                    <a:pt x="2321" y="33"/>
                    <a:pt x="2043" y="77"/>
                  </a:cubicBezTo>
                  <a:cubicBezTo>
                    <a:pt x="1890" y="100"/>
                    <a:pt x="1714" y="108"/>
                    <a:pt x="1533" y="108"/>
                  </a:cubicBezTo>
                  <a:cubicBezTo>
                    <a:pt x="1260" y="108"/>
                    <a:pt x="973" y="91"/>
                    <a:pt x="731" y="91"/>
                  </a:cubicBezTo>
                  <a:cubicBezTo>
                    <a:pt x="690" y="91"/>
                    <a:pt x="649" y="92"/>
                    <a:pt x="610" y="93"/>
                  </a:cubicBezTo>
                  <a:cubicBezTo>
                    <a:pt x="198" y="106"/>
                    <a:pt x="84" y="328"/>
                    <a:pt x="42" y="439"/>
                  </a:cubicBezTo>
                  <a:cubicBezTo>
                    <a:pt x="0" y="548"/>
                    <a:pt x="68" y="594"/>
                    <a:pt x="68" y="594"/>
                  </a:cubicBezTo>
                  <a:cubicBezTo>
                    <a:pt x="75" y="602"/>
                    <a:pt x="100" y="605"/>
                    <a:pt x="139" y="605"/>
                  </a:cubicBezTo>
                  <a:cubicBezTo>
                    <a:pt x="208" y="605"/>
                    <a:pt x="321" y="596"/>
                    <a:pt x="442" y="596"/>
                  </a:cubicBezTo>
                  <a:cubicBezTo>
                    <a:pt x="504" y="596"/>
                    <a:pt x="568" y="599"/>
                    <a:pt x="631" y="606"/>
                  </a:cubicBezTo>
                  <a:cubicBezTo>
                    <a:pt x="882" y="631"/>
                    <a:pt x="1173" y="792"/>
                    <a:pt x="1362" y="802"/>
                  </a:cubicBezTo>
                  <a:cubicBezTo>
                    <a:pt x="1377" y="803"/>
                    <a:pt x="1390" y="803"/>
                    <a:pt x="1403" y="803"/>
                  </a:cubicBezTo>
                  <a:cubicBezTo>
                    <a:pt x="1558" y="803"/>
                    <a:pt x="1602" y="752"/>
                    <a:pt x="1800" y="672"/>
                  </a:cubicBezTo>
                  <a:cubicBezTo>
                    <a:pt x="2015" y="585"/>
                    <a:pt x="2267" y="480"/>
                    <a:pt x="2695" y="440"/>
                  </a:cubicBezTo>
                  <a:cubicBezTo>
                    <a:pt x="3123" y="400"/>
                    <a:pt x="3497" y="360"/>
                    <a:pt x="3628" y="299"/>
                  </a:cubicBezTo>
                  <a:cubicBezTo>
                    <a:pt x="3757" y="237"/>
                    <a:pt x="3660" y="90"/>
                    <a:pt x="3367" y="30"/>
                  </a:cubicBezTo>
                  <a:cubicBezTo>
                    <a:pt x="3265" y="10"/>
                    <a:pt x="3127" y="1"/>
                    <a:pt x="2972" y="1"/>
                  </a:cubicBezTo>
                  <a:close/>
                </a:path>
              </a:pathLst>
            </a:custGeom>
            <a:solidFill>
              <a:srgbClr val="62C7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5"/>
            <p:cNvSpPr/>
            <p:nvPr/>
          </p:nvSpPr>
          <p:spPr>
            <a:xfrm>
              <a:off x="3968449" y="2688990"/>
              <a:ext cx="416771" cy="73963"/>
            </a:xfrm>
            <a:custGeom>
              <a:rect b="b" l="l" r="r" t="t"/>
              <a:pathLst>
                <a:path extrusionOk="0" h="657" w="3702">
                  <a:moveTo>
                    <a:pt x="3639" y="0"/>
                  </a:moveTo>
                  <a:lnTo>
                    <a:pt x="3639" y="0"/>
                  </a:lnTo>
                  <a:cubicBezTo>
                    <a:pt x="3636" y="4"/>
                    <a:pt x="3633" y="6"/>
                    <a:pt x="3628" y="8"/>
                  </a:cubicBezTo>
                  <a:cubicBezTo>
                    <a:pt x="3497" y="70"/>
                    <a:pt x="3123" y="109"/>
                    <a:pt x="2694" y="149"/>
                  </a:cubicBezTo>
                  <a:cubicBezTo>
                    <a:pt x="2267" y="189"/>
                    <a:pt x="2014" y="295"/>
                    <a:pt x="1799" y="382"/>
                  </a:cubicBezTo>
                  <a:cubicBezTo>
                    <a:pt x="1602" y="462"/>
                    <a:pt x="1558" y="512"/>
                    <a:pt x="1407" y="512"/>
                  </a:cubicBezTo>
                  <a:cubicBezTo>
                    <a:pt x="1393" y="512"/>
                    <a:pt x="1378" y="512"/>
                    <a:pt x="1362" y="511"/>
                  </a:cubicBezTo>
                  <a:cubicBezTo>
                    <a:pt x="1173" y="501"/>
                    <a:pt x="882" y="341"/>
                    <a:pt x="631" y="315"/>
                  </a:cubicBezTo>
                  <a:cubicBezTo>
                    <a:pt x="570" y="309"/>
                    <a:pt x="507" y="307"/>
                    <a:pt x="446" y="307"/>
                  </a:cubicBezTo>
                  <a:cubicBezTo>
                    <a:pt x="322" y="307"/>
                    <a:pt x="207" y="316"/>
                    <a:pt x="136" y="316"/>
                  </a:cubicBezTo>
                  <a:cubicBezTo>
                    <a:pt x="99" y="316"/>
                    <a:pt x="75" y="313"/>
                    <a:pt x="68" y="305"/>
                  </a:cubicBezTo>
                  <a:cubicBezTo>
                    <a:pt x="68" y="305"/>
                    <a:pt x="58" y="297"/>
                    <a:pt x="47" y="282"/>
                  </a:cubicBezTo>
                  <a:cubicBezTo>
                    <a:pt x="46" y="286"/>
                    <a:pt x="43" y="290"/>
                    <a:pt x="42" y="293"/>
                  </a:cubicBezTo>
                  <a:cubicBezTo>
                    <a:pt x="0" y="403"/>
                    <a:pt x="68" y="449"/>
                    <a:pt x="68" y="449"/>
                  </a:cubicBezTo>
                  <a:cubicBezTo>
                    <a:pt x="75" y="458"/>
                    <a:pt x="100" y="460"/>
                    <a:pt x="138" y="460"/>
                  </a:cubicBezTo>
                  <a:cubicBezTo>
                    <a:pt x="209" y="460"/>
                    <a:pt x="324" y="451"/>
                    <a:pt x="448" y="451"/>
                  </a:cubicBezTo>
                  <a:cubicBezTo>
                    <a:pt x="508" y="451"/>
                    <a:pt x="570" y="453"/>
                    <a:pt x="631" y="460"/>
                  </a:cubicBezTo>
                  <a:cubicBezTo>
                    <a:pt x="882" y="486"/>
                    <a:pt x="1173" y="646"/>
                    <a:pt x="1362" y="655"/>
                  </a:cubicBezTo>
                  <a:cubicBezTo>
                    <a:pt x="1378" y="656"/>
                    <a:pt x="1392" y="656"/>
                    <a:pt x="1406" y="656"/>
                  </a:cubicBezTo>
                  <a:cubicBezTo>
                    <a:pt x="1558" y="656"/>
                    <a:pt x="1602" y="605"/>
                    <a:pt x="1799" y="526"/>
                  </a:cubicBezTo>
                  <a:cubicBezTo>
                    <a:pt x="2013" y="439"/>
                    <a:pt x="2267" y="333"/>
                    <a:pt x="2694" y="293"/>
                  </a:cubicBezTo>
                  <a:cubicBezTo>
                    <a:pt x="3123" y="254"/>
                    <a:pt x="3497" y="213"/>
                    <a:pt x="3628" y="153"/>
                  </a:cubicBezTo>
                  <a:cubicBezTo>
                    <a:pt x="3700" y="118"/>
                    <a:pt x="3701" y="58"/>
                    <a:pt x="3639" y="0"/>
                  </a:cubicBezTo>
                  <a:close/>
                </a:path>
              </a:pathLst>
            </a:custGeom>
            <a:solidFill>
              <a:srgbClr val="0068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5"/>
            <p:cNvSpPr/>
            <p:nvPr/>
          </p:nvSpPr>
          <p:spPr>
            <a:xfrm>
              <a:off x="5075777" y="2686626"/>
              <a:ext cx="388514" cy="985841"/>
            </a:xfrm>
            <a:custGeom>
              <a:rect b="b" l="l" r="r" t="t"/>
              <a:pathLst>
                <a:path extrusionOk="0" h="8757" w="3451">
                  <a:moveTo>
                    <a:pt x="534" y="1"/>
                  </a:moveTo>
                  <a:cubicBezTo>
                    <a:pt x="534" y="1"/>
                    <a:pt x="311" y="1"/>
                    <a:pt x="181" y="137"/>
                  </a:cubicBezTo>
                  <a:cubicBezTo>
                    <a:pt x="0" y="325"/>
                    <a:pt x="75" y="525"/>
                    <a:pt x="75" y="525"/>
                  </a:cubicBezTo>
                  <a:lnTo>
                    <a:pt x="2871" y="8559"/>
                  </a:lnTo>
                  <a:cubicBezTo>
                    <a:pt x="2891" y="8670"/>
                    <a:pt x="2988" y="8756"/>
                    <a:pt x="3105" y="8756"/>
                  </a:cubicBezTo>
                  <a:cubicBezTo>
                    <a:pt x="3235" y="8756"/>
                    <a:pt x="3342" y="8650"/>
                    <a:pt x="3342" y="8518"/>
                  </a:cubicBezTo>
                  <a:cubicBezTo>
                    <a:pt x="3343" y="8494"/>
                    <a:pt x="3339" y="8472"/>
                    <a:pt x="3333" y="8451"/>
                  </a:cubicBezTo>
                  <a:lnTo>
                    <a:pt x="592" y="525"/>
                  </a:lnTo>
                  <a:lnTo>
                    <a:pt x="2475" y="525"/>
                  </a:lnTo>
                  <a:lnTo>
                    <a:pt x="2475" y="526"/>
                  </a:lnTo>
                  <a:cubicBezTo>
                    <a:pt x="2724" y="526"/>
                    <a:pt x="2926" y="727"/>
                    <a:pt x="2926" y="976"/>
                  </a:cubicBezTo>
                  <a:cubicBezTo>
                    <a:pt x="2926" y="1224"/>
                    <a:pt x="2725" y="1425"/>
                    <a:pt x="2476" y="1426"/>
                  </a:cubicBezTo>
                  <a:lnTo>
                    <a:pt x="2475" y="1426"/>
                  </a:lnTo>
                  <a:cubicBezTo>
                    <a:pt x="2331" y="1426"/>
                    <a:pt x="2213" y="1544"/>
                    <a:pt x="2213" y="1688"/>
                  </a:cubicBezTo>
                  <a:cubicBezTo>
                    <a:pt x="2213" y="1832"/>
                    <a:pt x="2331" y="1950"/>
                    <a:pt x="2475" y="1950"/>
                  </a:cubicBezTo>
                  <a:cubicBezTo>
                    <a:pt x="3013" y="1950"/>
                    <a:pt x="3450" y="1513"/>
                    <a:pt x="3450" y="976"/>
                  </a:cubicBezTo>
                  <a:cubicBezTo>
                    <a:pt x="3450" y="439"/>
                    <a:pt x="3013" y="1"/>
                    <a:pt x="2475" y="1"/>
                  </a:cubicBezTo>
                  <a:close/>
                </a:path>
              </a:pathLst>
            </a:custGeom>
            <a:solidFill>
              <a:srgbClr val="62C7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5"/>
            <p:cNvSpPr/>
            <p:nvPr/>
          </p:nvSpPr>
          <p:spPr>
            <a:xfrm>
              <a:off x="5243745" y="2686626"/>
              <a:ext cx="220657" cy="219639"/>
            </a:xfrm>
            <a:custGeom>
              <a:rect b="b" l="l" r="r" t="t"/>
              <a:pathLst>
                <a:path extrusionOk="0" h="1951" w="1960">
                  <a:moveTo>
                    <a:pt x="265" y="1"/>
                  </a:moveTo>
                  <a:lnTo>
                    <a:pt x="265" y="525"/>
                  </a:lnTo>
                  <a:lnTo>
                    <a:pt x="984" y="525"/>
                  </a:lnTo>
                  <a:lnTo>
                    <a:pt x="984" y="526"/>
                  </a:lnTo>
                  <a:cubicBezTo>
                    <a:pt x="1233" y="526"/>
                    <a:pt x="1435" y="727"/>
                    <a:pt x="1435" y="976"/>
                  </a:cubicBezTo>
                  <a:cubicBezTo>
                    <a:pt x="1435" y="1203"/>
                    <a:pt x="1265" y="1391"/>
                    <a:pt x="1045" y="1421"/>
                  </a:cubicBezTo>
                  <a:lnTo>
                    <a:pt x="265" y="1421"/>
                  </a:lnTo>
                  <a:cubicBezTo>
                    <a:pt x="119" y="1421"/>
                    <a:pt x="0" y="1540"/>
                    <a:pt x="0" y="1686"/>
                  </a:cubicBezTo>
                  <a:cubicBezTo>
                    <a:pt x="0" y="1831"/>
                    <a:pt x="119" y="1950"/>
                    <a:pt x="265" y="1950"/>
                  </a:cubicBezTo>
                  <a:lnTo>
                    <a:pt x="1050" y="1950"/>
                  </a:lnTo>
                  <a:lnTo>
                    <a:pt x="1050" y="1946"/>
                  </a:lnTo>
                  <a:cubicBezTo>
                    <a:pt x="1556" y="1914"/>
                    <a:pt x="1959" y="1492"/>
                    <a:pt x="1959" y="976"/>
                  </a:cubicBezTo>
                  <a:cubicBezTo>
                    <a:pt x="1959" y="439"/>
                    <a:pt x="1522" y="1"/>
                    <a:pt x="984" y="1"/>
                  </a:cubicBezTo>
                  <a:close/>
                </a:path>
              </a:pathLst>
            </a:custGeom>
            <a:solidFill>
              <a:srgbClr val="62C7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5"/>
            <p:cNvSpPr/>
            <p:nvPr/>
          </p:nvSpPr>
          <p:spPr>
            <a:xfrm>
              <a:off x="5075777" y="2686626"/>
              <a:ext cx="197690" cy="242042"/>
            </a:xfrm>
            <a:custGeom>
              <a:rect b="b" l="l" r="r" t="t"/>
              <a:pathLst>
                <a:path extrusionOk="0" h="2150" w="1756">
                  <a:moveTo>
                    <a:pt x="534" y="1"/>
                  </a:moveTo>
                  <a:cubicBezTo>
                    <a:pt x="534" y="1"/>
                    <a:pt x="311" y="1"/>
                    <a:pt x="181" y="137"/>
                  </a:cubicBezTo>
                  <a:cubicBezTo>
                    <a:pt x="0" y="325"/>
                    <a:pt x="75" y="525"/>
                    <a:pt x="75" y="525"/>
                  </a:cubicBezTo>
                  <a:lnTo>
                    <a:pt x="638" y="2150"/>
                  </a:lnTo>
                  <a:lnTo>
                    <a:pt x="1145" y="2150"/>
                  </a:lnTo>
                  <a:lnTo>
                    <a:pt x="590" y="525"/>
                  </a:lnTo>
                  <a:lnTo>
                    <a:pt x="1755" y="525"/>
                  </a:lnTo>
                  <a:lnTo>
                    <a:pt x="1755" y="1"/>
                  </a:lnTo>
                  <a:close/>
                </a:path>
              </a:pathLst>
            </a:custGeom>
            <a:solidFill>
              <a:srgbClr val="0068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5"/>
            <p:cNvSpPr/>
            <p:nvPr/>
          </p:nvSpPr>
          <p:spPr>
            <a:xfrm>
              <a:off x="5422408" y="3131309"/>
              <a:ext cx="5967" cy="1028395"/>
            </a:xfrm>
            <a:custGeom>
              <a:rect b="b" l="l" r="r" t="t"/>
              <a:pathLst>
                <a:path extrusionOk="0" h="9135" w="53">
                  <a:moveTo>
                    <a:pt x="0" y="0"/>
                  </a:moveTo>
                  <a:lnTo>
                    <a:pt x="0" y="9134"/>
                  </a:lnTo>
                  <a:lnTo>
                    <a:pt x="52" y="9134"/>
                  </a:lnTo>
                  <a:lnTo>
                    <a:pt x="52"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5"/>
            <p:cNvSpPr/>
            <p:nvPr/>
          </p:nvSpPr>
          <p:spPr>
            <a:xfrm>
              <a:off x="5059678" y="3279799"/>
              <a:ext cx="731432" cy="731416"/>
            </a:xfrm>
            <a:custGeom>
              <a:rect b="b" l="l" r="r" t="t"/>
              <a:pathLst>
                <a:path extrusionOk="0" h="6497" w="6497">
                  <a:moveTo>
                    <a:pt x="6458" y="0"/>
                  </a:moveTo>
                  <a:lnTo>
                    <a:pt x="0" y="6460"/>
                  </a:lnTo>
                  <a:lnTo>
                    <a:pt x="38" y="6496"/>
                  </a:lnTo>
                  <a:lnTo>
                    <a:pt x="6496" y="39"/>
                  </a:lnTo>
                  <a:lnTo>
                    <a:pt x="6458"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5"/>
            <p:cNvSpPr/>
            <p:nvPr/>
          </p:nvSpPr>
          <p:spPr>
            <a:xfrm>
              <a:off x="4911299" y="3642524"/>
              <a:ext cx="1028306" cy="5967"/>
            </a:xfrm>
            <a:custGeom>
              <a:rect b="b" l="l" r="r" t="t"/>
              <a:pathLst>
                <a:path extrusionOk="0" h="53" w="9134">
                  <a:moveTo>
                    <a:pt x="0" y="0"/>
                  </a:moveTo>
                  <a:lnTo>
                    <a:pt x="0" y="52"/>
                  </a:lnTo>
                  <a:lnTo>
                    <a:pt x="9133" y="52"/>
                  </a:lnTo>
                  <a:lnTo>
                    <a:pt x="9133"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5"/>
            <p:cNvSpPr/>
            <p:nvPr/>
          </p:nvSpPr>
          <p:spPr>
            <a:xfrm>
              <a:off x="5059678" y="3279799"/>
              <a:ext cx="731432" cy="731416"/>
            </a:xfrm>
            <a:custGeom>
              <a:rect b="b" l="l" r="r" t="t"/>
              <a:pathLst>
                <a:path extrusionOk="0" h="6497" w="6497">
                  <a:moveTo>
                    <a:pt x="38" y="0"/>
                  </a:moveTo>
                  <a:lnTo>
                    <a:pt x="0" y="39"/>
                  </a:lnTo>
                  <a:lnTo>
                    <a:pt x="6458" y="6496"/>
                  </a:lnTo>
                  <a:lnTo>
                    <a:pt x="6496" y="6460"/>
                  </a:lnTo>
                  <a:lnTo>
                    <a:pt x="38"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5"/>
            <p:cNvSpPr/>
            <p:nvPr/>
          </p:nvSpPr>
          <p:spPr>
            <a:xfrm>
              <a:off x="5223706" y="3170260"/>
              <a:ext cx="403262" cy="950604"/>
            </a:xfrm>
            <a:custGeom>
              <a:rect b="b" l="l" r="r" t="t"/>
              <a:pathLst>
                <a:path extrusionOk="0" h="8444" w="3582">
                  <a:moveTo>
                    <a:pt x="50" y="0"/>
                  </a:moveTo>
                  <a:lnTo>
                    <a:pt x="0" y="21"/>
                  </a:lnTo>
                  <a:lnTo>
                    <a:pt x="3533" y="8444"/>
                  </a:lnTo>
                  <a:lnTo>
                    <a:pt x="3581" y="8423"/>
                  </a:lnTo>
                  <a:lnTo>
                    <a:pt x="50"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5"/>
            <p:cNvSpPr/>
            <p:nvPr/>
          </p:nvSpPr>
          <p:spPr>
            <a:xfrm>
              <a:off x="5228097" y="3168009"/>
              <a:ext cx="394818" cy="954094"/>
            </a:xfrm>
            <a:custGeom>
              <a:rect b="b" l="l" r="r" t="t"/>
              <a:pathLst>
                <a:path extrusionOk="0" h="8475" w="3507">
                  <a:moveTo>
                    <a:pt x="3458" y="1"/>
                  </a:moveTo>
                  <a:lnTo>
                    <a:pt x="1" y="8454"/>
                  </a:lnTo>
                  <a:lnTo>
                    <a:pt x="49" y="8475"/>
                  </a:lnTo>
                  <a:lnTo>
                    <a:pt x="3506" y="20"/>
                  </a:lnTo>
                  <a:lnTo>
                    <a:pt x="3458" y="1"/>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5"/>
            <p:cNvSpPr/>
            <p:nvPr/>
          </p:nvSpPr>
          <p:spPr>
            <a:xfrm>
              <a:off x="4949801" y="3444275"/>
              <a:ext cx="950626" cy="403140"/>
            </a:xfrm>
            <a:custGeom>
              <a:rect b="b" l="l" r="r" t="t"/>
              <a:pathLst>
                <a:path extrusionOk="0" h="3581" w="8444">
                  <a:moveTo>
                    <a:pt x="8423" y="0"/>
                  </a:moveTo>
                  <a:lnTo>
                    <a:pt x="1" y="3531"/>
                  </a:lnTo>
                  <a:lnTo>
                    <a:pt x="20" y="3580"/>
                  </a:lnTo>
                  <a:lnTo>
                    <a:pt x="8443" y="48"/>
                  </a:lnTo>
                  <a:lnTo>
                    <a:pt x="8423"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5"/>
            <p:cNvSpPr/>
            <p:nvPr/>
          </p:nvSpPr>
          <p:spPr>
            <a:xfrm>
              <a:off x="4948337" y="3447877"/>
              <a:ext cx="953778" cy="395372"/>
            </a:xfrm>
            <a:custGeom>
              <a:rect b="b" l="l" r="r" t="t"/>
              <a:pathLst>
                <a:path extrusionOk="0" h="3512" w="8472">
                  <a:moveTo>
                    <a:pt x="20" y="0"/>
                  </a:moveTo>
                  <a:lnTo>
                    <a:pt x="1" y="49"/>
                  </a:lnTo>
                  <a:lnTo>
                    <a:pt x="8451" y="3512"/>
                  </a:lnTo>
                  <a:lnTo>
                    <a:pt x="8472" y="3464"/>
                  </a:lnTo>
                  <a:lnTo>
                    <a:pt x="20"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5"/>
            <p:cNvSpPr/>
            <p:nvPr/>
          </p:nvSpPr>
          <p:spPr>
            <a:xfrm>
              <a:off x="4907246" y="3127256"/>
              <a:ext cx="1036411" cy="1036614"/>
            </a:xfrm>
            <a:custGeom>
              <a:rect b="b" l="l" r="r" t="t"/>
              <a:pathLst>
                <a:path extrusionOk="0" h="9208" w="9206">
                  <a:moveTo>
                    <a:pt x="4600" y="787"/>
                  </a:moveTo>
                  <a:cubicBezTo>
                    <a:pt x="4600" y="787"/>
                    <a:pt x="4601" y="787"/>
                    <a:pt x="4602" y="787"/>
                  </a:cubicBezTo>
                  <a:cubicBezTo>
                    <a:pt x="6705" y="787"/>
                    <a:pt x="8418" y="2498"/>
                    <a:pt x="8418" y="4604"/>
                  </a:cubicBezTo>
                  <a:cubicBezTo>
                    <a:pt x="8418" y="6710"/>
                    <a:pt x="6707" y="8421"/>
                    <a:pt x="4602" y="8421"/>
                  </a:cubicBezTo>
                  <a:cubicBezTo>
                    <a:pt x="2498" y="8421"/>
                    <a:pt x="785" y="6710"/>
                    <a:pt x="785" y="4604"/>
                  </a:cubicBezTo>
                  <a:cubicBezTo>
                    <a:pt x="785" y="2500"/>
                    <a:pt x="2497" y="787"/>
                    <a:pt x="4600" y="787"/>
                  </a:cubicBezTo>
                  <a:close/>
                  <a:moveTo>
                    <a:pt x="4603" y="1"/>
                  </a:moveTo>
                  <a:cubicBezTo>
                    <a:pt x="2064" y="1"/>
                    <a:pt x="0" y="2066"/>
                    <a:pt x="0" y="4604"/>
                  </a:cubicBezTo>
                  <a:cubicBezTo>
                    <a:pt x="0" y="7141"/>
                    <a:pt x="2064" y="9207"/>
                    <a:pt x="4603" y="9207"/>
                  </a:cubicBezTo>
                  <a:cubicBezTo>
                    <a:pt x="7142" y="9207"/>
                    <a:pt x="9206" y="7141"/>
                    <a:pt x="9206" y="4604"/>
                  </a:cubicBezTo>
                  <a:cubicBezTo>
                    <a:pt x="9206" y="2065"/>
                    <a:pt x="7140" y="1"/>
                    <a:pt x="4603" y="1"/>
                  </a:cubicBezTo>
                  <a:close/>
                </a:path>
              </a:pathLst>
            </a:custGeom>
            <a:solidFill>
              <a:srgbClr val="62C7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5"/>
            <p:cNvSpPr/>
            <p:nvPr/>
          </p:nvSpPr>
          <p:spPr>
            <a:xfrm>
              <a:off x="5369721" y="3589725"/>
              <a:ext cx="111454" cy="111677"/>
            </a:xfrm>
            <a:custGeom>
              <a:rect b="b" l="l" r="r" t="t"/>
              <a:pathLst>
                <a:path extrusionOk="0" h="992" w="990">
                  <a:moveTo>
                    <a:pt x="495" y="1"/>
                  </a:moveTo>
                  <a:cubicBezTo>
                    <a:pt x="221" y="1"/>
                    <a:pt x="0" y="223"/>
                    <a:pt x="0" y="496"/>
                  </a:cubicBezTo>
                  <a:cubicBezTo>
                    <a:pt x="0" y="769"/>
                    <a:pt x="221" y="991"/>
                    <a:pt x="495" y="991"/>
                  </a:cubicBezTo>
                  <a:cubicBezTo>
                    <a:pt x="769" y="991"/>
                    <a:pt x="990" y="769"/>
                    <a:pt x="990" y="496"/>
                  </a:cubicBezTo>
                  <a:cubicBezTo>
                    <a:pt x="990" y="224"/>
                    <a:pt x="769" y="1"/>
                    <a:pt x="495" y="1"/>
                  </a:cubicBezTo>
                  <a:close/>
                </a:path>
              </a:pathLst>
            </a:custGeom>
            <a:solidFill>
              <a:srgbClr val="0068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5"/>
            <p:cNvSpPr/>
            <p:nvPr/>
          </p:nvSpPr>
          <p:spPr>
            <a:xfrm>
              <a:off x="4875274" y="3095621"/>
              <a:ext cx="1100019" cy="1099882"/>
            </a:xfrm>
            <a:custGeom>
              <a:rect b="b" l="l" r="r" t="t"/>
              <a:pathLst>
                <a:path extrusionOk="0" h="9770" w="9771">
                  <a:moveTo>
                    <a:pt x="4886" y="375"/>
                  </a:moveTo>
                  <a:cubicBezTo>
                    <a:pt x="7372" y="375"/>
                    <a:pt x="9396" y="2399"/>
                    <a:pt x="9396" y="4885"/>
                  </a:cubicBezTo>
                  <a:cubicBezTo>
                    <a:pt x="9396" y="7371"/>
                    <a:pt x="7372" y="9395"/>
                    <a:pt x="4886" y="9395"/>
                  </a:cubicBezTo>
                  <a:cubicBezTo>
                    <a:pt x="2399" y="9395"/>
                    <a:pt x="376" y="7371"/>
                    <a:pt x="376" y="4885"/>
                  </a:cubicBezTo>
                  <a:cubicBezTo>
                    <a:pt x="376" y="2399"/>
                    <a:pt x="2399" y="376"/>
                    <a:pt x="4886" y="375"/>
                  </a:cubicBezTo>
                  <a:close/>
                  <a:moveTo>
                    <a:pt x="4886" y="0"/>
                  </a:moveTo>
                  <a:cubicBezTo>
                    <a:pt x="2193" y="0"/>
                    <a:pt x="1" y="2191"/>
                    <a:pt x="1" y="4885"/>
                  </a:cubicBezTo>
                  <a:cubicBezTo>
                    <a:pt x="1" y="7579"/>
                    <a:pt x="2194" y="9770"/>
                    <a:pt x="4886" y="9770"/>
                  </a:cubicBezTo>
                  <a:cubicBezTo>
                    <a:pt x="7580" y="9770"/>
                    <a:pt x="9770" y="7579"/>
                    <a:pt x="9770" y="4885"/>
                  </a:cubicBezTo>
                  <a:cubicBezTo>
                    <a:pt x="9770" y="2192"/>
                    <a:pt x="7580" y="0"/>
                    <a:pt x="4886" y="0"/>
                  </a:cubicBezTo>
                  <a:close/>
                </a:path>
              </a:pathLst>
            </a:custGeom>
            <a:solidFill>
              <a:srgbClr val="0068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5"/>
            <p:cNvSpPr/>
            <p:nvPr/>
          </p:nvSpPr>
          <p:spPr>
            <a:xfrm>
              <a:off x="3699272" y="3131309"/>
              <a:ext cx="5967" cy="1028395"/>
            </a:xfrm>
            <a:custGeom>
              <a:rect b="b" l="l" r="r" t="t"/>
              <a:pathLst>
                <a:path extrusionOk="0" h="9135" w="53">
                  <a:moveTo>
                    <a:pt x="0" y="0"/>
                  </a:moveTo>
                  <a:lnTo>
                    <a:pt x="0" y="9134"/>
                  </a:lnTo>
                  <a:lnTo>
                    <a:pt x="52" y="9134"/>
                  </a:lnTo>
                  <a:lnTo>
                    <a:pt x="52"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5"/>
            <p:cNvSpPr/>
            <p:nvPr/>
          </p:nvSpPr>
          <p:spPr>
            <a:xfrm>
              <a:off x="3336542" y="3279799"/>
              <a:ext cx="731320" cy="731303"/>
            </a:xfrm>
            <a:custGeom>
              <a:rect b="b" l="l" r="r" t="t"/>
              <a:pathLst>
                <a:path extrusionOk="0" h="6496" w="6496">
                  <a:moveTo>
                    <a:pt x="6459" y="0"/>
                  </a:moveTo>
                  <a:lnTo>
                    <a:pt x="0" y="6459"/>
                  </a:lnTo>
                  <a:lnTo>
                    <a:pt x="37" y="6495"/>
                  </a:lnTo>
                  <a:lnTo>
                    <a:pt x="6495" y="38"/>
                  </a:lnTo>
                  <a:lnTo>
                    <a:pt x="6459"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5"/>
            <p:cNvSpPr/>
            <p:nvPr/>
          </p:nvSpPr>
          <p:spPr>
            <a:xfrm>
              <a:off x="3188163" y="3642524"/>
              <a:ext cx="1028306" cy="5967"/>
            </a:xfrm>
            <a:custGeom>
              <a:rect b="b" l="l" r="r" t="t"/>
              <a:pathLst>
                <a:path extrusionOk="0" h="53" w="9134">
                  <a:moveTo>
                    <a:pt x="0" y="0"/>
                  </a:moveTo>
                  <a:lnTo>
                    <a:pt x="0" y="52"/>
                  </a:lnTo>
                  <a:lnTo>
                    <a:pt x="9133" y="52"/>
                  </a:lnTo>
                  <a:lnTo>
                    <a:pt x="9133"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5"/>
            <p:cNvSpPr/>
            <p:nvPr/>
          </p:nvSpPr>
          <p:spPr>
            <a:xfrm>
              <a:off x="3336430" y="3279686"/>
              <a:ext cx="731770" cy="730853"/>
            </a:xfrm>
            <a:custGeom>
              <a:rect b="b" l="l" r="r" t="t"/>
              <a:pathLst>
                <a:path extrusionOk="0" h="6492" w="6500">
                  <a:moveTo>
                    <a:pt x="37" y="0"/>
                  </a:moveTo>
                  <a:lnTo>
                    <a:pt x="0" y="37"/>
                  </a:lnTo>
                  <a:lnTo>
                    <a:pt x="6463" y="6491"/>
                  </a:lnTo>
                  <a:lnTo>
                    <a:pt x="6499" y="6453"/>
                  </a:lnTo>
                  <a:lnTo>
                    <a:pt x="37"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5"/>
            <p:cNvSpPr/>
            <p:nvPr/>
          </p:nvSpPr>
          <p:spPr>
            <a:xfrm>
              <a:off x="3500908" y="3170148"/>
              <a:ext cx="403487" cy="950379"/>
            </a:xfrm>
            <a:custGeom>
              <a:rect b="b" l="l" r="r" t="t"/>
              <a:pathLst>
                <a:path extrusionOk="0" h="8442" w="3584">
                  <a:moveTo>
                    <a:pt x="48" y="0"/>
                  </a:moveTo>
                  <a:lnTo>
                    <a:pt x="0" y="20"/>
                  </a:lnTo>
                  <a:lnTo>
                    <a:pt x="3534" y="8441"/>
                  </a:lnTo>
                  <a:lnTo>
                    <a:pt x="3583" y="8421"/>
                  </a:lnTo>
                  <a:lnTo>
                    <a:pt x="48"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5"/>
            <p:cNvSpPr/>
            <p:nvPr/>
          </p:nvSpPr>
          <p:spPr>
            <a:xfrm>
              <a:off x="3505073" y="3168234"/>
              <a:ext cx="394818" cy="953982"/>
            </a:xfrm>
            <a:custGeom>
              <a:rect b="b" l="l" r="r" t="t"/>
              <a:pathLst>
                <a:path extrusionOk="0" h="8474" w="3507">
                  <a:moveTo>
                    <a:pt x="3458" y="1"/>
                  </a:moveTo>
                  <a:lnTo>
                    <a:pt x="0" y="8454"/>
                  </a:lnTo>
                  <a:lnTo>
                    <a:pt x="49" y="8474"/>
                  </a:lnTo>
                  <a:lnTo>
                    <a:pt x="3507" y="20"/>
                  </a:lnTo>
                  <a:lnTo>
                    <a:pt x="3458" y="1"/>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5"/>
            <p:cNvSpPr/>
            <p:nvPr/>
          </p:nvSpPr>
          <p:spPr>
            <a:xfrm>
              <a:off x="3226778" y="3444162"/>
              <a:ext cx="950513" cy="403140"/>
            </a:xfrm>
            <a:custGeom>
              <a:rect b="b" l="l" r="r" t="t"/>
              <a:pathLst>
                <a:path extrusionOk="0" h="3581" w="8443">
                  <a:moveTo>
                    <a:pt x="8422" y="0"/>
                  </a:moveTo>
                  <a:lnTo>
                    <a:pt x="0" y="3532"/>
                  </a:lnTo>
                  <a:lnTo>
                    <a:pt x="20" y="3580"/>
                  </a:lnTo>
                  <a:lnTo>
                    <a:pt x="8442" y="48"/>
                  </a:lnTo>
                  <a:lnTo>
                    <a:pt x="8422"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5"/>
            <p:cNvSpPr/>
            <p:nvPr/>
          </p:nvSpPr>
          <p:spPr>
            <a:xfrm>
              <a:off x="3224977" y="3448215"/>
              <a:ext cx="953890" cy="395147"/>
            </a:xfrm>
            <a:custGeom>
              <a:rect b="b" l="l" r="r" t="t"/>
              <a:pathLst>
                <a:path extrusionOk="0" h="3510" w="8473">
                  <a:moveTo>
                    <a:pt x="21" y="0"/>
                  </a:moveTo>
                  <a:lnTo>
                    <a:pt x="1" y="49"/>
                  </a:lnTo>
                  <a:lnTo>
                    <a:pt x="8453" y="3510"/>
                  </a:lnTo>
                  <a:lnTo>
                    <a:pt x="8473" y="3461"/>
                  </a:lnTo>
                  <a:lnTo>
                    <a:pt x="21"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5"/>
            <p:cNvSpPr/>
            <p:nvPr/>
          </p:nvSpPr>
          <p:spPr>
            <a:xfrm>
              <a:off x="3184110" y="3127256"/>
              <a:ext cx="1036524" cy="1036614"/>
            </a:xfrm>
            <a:custGeom>
              <a:rect b="b" l="l" r="r" t="t"/>
              <a:pathLst>
                <a:path extrusionOk="0" h="9208" w="9207">
                  <a:moveTo>
                    <a:pt x="4600" y="787"/>
                  </a:moveTo>
                  <a:cubicBezTo>
                    <a:pt x="4600" y="787"/>
                    <a:pt x="4601" y="787"/>
                    <a:pt x="4602" y="787"/>
                  </a:cubicBezTo>
                  <a:cubicBezTo>
                    <a:pt x="6706" y="787"/>
                    <a:pt x="8418" y="2498"/>
                    <a:pt x="8418" y="4604"/>
                  </a:cubicBezTo>
                  <a:cubicBezTo>
                    <a:pt x="8418" y="6710"/>
                    <a:pt x="6707" y="8421"/>
                    <a:pt x="4602" y="8421"/>
                  </a:cubicBezTo>
                  <a:cubicBezTo>
                    <a:pt x="2498" y="8421"/>
                    <a:pt x="785" y="6710"/>
                    <a:pt x="785" y="4604"/>
                  </a:cubicBezTo>
                  <a:cubicBezTo>
                    <a:pt x="785" y="2500"/>
                    <a:pt x="2497" y="787"/>
                    <a:pt x="4600" y="787"/>
                  </a:cubicBezTo>
                  <a:close/>
                  <a:moveTo>
                    <a:pt x="4604" y="1"/>
                  </a:moveTo>
                  <a:cubicBezTo>
                    <a:pt x="2064" y="1"/>
                    <a:pt x="0" y="2066"/>
                    <a:pt x="0" y="4604"/>
                  </a:cubicBezTo>
                  <a:cubicBezTo>
                    <a:pt x="0" y="7141"/>
                    <a:pt x="2064" y="9207"/>
                    <a:pt x="4604" y="9207"/>
                  </a:cubicBezTo>
                  <a:cubicBezTo>
                    <a:pt x="7142" y="9207"/>
                    <a:pt x="9206" y="7141"/>
                    <a:pt x="9206" y="4604"/>
                  </a:cubicBezTo>
                  <a:cubicBezTo>
                    <a:pt x="9206" y="2065"/>
                    <a:pt x="7141" y="1"/>
                    <a:pt x="4604" y="1"/>
                  </a:cubicBezTo>
                  <a:close/>
                </a:path>
              </a:pathLst>
            </a:custGeom>
            <a:solidFill>
              <a:srgbClr val="62C7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5"/>
            <p:cNvSpPr/>
            <p:nvPr/>
          </p:nvSpPr>
          <p:spPr>
            <a:xfrm>
              <a:off x="3646585" y="3589725"/>
              <a:ext cx="111454" cy="111677"/>
            </a:xfrm>
            <a:custGeom>
              <a:rect b="b" l="l" r="r" t="t"/>
              <a:pathLst>
                <a:path extrusionOk="0" h="992" w="990">
                  <a:moveTo>
                    <a:pt x="496" y="1"/>
                  </a:moveTo>
                  <a:cubicBezTo>
                    <a:pt x="222" y="1"/>
                    <a:pt x="1" y="223"/>
                    <a:pt x="1" y="496"/>
                  </a:cubicBezTo>
                  <a:cubicBezTo>
                    <a:pt x="1" y="769"/>
                    <a:pt x="222" y="991"/>
                    <a:pt x="496" y="991"/>
                  </a:cubicBezTo>
                  <a:cubicBezTo>
                    <a:pt x="769" y="991"/>
                    <a:pt x="990" y="769"/>
                    <a:pt x="990" y="496"/>
                  </a:cubicBezTo>
                  <a:cubicBezTo>
                    <a:pt x="990" y="224"/>
                    <a:pt x="769" y="1"/>
                    <a:pt x="496" y="1"/>
                  </a:cubicBezTo>
                  <a:close/>
                </a:path>
              </a:pathLst>
            </a:custGeom>
            <a:solidFill>
              <a:srgbClr val="0068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5"/>
            <p:cNvSpPr/>
            <p:nvPr/>
          </p:nvSpPr>
          <p:spPr>
            <a:xfrm>
              <a:off x="3152363" y="3095621"/>
              <a:ext cx="1099794" cy="1099882"/>
            </a:xfrm>
            <a:custGeom>
              <a:rect b="b" l="l" r="r" t="t"/>
              <a:pathLst>
                <a:path extrusionOk="0" h="9770" w="9769">
                  <a:moveTo>
                    <a:pt x="4884" y="375"/>
                  </a:moveTo>
                  <a:cubicBezTo>
                    <a:pt x="7370" y="375"/>
                    <a:pt x="9394" y="2399"/>
                    <a:pt x="9394" y="4885"/>
                  </a:cubicBezTo>
                  <a:cubicBezTo>
                    <a:pt x="9394" y="7371"/>
                    <a:pt x="7370" y="9395"/>
                    <a:pt x="4884" y="9395"/>
                  </a:cubicBezTo>
                  <a:cubicBezTo>
                    <a:pt x="2397" y="9395"/>
                    <a:pt x="375" y="7371"/>
                    <a:pt x="375" y="4885"/>
                  </a:cubicBezTo>
                  <a:cubicBezTo>
                    <a:pt x="375" y="2399"/>
                    <a:pt x="2397" y="376"/>
                    <a:pt x="4884" y="375"/>
                  </a:cubicBezTo>
                  <a:close/>
                  <a:moveTo>
                    <a:pt x="4884" y="0"/>
                  </a:moveTo>
                  <a:cubicBezTo>
                    <a:pt x="2191" y="0"/>
                    <a:pt x="0" y="2191"/>
                    <a:pt x="0" y="4885"/>
                  </a:cubicBezTo>
                  <a:cubicBezTo>
                    <a:pt x="0" y="7579"/>
                    <a:pt x="2192" y="9770"/>
                    <a:pt x="4884" y="9770"/>
                  </a:cubicBezTo>
                  <a:cubicBezTo>
                    <a:pt x="7578" y="9770"/>
                    <a:pt x="9768" y="7579"/>
                    <a:pt x="9768" y="4885"/>
                  </a:cubicBezTo>
                  <a:cubicBezTo>
                    <a:pt x="9768" y="2192"/>
                    <a:pt x="7578" y="0"/>
                    <a:pt x="4884" y="0"/>
                  </a:cubicBezTo>
                  <a:close/>
                </a:path>
              </a:pathLst>
            </a:custGeom>
            <a:solidFill>
              <a:srgbClr val="0068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5"/>
            <p:cNvSpPr/>
            <p:nvPr/>
          </p:nvSpPr>
          <p:spPr>
            <a:xfrm>
              <a:off x="3704451" y="3689244"/>
              <a:ext cx="678182" cy="102220"/>
            </a:xfrm>
            <a:custGeom>
              <a:rect b="b" l="l" r="r" t="t"/>
              <a:pathLst>
                <a:path extrusionOk="0" h="908" w="6024">
                  <a:moveTo>
                    <a:pt x="15" y="1"/>
                  </a:moveTo>
                  <a:lnTo>
                    <a:pt x="0" y="106"/>
                  </a:lnTo>
                  <a:lnTo>
                    <a:pt x="6009" y="907"/>
                  </a:lnTo>
                  <a:lnTo>
                    <a:pt x="6024" y="803"/>
                  </a:lnTo>
                  <a:lnTo>
                    <a:pt x="15" y="1"/>
                  </a:lnTo>
                  <a:close/>
                </a:path>
              </a:pathLst>
            </a:custGeom>
            <a:solidFill>
              <a:srgbClr val="0068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5"/>
            <p:cNvSpPr/>
            <p:nvPr/>
          </p:nvSpPr>
          <p:spPr>
            <a:xfrm>
              <a:off x="3709855" y="3477935"/>
              <a:ext cx="681784" cy="139596"/>
            </a:xfrm>
            <a:custGeom>
              <a:rect b="b" l="l" r="r" t="t"/>
              <a:pathLst>
                <a:path extrusionOk="0" h="1240" w="6056">
                  <a:moveTo>
                    <a:pt x="6028" y="0"/>
                  </a:moveTo>
                  <a:lnTo>
                    <a:pt x="0" y="1084"/>
                  </a:lnTo>
                  <a:lnTo>
                    <a:pt x="29" y="1239"/>
                  </a:lnTo>
                  <a:lnTo>
                    <a:pt x="6056" y="157"/>
                  </a:lnTo>
                  <a:lnTo>
                    <a:pt x="6028" y="0"/>
                  </a:lnTo>
                  <a:close/>
                </a:path>
              </a:pathLst>
            </a:custGeom>
            <a:solidFill>
              <a:srgbClr val="0068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5"/>
            <p:cNvSpPr/>
            <p:nvPr/>
          </p:nvSpPr>
          <p:spPr>
            <a:xfrm>
              <a:off x="4275002" y="3484803"/>
              <a:ext cx="297324" cy="297542"/>
            </a:xfrm>
            <a:custGeom>
              <a:rect b="b" l="l" r="r" t="t"/>
              <a:pathLst>
                <a:path extrusionOk="0" h="2643" w="2641">
                  <a:moveTo>
                    <a:pt x="1320" y="1"/>
                  </a:moveTo>
                  <a:lnTo>
                    <a:pt x="1055" y="96"/>
                  </a:lnTo>
                  <a:cubicBezTo>
                    <a:pt x="1055" y="96"/>
                    <a:pt x="1203" y="510"/>
                    <a:pt x="1120" y="839"/>
                  </a:cubicBezTo>
                  <a:cubicBezTo>
                    <a:pt x="830" y="665"/>
                    <a:pt x="641" y="268"/>
                    <a:pt x="641" y="268"/>
                  </a:cubicBezTo>
                  <a:lnTo>
                    <a:pt x="386" y="388"/>
                  </a:lnTo>
                  <a:lnTo>
                    <a:pt x="266" y="643"/>
                  </a:lnTo>
                  <a:cubicBezTo>
                    <a:pt x="266" y="643"/>
                    <a:pt x="662" y="833"/>
                    <a:pt x="836" y="1122"/>
                  </a:cubicBezTo>
                  <a:cubicBezTo>
                    <a:pt x="764" y="1140"/>
                    <a:pt x="687" y="1148"/>
                    <a:pt x="612" y="1148"/>
                  </a:cubicBezTo>
                  <a:cubicBezTo>
                    <a:pt x="346" y="1148"/>
                    <a:pt x="94" y="1057"/>
                    <a:pt x="94" y="1057"/>
                  </a:cubicBezTo>
                  <a:lnTo>
                    <a:pt x="0" y="1321"/>
                  </a:lnTo>
                  <a:lnTo>
                    <a:pt x="94" y="1586"/>
                  </a:lnTo>
                  <a:cubicBezTo>
                    <a:pt x="94" y="1586"/>
                    <a:pt x="347" y="1498"/>
                    <a:pt x="614" y="1498"/>
                  </a:cubicBezTo>
                  <a:cubicBezTo>
                    <a:pt x="688" y="1498"/>
                    <a:pt x="764" y="1504"/>
                    <a:pt x="835" y="1522"/>
                  </a:cubicBezTo>
                  <a:cubicBezTo>
                    <a:pt x="660" y="1812"/>
                    <a:pt x="266" y="2001"/>
                    <a:pt x="266" y="2001"/>
                  </a:cubicBezTo>
                  <a:lnTo>
                    <a:pt x="386" y="2256"/>
                  </a:lnTo>
                  <a:lnTo>
                    <a:pt x="641" y="2375"/>
                  </a:lnTo>
                  <a:cubicBezTo>
                    <a:pt x="641" y="2375"/>
                    <a:pt x="831" y="1980"/>
                    <a:pt x="1120" y="1806"/>
                  </a:cubicBezTo>
                  <a:lnTo>
                    <a:pt x="1120" y="1806"/>
                  </a:lnTo>
                  <a:cubicBezTo>
                    <a:pt x="1201" y="2134"/>
                    <a:pt x="1056" y="2548"/>
                    <a:pt x="1056" y="2548"/>
                  </a:cubicBezTo>
                  <a:lnTo>
                    <a:pt x="1321" y="2642"/>
                  </a:lnTo>
                  <a:lnTo>
                    <a:pt x="1586" y="2548"/>
                  </a:lnTo>
                  <a:cubicBezTo>
                    <a:pt x="1586" y="2548"/>
                    <a:pt x="1441" y="2134"/>
                    <a:pt x="1522" y="1806"/>
                  </a:cubicBezTo>
                  <a:lnTo>
                    <a:pt x="1522" y="1806"/>
                  </a:lnTo>
                  <a:cubicBezTo>
                    <a:pt x="1811" y="1980"/>
                    <a:pt x="2000" y="2376"/>
                    <a:pt x="2000" y="2376"/>
                  </a:cubicBezTo>
                  <a:lnTo>
                    <a:pt x="2254" y="2257"/>
                  </a:lnTo>
                  <a:lnTo>
                    <a:pt x="2375" y="2002"/>
                  </a:lnTo>
                  <a:cubicBezTo>
                    <a:pt x="2375" y="2002"/>
                    <a:pt x="1977" y="1813"/>
                    <a:pt x="1805" y="1522"/>
                  </a:cubicBezTo>
                  <a:cubicBezTo>
                    <a:pt x="1876" y="1504"/>
                    <a:pt x="1951" y="1498"/>
                    <a:pt x="2026" y="1498"/>
                  </a:cubicBezTo>
                  <a:cubicBezTo>
                    <a:pt x="2293" y="1498"/>
                    <a:pt x="2547" y="1586"/>
                    <a:pt x="2547" y="1586"/>
                  </a:cubicBezTo>
                  <a:lnTo>
                    <a:pt x="2641" y="1321"/>
                  </a:lnTo>
                  <a:lnTo>
                    <a:pt x="2545" y="1054"/>
                  </a:lnTo>
                  <a:cubicBezTo>
                    <a:pt x="2545" y="1054"/>
                    <a:pt x="2291" y="1145"/>
                    <a:pt x="2023" y="1145"/>
                  </a:cubicBezTo>
                  <a:cubicBezTo>
                    <a:pt x="1949" y="1145"/>
                    <a:pt x="1873" y="1138"/>
                    <a:pt x="1802" y="1120"/>
                  </a:cubicBezTo>
                  <a:cubicBezTo>
                    <a:pt x="1975" y="829"/>
                    <a:pt x="2374" y="641"/>
                    <a:pt x="2374" y="641"/>
                  </a:cubicBezTo>
                  <a:lnTo>
                    <a:pt x="2253" y="387"/>
                  </a:lnTo>
                  <a:lnTo>
                    <a:pt x="1998" y="267"/>
                  </a:lnTo>
                  <a:cubicBezTo>
                    <a:pt x="1998" y="267"/>
                    <a:pt x="1809" y="666"/>
                    <a:pt x="1520" y="839"/>
                  </a:cubicBezTo>
                  <a:cubicBezTo>
                    <a:pt x="1436" y="511"/>
                    <a:pt x="1584" y="96"/>
                    <a:pt x="1584" y="96"/>
                  </a:cubicBezTo>
                  <a:lnTo>
                    <a:pt x="1320" y="1"/>
                  </a:lnTo>
                  <a:close/>
                </a:path>
              </a:pathLst>
            </a:custGeom>
            <a:solidFill>
              <a:srgbClr val="7A7A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5"/>
            <p:cNvSpPr/>
            <p:nvPr/>
          </p:nvSpPr>
          <p:spPr>
            <a:xfrm>
              <a:off x="4260479" y="3470956"/>
              <a:ext cx="325919" cy="326137"/>
            </a:xfrm>
            <a:custGeom>
              <a:rect b="b" l="l" r="r" t="t"/>
              <a:pathLst>
                <a:path extrusionOk="0" h="2897" w="2895">
                  <a:moveTo>
                    <a:pt x="1448" y="212"/>
                  </a:moveTo>
                  <a:cubicBezTo>
                    <a:pt x="2129" y="212"/>
                    <a:pt x="2684" y="767"/>
                    <a:pt x="2684" y="1449"/>
                  </a:cubicBezTo>
                  <a:cubicBezTo>
                    <a:pt x="2684" y="2130"/>
                    <a:pt x="2129" y="2686"/>
                    <a:pt x="1448" y="2686"/>
                  </a:cubicBezTo>
                  <a:cubicBezTo>
                    <a:pt x="768" y="2686"/>
                    <a:pt x="212" y="2130"/>
                    <a:pt x="212" y="1449"/>
                  </a:cubicBezTo>
                  <a:cubicBezTo>
                    <a:pt x="212" y="767"/>
                    <a:pt x="768" y="212"/>
                    <a:pt x="1448" y="212"/>
                  </a:cubicBezTo>
                  <a:close/>
                  <a:moveTo>
                    <a:pt x="1448" y="1"/>
                  </a:moveTo>
                  <a:cubicBezTo>
                    <a:pt x="650" y="1"/>
                    <a:pt x="0" y="650"/>
                    <a:pt x="0" y="1449"/>
                  </a:cubicBezTo>
                  <a:cubicBezTo>
                    <a:pt x="0" y="2247"/>
                    <a:pt x="650" y="2896"/>
                    <a:pt x="1448" y="2896"/>
                  </a:cubicBezTo>
                  <a:cubicBezTo>
                    <a:pt x="2245" y="2896"/>
                    <a:pt x="2895" y="2247"/>
                    <a:pt x="2895" y="1449"/>
                  </a:cubicBezTo>
                  <a:cubicBezTo>
                    <a:pt x="2895" y="650"/>
                    <a:pt x="2246" y="1"/>
                    <a:pt x="1448" y="1"/>
                  </a:cubicBezTo>
                  <a:close/>
                </a:path>
              </a:pathLst>
            </a:custGeom>
            <a:solidFill>
              <a:srgbClr val="0068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5"/>
            <p:cNvSpPr/>
            <p:nvPr/>
          </p:nvSpPr>
          <p:spPr>
            <a:xfrm>
              <a:off x="4327801" y="3623611"/>
              <a:ext cx="114269" cy="214348"/>
            </a:xfrm>
            <a:custGeom>
              <a:rect b="b" l="l" r="r" t="t"/>
              <a:pathLst>
                <a:path extrusionOk="0" h="1904" w="1015">
                  <a:moveTo>
                    <a:pt x="705" y="0"/>
                  </a:moveTo>
                  <a:lnTo>
                    <a:pt x="1" y="1731"/>
                  </a:lnTo>
                  <a:lnTo>
                    <a:pt x="311" y="1904"/>
                  </a:lnTo>
                  <a:lnTo>
                    <a:pt x="1015" y="174"/>
                  </a:lnTo>
                  <a:lnTo>
                    <a:pt x="705" y="0"/>
                  </a:lnTo>
                  <a:close/>
                </a:path>
              </a:pathLst>
            </a:custGeom>
            <a:solidFill>
              <a:srgbClr val="8989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5"/>
            <p:cNvSpPr/>
            <p:nvPr/>
          </p:nvSpPr>
          <p:spPr>
            <a:xfrm>
              <a:off x="4231659" y="3742156"/>
              <a:ext cx="227412" cy="152655"/>
            </a:xfrm>
            <a:custGeom>
              <a:rect b="b" l="l" r="r" t="t"/>
              <a:pathLst>
                <a:path extrusionOk="0" h="1356" w="2020">
                  <a:moveTo>
                    <a:pt x="369" y="1"/>
                  </a:moveTo>
                  <a:cubicBezTo>
                    <a:pt x="255" y="1"/>
                    <a:pt x="145" y="58"/>
                    <a:pt x="87" y="161"/>
                  </a:cubicBezTo>
                  <a:cubicBezTo>
                    <a:pt x="0" y="316"/>
                    <a:pt x="63" y="517"/>
                    <a:pt x="225" y="608"/>
                  </a:cubicBezTo>
                  <a:lnTo>
                    <a:pt x="1481" y="1311"/>
                  </a:lnTo>
                  <a:cubicBezTo>
                    <a:pt x="1535" y="1341"/>
                    <a:pt x="1594" y="1356"/>
                    <a:pt x="1651" y="1356"/>
                  </a:cubicBezTo>
                  <a:cubicBezTo>
                    <a:pt x="1766" y="1356"/>
                    <a:pt x="1876" y="1298"/>
                    <a:pt x="1934" y="1194"/>
                  </a:cubicBezTo>
                  <a:cubicBezTo>
                    <a:pt x="2019" y="1040"/>
                    <a:pt x="1958" y="839"/>
                    <a:pt x="1796" y="748"/>
                  </a:cubicBezTo>
                  <a:lnTo>
                    <a:pt x="540" y="45"/>
                  </a:lnTo>
                  <a:cubicBezTo>
                    <a:pt x="485" y="15"/>
                    <a:pt x="427" y="1"/>
                    <a:pt x="369" y="1"/>
                  </a:cubicBezTo>
                  <a:close/>
                </a:path>
              </a:pathLst>
            </a:custGeom>
            <a:solidFill>
              <a:srgbClr val="0068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5"/>
            <p:cNvSpPr/>
            <p:nvPr/>
          </p:nvSpPr>
          <p:spPr>
            <a:xfrm>
              <a:off x="4392985" y="3603460"/>
              <a:ext cx="61244" cy="61130"/>
            </a:xfrm>
            <a:custGeom>
              <a:rect b="b" l="l" r="r" t="t"/>
              <a:pathLst>
                <a:path extrusionOk="0" h="543" w="544">
                  <a:moveTo>
                    <a:pt x="272" y="0"/>
                  </a:moveTo>
                  <a:cubicBezTo>
                    <a:pt x="121" y="0"/>
                    <a:pt x="1" y="122"/>
                    <a:pt x="1" y="272"/>
                  </a:cubicBezTo>
                  <a:cubicBezTo>
                    <a:pt x="1" y="421"/>
                    <a:pt x="123" y="543"/>
                    <a:pt x="272" y="543"/>
                  </a:cubicBezTo>
                  <a:cubicBezTo>
                    <a:pt x="421" y="543"/>
                    <a:pt x="543" y="421"/>
                    <a:pt x="543" y="272"/>
                  </a:cubicBezTo>
                  <a:cubicBezTo>
                    <a:pt x="543" y="122"/>
                    <a:pt x="421" y="0"/>
                    <a:pt x="272" y="0"/>
                  </a:cubicBezTo>
                  <a:close/>
                </a:path>
              </a:pathLst>
            </a:custGeom>
            <a:solidFill>
              <a:srgbClr val="0068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5"/>
            <p:cNvSpPr/>
            <p:nvPr/>
          </p:nvSpPr>
          <p:spPr>
            <a:xfrm>
              <a:off x="3668426" y="2973137"/>
              <a:ext cx="553894" cy="705861"/>
            </a:xfrm>
            <a:custGeom>
              <a:rect b="b" l="l" r="r" t="t"/>
              <a:pathLst>
                <a:path extrusionOk="0" h="6270" w="4920">
                  <a:moveTo>
                    <a:pt x="4584" y="1"/>
                  </a:moveTo>
                  <a:lnTo>
                    <a:pt x="163" y="5672"/>
                  </a:lnTo>
                  <a:cubicBezTo>
                    <a:pt x="66" y="5727"/>
                    <a:pt x="1" y="5831"/>
                    <a:pt x="1" y="5949"/>
                  </a:cubicBezTo>
                  <a:cubicBezTo>
                    <a:pt x="1" y="6126"/>
                    <a:pt x="144" y="6270"/>
                    <a:pt x="320" y="6270"/>
                  </a:cubicBezTo>
                  <a:cubicBezTo>
                    <a:pt x="497" y="6270"/>
                    <a:pt x="640" y="6126"/>
                    <a:pt x="640" y="5949"/>
                  </a:cubicBezTo>
                  <a:cubicBezTo>
                    <a:pt x="640" y="5911"/>
                    <a:pt x="634" y="5876"/>
                    <a:pt x="621" y="5841"/>
                  </a:cubicBezTo>
                  <a:lnTo>
                    <a:pt x="4919" y="325"/>
                  </a:lnTo>
                  <a:lnTo>
                    <a:pt x="4584" y="1"/>
                  </a:lnTo>
                  <a:close/>
                </a:path>
              </a:pathLst>
            </a:custGeom>
            <a:solidFill>
              <a:srgbClr val="62C7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5"/>
            <p:cNvSpPr/>
            <p:nvPr/>
          </p:nvSpPr>
          <p:spPr>
            <a:xfrm>
              <a:off x="4919067" y="1874940"/>
              <a:ext cx="312747" cy="244969"/>
            </a:xfrm>
            <a:custGeom>
              <a:rect b="b" l="l" r="r" t="t"/>
              <a:pathLst>
                <a:path extrusionOk="0" h="2176" w="2778">
                  <a:moveTo>
                    <a:pt x="1951" y="1"/>
                  </a:moveTo>
                  <a:cubicBezTo>
                    <a:pt x="1715" y="1"/>
                    <a:pt x="1051" y="47"/>
                    <a:pt x="879" y="302"/>
                  </a:cubicBezTo>
                  <a:cubicBezTo>
                    <a:pt x="691" y="579"/>
                    <a:pt x="1" y="1017"/>
                    <a:pt x="1" y="1017"/>
                  </a:cubicBezTo>
                  <a:lnTo>
                    <a:pt x="433" y="2176"/>
                  </a:lnTo>
                  <a:cubicBezTo>
                    <a:pt x="433" y="2176"/>
                    <a:pt x="991" y="1966"/>
                    <a:pt x="1202" y="1877"/>
                  </a:cubicBezTo>
                  <a:cubicBezTo>
                    <a:pt x="1220" y="1869"/>
                    <a:pt x="1241" y="1866"/>
                    <a:pt x="1264" y="1866"/>
                  </a:cubicBezTo>
                  <a:cubicBezTo>
                    <a:pt x="1468" y="1866"/>
                    <a:pt x="1848" y="2126"/>
                    <a:pt x="1992" y="2126"/>
                  </a:cubicBezTo>
                  <a:cubicBezTo>
                    <a:pt x="2025" y="2126"/>
                    <a:pt x="2045" y="2112"/>
                    <a:pt x="2048" y="2079"/>
                  </a:cubicBezTo>
                  <a:cubicBezTo>
                    <a:pt x="2066" y="1880"/>
                    <a:pt x="2097" y="1870"/>
                    <a:pt x="2186" y="1805"/>
                  </a:cubicBezTo>
                  <a:cubicBezTo>
                    <a:pt x="2276" y="1740"/>
                    <a:pt x="2122" y="1553"/>
                    <a:pt x="2122" y="1553"/>
                  </a:cubicBezTo>
                  <a:lnTo>
                    <a:pt x="2122" y="1553"/>
                  </a:lnTo>
                  <a:cubicBezTo>
                    <a:pt x="2122" y="1553"/>
                    <a:pt x="2187" y="1574"/>
                    <a:pt x="2247" y="1574"/>
                  </a:cubicBezTo>
                  <a:cubicBezTo>
                    <a:pt x="2277" y="1574"/>
                    <a:pt x="2306" y="1569"/>
                    <a:pt x="2325" y="1553"/>
                  </a:cubicBezTo>
                  <a:cubicBezTo>
                    <a:pt x="2383" y="1505"/>
                    <a:pt x="2390" y="1302"/>
                    <a:pt x="2390" y="1302"/>
                  </a:cubicBezTo>
                  <a:cubicBezTo>
                    <a:pt x="2390" y="1302"/>
                    <a:pt x="2505" y="1338"/>
                    <a:pt x="2601" y="1338"/>
                  </a:cubicBezTo>
                  <a:cubicBezTo>
                    <a:pt x="2650" y="1338"/>
                    <a:pt x="2693" y="1329"/>
                    <a:pt x="2714" y="1302"/>
                  </a:cubicBezTo>
                  <a:cubicBezTo>
                    <a:pt x="2778" y="1222"/>
                    <a:pt x="2601" y="659"/>
                    <a:pt x="2601" y="659"/>
                  </a:cubicBezTo>
                  <a:cubicBezTo>
                    <a:pt x="2756" y="407"/>
                    <a:pt x="2707" y="1"/>
                    <a:pt x="2707" y="1"/>
                  </a:cubicBezTo>
                  <a:lnTo>
                    <a:pt x="2707" y="1"/>
                  </a:lnTo>
                  <a:cubicBezTo>
                    <a:pt x="2707" y="1"/>
                    <a:pt x="2468" y="5"/>
                    <a:pt x="2259" y="5"/>
                  </a:cubicBezTo>
                  <a:cubicBezTo>
                    <a:pt x="2154" y="5"/>
                    <a:pt x="2057" y="4"/>
                    <a:pt x="2000" y="1"/>
                  </a:cubicBezTo>
                  <a:cubicBezTo>
                    <a:pt x="1987" y="1"/>
                    <a:pt x="1970" y="1"/>
                    <a:pt x="1951" y="1"/>
                  </a:cubicBezTo>
                  <a:close/>
                </a:path>
              </a:pathLst>
            </a:custGeom>
            <a:solidFill>
              <a:srgbClr val="F9C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5"/>
            <p:cNvSpPr/>
            <p:nvPr/>
          </p:nvSpPr>
          <p:spPr>
            <a:xfrm>
              <a:off x="4895425" y="1771256"/>
              <a:ext cx="328734" cy="218063"/>
            </a:xfrm>
            <a:custGeom>
              <a:rect b="b" l="l" r="r" t="t"/>
              <a:pathLst>
                <a:path extrusionOk="0" h="1937" w="2920">
                  <a:moveTo>
                    <a:pt x="1485" y="1"/>
                  </a:moveTo>
                  <a:cubicBezTo>
                    <a:pt x="1400" y="1"/>
                    <a:pt x="1317" y="9"/>
                    <a:pt x="1237" y="28"/>
                  </a:cubicBezTo>
                  <a:cubicBezTo>
                    <a:pt x="546" y="191"/>
                    <a:pt x="270" y="841"/>
                    <a:pt x="270" y="841"/>
                  </a:cubicBezTo>
                  <a:cubicBezTo>
                    <a:pt x="1" y="1255"/>
                    <a:pt x="214" y="1936"/>
                    <a:pt x="214" y="1936"/>
                  </a:cubicBezTo>
                  <a:cubicBezTo>
                    <a:pt x="214" y="1936"/>
                    <a:pt x="901" y="1500"/>
                    <a:pt x="1090" y="1223"/>
                  </a:cubicBezTo>
                  <a:cubicBezTo>
                    <a:pt x="1263" y="968"/>
                    <a:pt x="1927" y="922"/>
                    <a:pt x="2162" y="922"/>
                  </a:cubicBezTo>
                  <a:cubicBezTo>
                    <a:pt x="2181" y="922"/>
                    <a:pt x="2198" y="922"/>
                    <a:pt x="2211" y="922"/>
                  </a:cubicBezTo>
                  <a:cubicBezTo>
                    <a:pt x="2268" y="925"/>
                    <a:pt x="2366" y="926"/>
                    <a:pt x="2471" y="926"/>
                  </a:cubicBezTo>
                  <a:cubicBezTo>
                    <a:pt x="2680" y="926"/>
                    <a:pt x="2919" y="922"/>
                    <a:pt x="2919" y="922"/>
                  </a:cubicBezTo>
                  <a:cubicBezTo>
                    <a:pt x="2854" y="506"/>
                    <a:pt x="2129" y="1"/>
                    <a:pt x="1485" y="1"/>
                  </a:cubicBezTo>
                  <a:close/>
                </a:path>
              </a:pathLst>
            </a:custGeom>
            <a:solidFill>
              <a:srgbClr val="97E5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5"/>
            <p:cNvSpPr/>
            <p:nvPr/>
          </p:nvSpPr>
          <p:spPr>
            <a:xfrm>
              <a:off x="4951715" y="1881920"/>
              <a:ext cx="73402" cy="73738"/>
            </a:xfrm>
            <a:custGeom>
              <a:rect b="b" l="l" r="r" t="t"/>
              <a:pathLst>
                <a:path extrusionOk="0" h="655" w="652">
                  <a:moveTo>
                    <a:pt x="408" y="1"/>
                  </a:moveTo>
                  <a:cubicBezTo>
                    <a:pt x="406" y="1"/>
                    <a:pt x="404" y="1"/>
                    <a:pt x="401" y="1"/>
                  </a:cubicBezTo>
                  <a:cubicBezTo>
                    <a:pt x="189" y="10"/>
                    <a:pt x="0" y="328"/>
                    <a:pt x="283" y="655"/>
                  </a:cubicBezTo>
                  <a:lnTo>
                    <a:pt x="651" y="347"/>
                  </a:lnTo>
                  <a:cubicBezTo>
                    <a:pt x="651" y="347"/>
                    <a:pt x="616" y="1"/>
                    <a:pt x="408" y="1"/>
                  </a:cubicBezTo>
                  <a:close/>
                </a:path>
              </a:pathLst>
            </a:custGeom>
            <a:solidFill>
              <a:srgbClr val="F9C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p:nvPr/>
          </p:nvSpPr>
          <p:spPr>
            <a:xfrm>
              <a:off x="4870320" y="1683783"/>
              <a:ext cx="420374" cy="213109"/>
            </a:xfrm>
            <a:custGeom>
              <a:rect b="b" l="l" r="r" t="t"/>
              <a:pathLst>
                <a:path extrusionOk="0" h="1893" w="3734">
                  <a:moveTo>
                    <a:pt x="1637" y="1"/>
                  </a:moveTo>
                  <a:cubicBezTo>
                    <a:pt x="1184" y="1"/>
                    <a:pt x="641" y="105"/>
                    <a:pt x="1" y="374"/>
                  </a:cubicBezTo>
                  <a:cubicBezTo>
                    <a:pt x="1" y="374"/>
                    <a:pt x="627" y="1198"/>
                    <a:pt x="1339" y="1490"/>
                  </a:cubicBezTo>
                  <a:cubicBezTo>
                    <a:pt x="1968" y="1747"/>
                    <a:pt x="2591" y="1892"/>
                    <a:pt x="3343" y="1892"/>
                  </a:cubicBezTo>
                  <a:cubicBezTo>
                    <a:pt x="3442" y="1892"/>
                    <a:pt x="3543" y="1890"/>
                    <a:pt x="3648" y="1885"/>
                  </a:cubicBezTo>
                  <a:cubicBezTo>
                    <a:pt x="3648" y="1885"/>
                    <a:pt x="3734" y="1440"/>
                    <a:pt x="3442" y="912"/>
                  </a:cubicBezTo>
                  <a:cubicBezTo>
                    <a:pt x="3239" y="544"/>
                    <a:pt x="2671" y="1"/>
                    <a:pt x="1637" y="1"/>
                  </a:cubicBezTo>
                  <a:close/>
                </a:path>
              </a:pathLst>
            </a:custGeom>
            <a:solidFill>
              <a:srgbClr val="FF71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p:nvPr/>
          </p:nvSpPr>
          <p:spPr>
            <a:xfrm>
              <a:off x="4843414" y="1746489"/>
              <a:ext cx="125302" cy="144662"/>
            </a:xfrm>
            <a:custGeom>
              <a:rect b="b" l="l" r="r" t="t"/>
              <a:pathLst>
                <a:path extrusionOk="0" h="1285" w="1113">
                  <a:moveTo>
                    <a:pt x="393" y="1"/>
                  </a:moveTo>
                  <a:cubicBezTo>
                    <a:pt x="393" y="1"/>
                    <a:pt x="215" y="92"/>
                    <a:pt x="241" y="324"/>
                  </a:cubicBezTo>
                  <a:cubicBezTo>
                    <a:pt x="267" y="555"/>
                    <a:pt x="0" y="753"/>
                    <a:pt x="61" y="985"/>
                  </a:cubicBezTo>
                  <a:cubicBezTo>
                    <a:pt x="113" y="1190"/>
                    <a:pt x="279" y="1284"/>
                    <a:pt x="535" y="1284"/>
                  </a:cubicBezTo>
                  <a:cubicBezTo>
                    <a:pt x="568" y="1284"/>
                    <a:pt x="603" y="1283"/>
                    <a:pt x="640" y="1280"/>
                  </a:cubicBezTo>
                  <a:cubicBezTo>
                    <a:pt x="640" y="1280"/>
                    <a:pt x="765" y="951"/>
                    <a:pt x="1113" y="668"/>
                  </a:cubicBezTo>
                  <a:cubicBezTo>
                    <a:pt x="1112" y="667"/>
                    <a:pt x="626" y="293"/>
                    <a:pt x="393" y="1"/>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p:nvPr/>
          </p:nvSpPr>
          <p:spPr>
            <a:xfrm>
              <a:off x="4944285" y="1736920"/>
              <a:ext cx="295748" cy="118657"/>
            </a:xfrm>
            <a:custGeom>
              <a:rect b="b" l="l" r="r" t="t"/>
              <a:pathLst>
                <a:path extrusionOk="0" h="1054" w="2627">
                  <a:moveTo>
                    <a:pt x="91" y="1"/>
                  </a:moveTo>
                  <a:lnTo>
                    <a:pt x="1" y="35"/>
                  </a:lnTo>
                  <a:cubicBezTo>
                    <a:pt x="1" y="35"/>
                    <a:pt x="568" y="1054"/>
                    <a:pt x="2396" y="1054"/>
                  </a:cubicBezTo>
                  <a:cubicBezTo>
                    <a:pt x="2471" y="1054"/>
                    <a:pt x="2547" y="1052"/>
                    <a:pt x="2626" y="1048"/>
                  </a:cubicBezTo>
                  <a:cubicBezTo>
                    <a:pt x="2626" y="1048"/>
                    <a:pt x="707" y="153"/>
                    <a:pt x="91" y="1"/>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5"/>
            <p:cNvSpPr/>
            <p:nvPr/>
          </p:nvSpPr>
          <p:spPr>
            <a:xfrm>
              <a:off x="4963310" y="1719583"/>
              <a:ext cx="281563" cy="118882"/>
            </a:xfrm>
            <a:custGeom>
              <a:rect b="b" l="l" r="r" t="t"/>
              <a:pathLst>
                <a:path extrusionOk="0" h="1056" w="2501">
                  <a:moveTo>
                    <a:pt x="188" y="0"/>
                  </a:moveTo>
                  <a:lnTo>
                    <a:pt x="1" y="86"/>
                  </a:lnTo>
                  <a:cubicBezTo>
                    <a:pt x="1140" y="249"/>
                    <a:pt x="2500" y="1055"/>
                    <a:pt x="2500" y="1055"/>
                  </a:cubicBezTo>
                  <a:cubicBezTo>
                    <a:pt x="1587" y="13"/>
                    <a:pt x="188" y="0"/>
                    <a:pt x="188" y="0"/>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5"/>
            <p:cNvSpPr/>
            <p:nvPr/>
          </p:nvSpPr>
          <p:spPr>
            <a:xfrm>
              <a:off x="5006541" y="1695491"/>
              <a:ext cx="256682" cy="140046"/>
            </a:xfrm>
            <a:custGeom>
              <a:rect b="b" l="l" r="r" t="t"/>
              <a:pathLst>
                <a:path extrusionOk="0" h="1244" w="2280">
                  <a:moveTo>
                    <a:pt x="387" y="1"/>
                  </a:moveTo>
                  <a:cubicBezTo>
                    <a:pt x="266" y="1"/>
                    <a:pt x="137" y="7"/>
                    <a:pt x="0" y="21"/>
                  </a:cubicBezTo>
                  <a:cubicBezTo>
                    <a:pt x="0" y="21"/>
                    <a:pt x="722" y="85"/>
                    <a:pt x="1188" y="369"/>
                  </a:cubicBezTo>
                  <a:cubicBezTo>
                    <a:pt x="1657" y="652"/>
                    <a:pt x="2280" y="1243"/>
                    <a:pt x="2280" y="1243"/>
                  </a:cubicBezTo>
                  <a:cubicBezTo>
                    <a:pt x="2280" y="1243"/>
                    <a:pt x="2071" y="1"/>
                    <a:pt x="387" y="1"/>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p:nvPr/>
          </p:nvSpPr>
          <p:spPr>
            <a:xfrm>
              <a:off x="4870320" y="1687273"/>
              <a:ext cx="134195" cy="69123"/>
            </a:xfrm>
            <a:custGeom>
              <a:rect b="b" l="l" r="r" t="t"/>
              <a:pathLst>
                <a:path extrusionOk="0" h="614" w="1192">
                  <a:moveTo>
                    <a:pt x="1192" y="1"/>
                  </a:moveTo>
                  <a:lnTo>
                    <a:pt x="1192" y="1"/>
                  </a:lnTo>
                  <a:cubicBezTo>
                    <a:pt x="841" y="50"/>
                    <a:pt x="444" y="157"/>
                    <a:pt x="1" y="343"/>
                  </a:cubicBezTo>
                  <a:cubicBezTo>
                    <a:pt x="1" y="343"/>
                    <a:pt x="86" y="457"/>
                    <a:pt x="231" y="614"/>
                  </a:cubicBezTo>
                  <a:cubicBezTo>
                    <a:pt x="245" y="588"/>
                    <a:pt x="416" y="307"/>
                    <a:pt x="505" y="252"/>
                  </a:cubicBezTo>
                  <a:cubicBezTo>
                    <a:pt x="599" y="198"/>
                    <a:pt x="1173" y="7"/>
                    <a:pt x="1192" y="1"/>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
            <p:cNvSpPr/>
            <p:nvPr/>
          </p:nvSpPr>
          <p:spPr>
            <a:xfrm>
              <a:off x="4853658" y="1765515"/>
              <a:ext cx="49760" cy="80043"/>
            </a:xfrm>
            <a:custGeom>
              <a:rect b="b" l="l" r="r" t="t"/>
              <a:pathLst>
                <a:path extrusionOk="0" h="711" w="442">
                  <a:moveTo>
                    <a:pt x="164" y="0"/>
                  </a:moveTo>
                  <a:cubicBezTo>
                    <a:pt x="150" y="42"/>
                    <a:pt x="142" y="94"/>
                    <a:pt x="149" y="154"/>
                  </a:cubicBezTo>
                  <a:cubicBezTo>
                    <a:pt x="165" y="303"/>
                    <a:pt x="60" y="439"/>
                    <a:pt x="1" y="580"/>
                  </a:cubicBezTo>
                  <a:cubicBezTo>
                    <a:pt x="19" y="610"/>
                    <a:pt x="91" y="710"/>
                    <a:pt x="201" y="710"/>
                  </a:cubicBezTo>
                  <a:cubicBezTo>
                    <a:pt x="222" y="710"/>
                    <a:pt x="245" y="707"/>
                    <a:pt x="269" y="698"/>
                  </a:cubicBezTo>
                  <a:cubicBezTo>
                    <a:pt x="442" y="640"/>
                    <a:pt x="423" y="216"/>
                    <a:pt x="164" y="0"/>
                  </a:cubicBezTo>
                  <a:close/>
                </a:path>
              </a:pathLst>
            </a:custGeom>
            <a:solidFill>
              <a:srgbClr val="606060">
                <a:alpha val="25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5"/>
            <p:cNvSpPr/>
            <p:nvPr/>
          </p:nvSpPr>
          <p:spPr>
            <a:xfrm>
              <a:off x="4915127" y="1859630"/>
              <a:ext cx="157612" cy="233711"/>
            </a:xfrm>
            <a:custGeom>
              <a:rect b="b" l="l" r="r" t="t"/>
              <a:pathLst>
                <a:path extrusionOk="0" h="2076" w="1400">
                  <a:moveTo>
                    <a:pt x="1061" y="137"/>
                  </a:moveTo>
                  <a:cubicBezTo>
                    <a:pt x="940" y="379"/>
                    <a:pt x="691" y="853"/>
                    <a:pt x="609" y="853"/>
                  </a:cubicBezTo>
                  <a:cubicBezTo>
                    <a:pt x="609" y="853"/>
                    <a:pt x="608" y="853"/>
                    <a:pt x="608" y="853"/>
                  </a:cubicBezTo>
                  <a:cubicBezTo>
                    <a:pt x="522" y="844"/>
                    <a:pt x="274" y="418"/>
                    <a:pt x="181" y="250"/>
                  </a:cubicBezTo>
                  <a:lnTo>
                    <a:pt x="1061" y="137"/>
                  </a:lnTo>
                  <a:close/>
                  <a:moveTo>
                    <a:pt x="121" y="0"/>
                  </a:moveTo>
                  <a:lnTo>
                    <a:pt x="1" y="274"/>
                  </a:lnTo>
                  <a:cubicBezTo>
                    <a:pt x="1" y="274"/>
                    <a:pt x="610" y="1196"/>
                    <a:pt x="654" y="1279"/>
                  </a:cubicBezTo>
                  <a:cubicBezTo>
                    <a:pt x="698" y="1362"/>
                    <a:pt x="1078" y="2075"/>
                    <a:pt x="1078" y="2075"/>
                  </a:cubicBezTo>
                  <a:lnTo>
                    <a:pt x="1237" y="2011"/>
                  </a:lnTo>
                  <a:cubicBezTo>
                    <a:pt x="1237" y="2011"/>
                    <a:pt x="851" y="1479"/>
                    <a:pt x="812" y="1223"/>
                  </a:cubicBezTo>
                  <a:cubicBezTo>
                    <a:pt x="774" y="967"/>
                    <a:pt x="1400" y="94"/>
                    <a:pt x="1400" y="94"/>
                  </a:cubicBezTo>
                  <a:lnTo>
                    <a:pt x="1126" y="0"/>
                  </a:ln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5"/>
            <p:cNvSpPr/>
            <p:nvPr/>
          </p:nvSpPr>
          <p:spPr>
            <a:xfrm>
              <a:off x="5014309" y="1890927"/>
              <a:ext cx="205458" cy="102446"/>
            </a:xfrm>
            <a:custGeom>
              <a:rect b="b" l="l" r="r" t="t"/>
              <a:pathLst>
                <a:path extrusionOk="0" h="910" w="1825">
                  <a:moveTo>
                    <a:pt x="794" y="154"/>
                  </a:moveTo>
                  <a:cubicBezTo>
                    <a:pt x="845" y="154"/>
                    <a:pt x="963" y="175"/>
                    <a:pt x="963" y="175"/>
                  </a:cubicBezTo>
                  <a:cubicBezTo>
                    <a:pt x="898" y="191"/>
                    <a:pt x="930" y="275"/>
                    <a:pt x="930" y="275"/>
                  </a:cubicBezTo>
                  <a:cubicBezTo>
                    <a:pt x="930" y="275"/>
                    <a:pt x="750" y="167"/>
                    <a:pt x="774" y="156"/>
                  </a:cubicBezTo>
                  <a:cubicBezTo>
                    <a:pt x="778" y="155"/>
                    <a:pt x="785" y="154"/>
                    <a:pt x="794" y="154"/>
                  </a:cubicBezTo>
                  <a:close/>
                  <a:moveTo>
                    <a:pt x="1" y="1"/>
                  </a:moveTo>
                  <a:lnTo>
                    <a:pt x="54" y="120"/>
                  </a:lnTo>
                  <a:lnTo>
                    <a:pt x="913" y="344"/>
                  </a:lnTo>
                  <a:cubicBezTo>
                    <a:pt x="1010" y="464"/>
                    <a:pt x="1465" y="909"/>
                    <a:pt x="1465" y="909"/>
                  </a:cubicBezTo>
                  <a:cubicBezTo>
                    <a:pt x="1707" y="775"/>
                    <a:pt x="1824" y="356"/>
                    <a:pt x="1824" y="356"/>
                  </a:cubicBezTo>
                  <a:cubicBezTo>
                    <a:pt x="1808" y="309"/>
                    <a:pt x="1260" y="130"/>
                    <a:pt x="1112" y="111"/>
                  </a:cubicBezTo>
                  <a:cubicBezTo>
                    <a:pt x="964" y="93"/>
                    <a:pt x="1" y="1"/>
                    <a:pt x="1" y="1"/>
                  </a:cubicBezTo>
                  <a:close/>
                </a:path>
              </a:pathLst>
            </a:custGeom>
            <a:solidFill>
              <a:srgbClr val="1F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5"/>
            <p:cNvSpPr/>
            <p:nvPr/>
          </p:nvSpPr>
          <p:spPr>
            <a:xfrm>
              <a:off x="5119345" y="1916482"/>
              <a:ext cx="90402" cy="62255"/>
            </a:xfrm>
            <a:custGeom>
              <a:rect b="b" l="l" r="r" t="t"/>
              <a:pathLst>
                <a:path extrusionOk="0" h="553" w="803">
                  <a:moveTo>
                    <a:pt x="133" y="1"/>
                  </a:moveTo>
                  <a:cubicBezTo>
                    <a:pt x="0" y="14"/>
                    <a:pt x="522" y="552"/>
                    <a:pt x="587" y="552"/>
                  </a:cubicBezTo>
                  <a:cubicBezTo>
                    <a:pt x="587" y="552"/>
                    <a:pt x="588" y="552"/>
                    <a:pt x="588" y="552"/>
                  </a:cubicBezTo>
                  <a:cubicBezTo>
                    <a:pt x="644" y="543"/>
                    <a:pt x="802" y="246"/>
                    <a:pt x="774" y="195"/>
                  </a:cubicBezTo>
                  <a:cubicBezTo>
                    <a:pt x="746" y="144"/>
                    <a:pt x="133" y="1"/>
                    <a:pt x="133" y="1"/>
                  </a:cubicBezTo>
                  <a:close/>
                </a:path>
              </a:pathLst>
            </a:custGeom>
            <a:solidFill>
              <a:srgbClr val="62C7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5"/>
            <p:cNvSpPr/>
            <p:nvPr/>
          </p:nvSpPr>
          <p:spPr>
            <a:xfrm>
              <a:off x="5137358" y="1920872"/>
              <a:ext cx="32198" cy="21052"/>
            </a:xfrm>
            <a:custGeom>
              <a:rect b="b" l="l" r="r" t="t"/>
              <a:pathLst>
                <a:path extrusionOk="0" h="187" w="286">
                  <a:moveTo>
                    <a:pt x="127" y="1"/>
                  </a:moveTo>
                  <a:lnTo>
                    <a:pt x="1" y="89"/>
                  </a:lnTo>
                  <a:cubicBezTo>
                    <a:pt x="21" y="118"/>
                    <a:pt x="47" y="151"/>
                    <a:pt x="76" y="187"/>
                  </a:cubicBezTo>
                  <a:lnTo>
                    <a:pt x="285" y="42"/>
                  </a:lnTo>
                  <a:cubicBezTo>
                    <a:pt x="230" y="26"/>
                    <a:pt x="174" y="12"/>
                    <a:pt x="127" y="1"/>
                  </a:cubicBezTo>
                  <a:close/>
                </a:path>
              </a:pathLst>
            </a:custGeom>
            <a:solidFill>
              <a:srgbClr val="FFFFFF">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5"/>
            <p:cNvSpPr/>
            <p:nvPr/>
          </p:nvSpPr>
          <p:spPr>
            <a:xfrm>
              <a:off x="5156046" y="1930666"/>
              <a:ext cx="48072" cy="32760"/>
            </a:xfrm>
            <a:custGeom>
              <a:rect b="b" l="l" r="r" t="t"/>
              <a:pathLst>
                <a:path extrusionOk="0" h="291" w="427">
                  <a:moveTo>
                    <a:pt x="283" y="1"/>
                  </a:moveTo>
                  <a:lnTo>
                    <a:pt x="0" y="200"/>
                  </a:lnTo>
                  <a:cubicBezTo>
                    <a:pt x="29" y="232"/>
                    <a:pt x="60" y="263"/>
                    <a:pt x="88" y="290"/>
                  </a:cubicBezTo>
                  <a:lnTo>
                    <a:pt x="426" y="54"/>
                  </a:lnTo>
                  <a:cubicBezTo>
                    <a:pt x="397" y="39"/>
                    <a:pt x="345" y="19"/>
                    <a:pt x="283" y="1"/>
                  </a:cubicBezTo>
                  <a:close/>
                </a:path>
              </a:pathLst>
            </a:custGeom>
            <a:solidFill>
              <a:srgbClr val="FFFFFF">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5"/>
            <p:cNvSpPr/>
            <p:nvPr/>
          </p:nvSpPr>
          <p:spPr>
            <a:xfrm>
              <a:off x="5179913" y="1962976"/>
              <a:ext cx="18238" cy="15761"/>
            </a:xfrm>
            <a:custGeom>
              <a:rect b="b" l="l" r="r" t="t"/>
              <a:pathLst>
                <a:path extrusionOk="0" h="140" w="162">
                  <a:moveTo>
                    <a:pt x="162" y="0"/>
                  </a:moveTo>
                  <a:lnTo>
                    <a:pt x="0" y="113"/>
                  </a:lnTo>
                  <a:cubicBezTo>
                    <a:pt x="24" y="129"/>
                    <a:pt x="41" y="139"/>
                    <a:pt x="49" y="139"/>
                  </a:cubicBezTo>
                  <a:cubicBezTo>
                    <a:pt x="50" y="139"/>
                    <a:pt x="50" y="139"/>
                    <a:pt x="50" y="139"/>
                  </a:cubicBezTo>
                  <a:cubicBezTo>
                    <a:pt x="76" y="135"/>
                    <a:pt x="122" y="72"/>
                    <a:pt x="162" y="0"/>
                  </a:cubicBezTo>
                  <a:close/>
                </a:path>
              </a:pathLst>
            </a:custGeom>
            <a:solidFill>
              <a:srgbClr val="FFFFFF">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5"/>
            <p:cNvSpPr/>
            <p:nvPr/>
          </p:nvSpPr>
          <p:spPr>
            <a:xfrm>
              <a:off x="4211282" y="2479821"/>
              <a:ext cx="613111" cy="307449"/>
            </a:xfrm>
            <a:custGeom>
              <a:rect b="b" l="l" r="r" t="t"/>
              <a:pathLst>
                <a:path extrusionOk="0" h="2731" w="5446">
                  <a:moveTo>
                    <a:pt x="1476" y="0"/>
                  </a:moveTo>
                  <a:lnTo>
                    <a:pt x="0" y="209"/>
                  </a:lnTo>
                  <a:cubicBezTo>
                    <a:pt x="228" y="1089"/>
                    <a:pt x="3251" y="2542"/>
                    <a:pt x="3651" y="2730"/>
                  </a:cubicBezTo>
                  <a:cubicBezTo>
                    <a:pt x="3931" y="2646"/>
                    <a:pt x="4930" y="2332"/>
                    <a:pt x="5446" y="1935"/>
                  </a:cubicBezTo>
                  <a:cubicBezTo>
                    <a:pt x="4965" y="1375"/>
                    <a:pt x="1476" y="0"/>
                    <a:pt x="1476" y="0"/>
                  </a:cubicBezTo>
                  <a:close/>
                </a:path>
              </a:pathLst>
            </a:custGeom>
            <a:solidFill>
              <a:srgbClr val="606060">
                <a:alpha val="25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5"/>
            <p:cNvSpPr/>
            <p:nvPr/>
          </p:nvSpPr>
          <p:spPr>
            <a:xfrm>
              <a:off x="4392872" y="2697659"/>
              <a:ext cx="472949" cy="550391"/>
            </a:xfrm>
            <a:custGeom>
              <a:rect b="b" l="l" r="r" t="t"/>
              <a:pathLst>
                <a:path extrusionOk="0" h="4889" w="4201">
                  <a:moveTo>
                    <a:pt x="3815" y="0"/>
                  </a:moveTo>
                  <a:cubicBezTo>
                    <a:pt x="3301" y="397"/>
                    <a:pt x="2301" y="711"/>
                    <a:pt x="2022" y="795"/>
                  </a:cubicBezTo>
                  <a:cubicBezTo>
                    <a:pt x="2049" y="807"/>
                    <a:pt x="2065" y="816"/>
                    <a:pt x="2065" y="816"/>
                  </a:cubicBezTo>
                  <a:cubicBezTo>
                    <a:pt x="1383" y="2000"/>
                    <a:pt x="1" y="4660"/>
                    <a:pt x="1" y="4660"/>
                  </a:cubicBezTo>
                  <a:lnTo>
                    <a:pt x="702" y="4889"/>
                  </a:lnTo>
                  <a:cubicBezTo>
                    <a:pt x="702" y="4889"/>
                    <a:pt x="3538" y="1722"/>
                    <a:pt x="3785" y="1268"/>
                  </a:cubicBezTo>
                  <a:cubicBezTo>
                    <a:pt x="3992" y="890"/>
                    <a:pt x="4201" y="569"/>
                    <a:pt x="3843" y="35"/>
                  </a:cubicBezTo>
                  <a:cubicBezTo>
                    <a:pt x="3835" y="24"/>
                    <a:pt x="3825" y="12"/>
                    <a:pt x="3815" y="0"/>
                  </a:cubicBezTo>
                  <a:close/>
                </a:path>
              </a:pathLst>
            </a:custGeom>
            <a:solidFill>
              <a:srgbClr val="F4B7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5"/>
            <p:cNvSpPr/>
            <p:nvPr/>
          </p:nvSpPr>
          <p:spPr>
            <a:xfrm>
              <a:off x="4355046" y="3197729"/>
              <a:ext cx="309820" cy="165264"/>
            </a:xfrm>
            <a:custGeom>
              <a:rect b="b" l="l" r="r" t="t"/>
              <a:pathLst>
                <a:path extrusionOk="0" h="1468" w="2752">
                  <a:moveTo>
                    <a:pt x="394" y="1"/>
                  </a:moveTo>
                  <a:cubicBezTo>
                    <a:pt x="394" y="1"/>
                    <a:pt x="232" y="99"/>
                    <a:pt x="150" y="319"/>
                  </a:cubicBezTo>
                  <a:cubicBezTo>
                    <a:pt x="68" y="538"/>
                    <a:pt x="36" y="643"/>
                    <a:pt x="12" y="682"/>
                  </a:cubicBezTo>
                  <a:cubicBezTo>
                    <a:pt x="12" y="682"/>
                    <a:pt x="0" y="745"/>
                    <a:pt x="316" y="833"/>
                  </a:cubicBezTo>
                  <a:cubicBezTo>
                    <a:pt x="631" y="921"/>
                    <a:pt x="1051" y="1094"/>
                    <a:pt x="1388" y="1272"/>
                  </a:cubicBezTo>
                  <a:cubicBezTo>
                    <a:pt x="1572" y="1368"/>
                    <a:pt x="1923" y="1467"/>
                    <a:pt x="2224" y="1467"/>
                  </a:cubicBezTo>
                  <a:cubicBezTo>
                    <a:pt x="2469" y="1467"/>
                    <a:pt x="2683" y="1401"/>
                    <a:pt x="2746" y="1215"/>
                  </a:cubicBezTo>
                  <a:cubicBezTo>
                    <a:pt x="2746" y="1215"/>
                    <a:pt x="2752" y="1089"/>
                    <a:pt x="2559" y="1021"/>
                  </a:cubicBezTo>
                  <a:cubicBezTo>
                    <a:pt x="2366" y="952"/>
                    <a:pt x="2058" y="913"/>
                    <a:pt x="1739" y="601"/>
                  </a:cubicBezTo>
                  <a:cubicBezTo>
                    <a:pt x="1434" y="304"/>
                    <a:pt x="1368" y="61"/>
                    <a:pt x="1264" y="61"/>
                  </a:cubicBezTo>
                  <a:cubicBezTo>
                    <a:pt x="1258" y="61"/>
                    <a:pt x="1253" y="62"/>
                    <a:pt x="1247" y="63"/>
                  </a:cubicBezTo>
                  <a:cubicBezTo>
                    <a:pt x="1140" y="88"/>
                    <a:pt x="1168" y="286"/>
                    <a:pt x="830" y="286"/>
                  </a:cubicBezTo>
                  <a:cubicBezTo>
                    <a:pt x="804" y="286"/>
                    <a:pt x="776" y="285"/>
                    <a:pt x="746" y="282"/>
                  </a:cubicBezTo>
                  <a:cubicBezTo>
                    <a:pt x="470" y="258"/>
                    <a:pt x="394" y="1"/>
                    <a:pt x="394" y="1"/>
                  </a:cubicBezTo>
                  <a:close/>
                </a:path>
              </a:pathLst>
            </a:custGeom>
            <a:solidFill>
              <a:srgbClr val="FF71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5"/>
            <p:cNvSpPr/>
            <p:nvPr/>
          </p:nvSpPr>
          <p:spPr>
            <a:xfrm>
              <a:off x="4347728" y="3274507"/>
              <a:ext cx="316913" cy="105035"/>
            </a:xfrm>
            <a:custGeom>
              <a:rect b="b" l="l" r="r" t="t"/>
              <a:pathLst>
                <a:path extrusionOk="0" h="933" w="2815">
                  <a:moveTo>
                    <a:pt x="80" y="0"/>
                  </a:moveTo>
                  <a:lnTo>
                    <a:pt x="80" y="0"/>
                  </a:lnTo>
                  <a:cubicBezTo>
                    <a:pt x="79" y="0"/>
                    <a:pt x="16" y="124"/>
                    <a:pt x="9" y="152"/>
                  </a:cubicBezTo>
                  <a:cubicBezTo>
                    <a:pt x="1" y="180"/>
                    <a:pt x="45" y="333"/>
                    <a:pt x="397" y="435"/>
                  </a:cubicBezTo>
                  <a:cubicBezTo>
                    <a:pt x="748" y="537"/>
                    <a:pt x="905" y="530"/>
                    <a:pt x="1205" y="650"/>
                  </a:cubicBezTo>
                  <a:cubicBezTo>
                    <a:pt x="1453" y="748"/>
                    <a:pt x="1886" y="932"/>
                    <a:pt x="2255" y="932"/>
                  </a:cubicBezTo>
                  <a:cubicBezTo>
                    <a:pt x="2331" y="932"/>
                    <a:pt x="2404" y="924"/>
                    <a:pt x="2472" y="907"/>
                  </a:cubicBezTo>
                  <a:cubicBezTo>
                    <a:pt x="2801" y="823"/>
                    <a:pt x="2814" y="660"/>
                    <a:pt x="2812" y="533"/>
                  </a:cubicBezTo>
                  <a:lnTo>
                    <a:pt x="2812" y="533"/>
                  </a:lnTo>
                  <a:cubicBezTo>
                    <a:pt x="2749" y="719"/>
                    <a:pt x="2536" y="785"/>
                    <a:pt x="2290" y="785"/>
                  </a:cubicBezTo>
                  <a:cubicBezTo>
                    <a:pt x="1989" y="785"/>
                    <a:pt x="1639" y="686"/>
                    <a:pt x="1454" y="590"/>
                  </a:cubicBezTo>
                  <a:cubicBezTo>
                    <a:pt x="1118" y="413"/>
                    <a:pt x="699" y="240"/>
                    <a:pt x="382" y="151"/>
                  </a:cubicBezTo>
                  <a:cubicBezTo>
                    <a:pt x="66" y="63"/>
                    <a:pt x="79" y="0"/>
                    <a:pt x="80" y="0"/>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5"/>
            <p:cNvSpPr/>
            <p:nvPr/>
          </p:nvSpPr>
          <p:spPr>
            <a:xfrm>
              <a:off x="4481810" y="3204484"/>
              <a:ext cx="120911" cy="102220"/>
            </a:xfrm>
            <a:custGeom>
              <a:rect b="b" l="l" r="r" t="t"/>
              <a:pathLst>
                <a:path extrusionOk="0" h="908" w="1074">
                  <a:moveTo>
                    <a:pt x="138" y="0"/>
                  </a:moveTo>
                  <a:cubicBezTo>
                    <a:pt x="133" y="0"/>
                    <a:pt x="127" y="1"/>
                    <a:pt x="121" y="2"/>
                  </a:cubicBezTo>
                  <a:cubicBezTo>
                    <a:pt x="75" y="12"/>
                    <a:pt x="46" y="67"/>
                    <a:pt x="1" y="123"/>
                  </a:cubicBezTo>
                  <a:lnTo>
                    <a:pt x="110" y="312"/>
                  </a:lnTo>
                  <a:cubicBezTo>
                    <a:pt x="230" y="470"/>
                    <a:pt x="363" y="754"/>
                    <a:pt x="691" y="863"/>
                  </a:cubicBezTo>
                  <a:cubicBezTo>
                    <a:pt x="790" y="896"/>
                    <a:pt x="864" y="908"/>
                    <a:pt x="919" y="908"/>
                  </a:cubicBezTo>
                  <a:cubicBezTo>
                    <a:pt x="1048" y="908"/>
                    <a:pt x="1073" y="843"/>
                    <a:pt x="1073" y="843"/>
                  </a:cubicBezTo>
                  <a:cubicBezTo>
                    <a:pt x="931" y="786"/>
                    <a:pt x="773" y="698"/>
                    <a:pt x="613" y="540"/>
                  </a:cubicBezTo>
                  <a:cubicBezTo>
                    <a:pt x="308" y="243"/>
                    <a:pt x="242" y="0"/>
                    <a:pt x="138" y="0"/>
                  </a:cubicBezTo>
                  <a:close/>
                </a:path>
              </a:pathLst>
            </a:custGeom>
            <a:solidFill>
              <a:srgbClr val="4C4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5"/>
            <p:cNvSpPr/>
            <p:nvPr/>
          </p:nvSpPr>
          <p:spPr>
            <a:xfrm>
              <a:off x="4492842" y="3231390"/>
              <a:ext cx="11371" cy="10920"/>
            </a:xfrm>
            <a:custGeom>
              <a:rect b="b" l="l" r="r" t="t"/>
              <a:pathLst>
                <a:path extrusionOk="0" h="97" w="101">
                  <a:moveTo>
                    <a:pt x="55" y="1"/>
                  </a:moveTo>
                  <a:cubicBezTo>
                    <a:pt x="35" y="1"/>
                    <a:pt x="14" y="15"/>
                    <a:pt x="9" y="37"/>
                  </a:cubicBezTo>
                  <a:cubicBezTo>
                    <a:pt x="1" y="63"/>
                    <a:pt x="15" y="89"/>
                    <a:pt x="39" y="96"/>
                  </a:cubicBezTo>
                  <a:cubicBezTo>
                    <a:pt x="41" y="96"/>
                    <a:pt x="44" y="96"/>
                    <a:pt x="47" y="96"/>
                  </a:cubicBezTo>
                  <a:cubicBezTo>
                    <a:pt x="68" y="96"/>
                    <a:pt x="88" y="83"/>
                    <a:pt x="93" y="60"/>
                  </a:cubicBezTo>
                  <a:cubicBezTo>
                    <a:pt x="100" y="34"/>
                    <a:pt x="87" y="9"/>
                    <a:pt x="64" y="2"/>
                  </a:cubicBezTo>
                  <a:cubicBezTo>
                    <a:pt x="61" y="1"/>
                    <a:pt x="58" y="1"/>
                    <a:pt x="55" y="1"/>
                  </a:cubicBezTo>
                  <a:close/>
                </a:path>
              </a:pathLst>
            </a:custGeom>
            <a:solidFill>
              <a:srgbClr val="211D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5"/>
            <p:cNvSpPr/>
            <p:nvPr/>
          </p:nvSpPr>
          <p:spPr>
            <a:xfrm>
              <a:off x="4493856" y="3222384"/>
              <a:ext cx="25443" cy="18688"/>
            </a:xfrm>
            <a:custGeom>
              <a:rect b="b" l="l" r="r" t="t"/>
              <a:pathLst>
                <a:path extrusionOk="0" h="166" w="226">
                  <a:moveTo>
                    <a:pt x="201" y="1"/>
                  </a:moveTo>
                  <a:cubicBezTo>
                    <a:pt x="197" y="1"/>
                    <a:pt x="194" y="2"/>
                    <a:pt x="194" y="2"/>
                  </a:cubicBezTo>
                  <a:cubicBezTo>
                    <a:pt x="161" y="61"/>
                    <a:pt x="23" y="106"/>
                    <a:pt x="23" y="106"/>
                  </a:cubicBezTo>
                  <a:cubicBezTo>
                    <a:pt x="0" y="156"/>
                    <a:pt x="37" y="165"/>
                    <a:pt x="37" y="165"/>
                  </a:cubicBezTo>
                  <a:lnTo>
                    <a:pt x="37" y="165"/>
                  </a:lnTo>
                  <a:cubicBezTo>
                    <a:pt x="180" y="142"/>
                    <a:pt x="224" y="46"/>
                    <a:pt x="224" y="46"/>
                  </a:cubicBezTo>
                  <a:cubicBezTo>
                    <a:pt x="226" y="7"/>
                    <a:pt x="210" y="1"/>
                    <a:pt x="201" y="1"/>
                  </a:cubicBezTo>
                  <a:close/>
                  <a:moveTo>
                    <a:pt x="37" y="165"/>
                  </a:moveTo>
                  <a:lnTo>
                    <a:pt x="37" y="165"/>
                  </a:lnTo>
                  <a:cubicBezTo>
                    <a:pt x="37" y="165"/>
                    <a:pt x="37" y="165"/>
                    <a:pt x="37" y="165"/>
                  </a:cubicBezTo>
                  <a:cubicBezTo>
                    <a:pt x="37" y="165"/>
                    <a:pt x="37" y="165"/>
                    <a:pt x="37" y="165"/>
                  </a:cubicBezTo>
                  <a:close/>
                </a:path>
              </a:pathLst>
            </a:custGeom>
            <a:solidFill>
              <a:srgbClr val="F4E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5"/>
            <p:cNvSpPr/>
            <p:nvPr/>
          </p:nvSpPr>
          <p:spPr>
            <a:xfrm>
              <a:off x="4512881" y="3257170"/>
              <a:ext cx="11258" cy="10920"/>
            </a:xfrm>
            <a:custGeom>
              <a:rect b="b" l="l" r="r" t="t"/>
              <a:pathLst>
                <a:path extrusionOk="0" h="97" w="100">
                  <a:moveTo>
                    <a:pt x="54" y="1"/>
                  </a:moveTo>
                  <a:cubicBezTo>
                    <a:pt x="33" y="1"/>
                    <a:pt x="14" y="15"/>
                    <a:pt x="8" y="38"/>
                  </a:cubicBezTo>
                  <a:cubicBezTo>
                    <a:pt x="1" y="63"/>
                    <a:pt x="15" y="89"/>
                    <a:pt x="38" y="95"/>
                  </a:cubicBezTo>
                  <a:cubicBezTo>
                    <a:pt x="41" y="96"/>
                    <a:pt x="45" y="96"/>
                    <a:pt x="49" y="96"/>
                  </a:cubicBezTo>
                  <a:cubicBezTo>
                    <a:pt x="69" y="96"/>
                    <a:pt x="88" y="81"/>
                    <a:pt x="93" y="59"/>
                  </a:cubicBezTo>
                  <a:cubicBezTo>
                    <a:pt x="99" y="33"/>
                    <a:pt x="87" y="8"/>
                    <a:pt x="63" y="2"/>
                  </a:cubicBezTo>
                  <a:cubicBezTo>
                    <a:pt x="60" y="1"/>
                    <a:pt x="57" y="1"/>
                    <a:pt x="54" y="1"/>
                  </a:cubicBezTo>
                  <a:close/>
                </a:path>
              </a:pathLst>
            </a:custGeom>
            <a:solidFill>
              <a:srgbClr val="211D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5"/>
            <p:cNvSpPr/>
            <p:nvPr/>
          </p:nvSpPr>
          <p:spPr>
            <a:xfrm>
              <a:off x="4513895" y="3247939"/>
              <a:ext cx="25443" cy="18688"/>
            </a:xfrm>
            <a:custGeom>
              <a:rect b="b" l="l" r="r" t="t"/>
              <a:pathLst>
                <a:path extrusionOk="0" h="166" w="226">
                  <a:moveTo>
                    <a:pt x="200" y="1"/>
                  </a:moveTo>
                  <a:cubicBezTo>
                    <a:pt x="196" y="1"/>
                    <a:pt x="193" y="2"/>
                    <a:pt x="193" y="2"/>
                  </a:cubicBezTo>
                  <a:cubicBezTo>
                    <a:pt x="161" y="62"/>
                    <a:pt x="23" y="106"/>
                    <a:pt x="23" y="106"/>
                  </a:cubicBezTo>
                  <a:cubicBezTo>
                    <a:pt x="0" y="157"/>
                    <a:pt x="37" y="165"/>
                    <a:pt x="37" y="166"/>
                  </a:cubicBezTo>
                  <a:lnTo>
                    <a:pt x="37" y="166"/>
                  </a:lnTo>
                  <a:cubicBezTo>
                    <a:pt x="180" y="141"/>
                    <a:pt x="223" y="47"/>
                    <a:pt x="223" y="47"/>
                  </a:cubicBezTo>
                  <a:cubicBezTo>
                    <a:pt x="225" y="7"/>
                    <a:pt x="209" y="1"/>
                    <a:pt x="200" y="1"/>
                  </a:cubicBezTo>
                  <a:close/>
                  <a:moveTo>
                    <a:pt x="37" y="166"/>
                  </a:moveTo>
                  <a:lnTo>
                    <a:pt x="37" y="166"/>
                  </a:lnTo>
                  <a:cubicBezTo>
                    <a:pt x="37" y="166"/>
                    <a:pt x="37" y="166"/>
                    <a:pt x="37" y="166"/>
                  </a:cubicBezTo>
                  <a:cubicBezTo>
                    <a:pt x="37" y="166"/>
                    <a:pt x="37" y="166"/>
                    <a:pt x="37" y="166"/>
                  </a:cubicBezTo>
                  <a:close/>
                </a:path>
              </a:pathLst>
            </a:custGeom>
            <a:solidFill>
              <a:srgbClr val="F4E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5"/>
            <p:cNvSpPr/>
            <p:nvPr/>
          </p:nvSpPr>
          <p:spPr>
            <a:xfrm>
              <a:off x="4536523" y="3282050"/>
              <a:ext cx="10245" cy="10920"/>
            </a:xfrm>
            <a:custGeom>
              <a:rect b="b" l="l" r="r" t="t"/>
              <a:pathLst>
                <a:path extrusionOk="0" h="97" w="91">
                  <a:moveTo>
                    <a:pt x="48" y="1"/>
                  </a:moveTo>
                  <a:cubicBezTo>
                    <a:pt x="24" y="1"/>
                    <a:pt x="4" y="21"/>
                    <a:pt x="2" y="48"/>
                  </a:cubicBezTo>
                  <a:cubicBezTo>
                    <a:pt x="1" y="75"/>
                    <a:pt x="20" y="97"/>
                    <a:pt x="45" y="97"/>
                  </a:cubicBezTo>
                  <a:cubicBezTo>
                    <a:pt x="45" y="97"/>
                    <a:pt x="46" y="97"/>
                    <a:pt x="46" y="97"/>
                  </a:cubicBezTo>
                  <a:cubicBezTo>
                    <a:pt x="69" y="97"/>
                    <a:pt x="89" y="76"/>
                    <a:pt x="91" y="50"/>
                  </a:cubicBezTo>
                  <a:cubicBezTo>
                    <a:pt x="91" y="24"/>
                    <a:pt x="72" y="2"/>
                    <a:pt x="48" y="1"/>
                  </a:cubicBezTo>
                  <a:close/>
                </a:path>
              </a:pathLst>
            </a:custGeom>
            <a:solidFill>
              <a:srgbClr val="211D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5"/>
            <p:cNvSpPr/>
            <p:nvPr/>
          </p:nvSpPr>
          <p:spPr>
            <a:xfrm>
              <a:off x="4537649" y="3269104"/>
              <a:ext cx="22403" cy="22741"/>
            </a:xfrm>
            <a:custGeom>
              <a:rect b="b" l="l" r="r" t="t"/>
              <a:pathLst>
                <a:path extrusionOk="0" h="202" w="199">
                  <a:moveTo>
                    <a:pt x="171" y="0"/>
                  </a:moveTo>
                  <a:cubicBezTo>
                    <a:pt x="164" y="0"/>
                    <a:pt x="159" y="4"/>
                    <a:pt x="159" y="4"/>
                  </a:cubicBezTo>
                  <a:cubicBezTo>
                    <a:pt x="139" y="70"/>
                    <a:pt x="12" y="147"/>
                    <a:pt x="12" y="147"/>
                  </a:cubicBezTo>
                  <a:cubicBezTo>
                    <a:pt x="1" y="202"/>
                    <a:pt x="40" y="200"/>
                    <a:pt x="40" y="201"/>
                  </a:cubicBezTo>
                  <a:cubicBezTo>
                    <a:pt x="175" y="141"/>
                    <a:pt x="198" y="39"/>
                    <a:pt x="198" y="39"/>
                  </a:cubicBezTo>
                  <a:cubicBezTo>
                    <a:pt x="193" y="7"/>
                    <a:pt x="181" y="0"/>
                    <a:pt x="171" y="0"/>
                  </a:cubicBezTo>
                  <a:close/>
                </a:path>
              </a:pathLst>
            </a:custGeom>
            <a:solidFill>
              <a:srgbClr val="F4E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5"/>
            <p:cNvSpPr/>
            <p:nvPr/>
          </p:nvSpPr>
          <p:spPr>
            <a:xfrm>
              <a:off x="4327689" y="2958727"/>
              <a:ext cx="421387" cy="754720"/>
            </a:xfrm>
            <a:custGeom>
              <a:rect b="b" l="l" r="r" t="t"/>
              <a:pathLst>
                <a:path extrusionOk="0" h="6704" w="3743">
                  <a:moveTo>
                    <a:pt x="3464" y="1"/>
                  </a:moveTo>
                  <a:cubicBezTo>
                    <a:pt x="2950" y="369"/>
                    <a:pt x="2150" y="517"/>
                    <a:pt x="1706" y="574"/>
                  </a:cubicBezTo>
                  <a:cubicBezTo>
                    <a:pt x="1815" y="749"/>
                    <a:pt x="1856" y="884"/>
                    <a:pt x="1810" y="959"/>
                  </a:cubicBezTo>
                  <a:cubicBezTo>
                    <a:pt x="1081" y="2168"/>
                    <a:pt x="1077" y="3046"/>
                    <a:pt x="907" y="3736"/>
                  </a:cubicBezTo>
                  <a:cubicBezTo>
                    <a:pt x="736" y="4428"/>
                    <a:pt x="1" y="6337"/>
                    <a:pt x="1" y="6337"/>
                  </a:cubicBezTo>
                  <a:lnTo>
                    <a:pt x="690" y="6704"/>
                  </a:lnTo>
                  <a:cubicBezTo>
                    <a:pt x="690" y="6704"/>
                    <a:pt x="2988" y="2259"/>
                    <a:pt x="3661" y="831"/>
                  </a:cubicBezTo>
                  <a:cubicBezTo>
                    <a:pt x="3742" y="656"/>
                    <a:pt x="3605" y="347"/>
                    <a:pt x="3464" y="1"/>
                  </a:cubicBezTo>
                  <a:close/>
                </a:path>
              </a:pathLst>
            </a:custGeom>
            <a:solidFill>
              <a:srgbClr val="F9C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5"/>
            <p:cNvSpPr/>
            <p:nvPr/>
          </p:nvSpPr>
          <p:spPr>
            <a:xfrm>
              <a:off x="3960906" y="2419930"/>
              <a:ext cx="757100" cy="603415"/>
            </a:xfrm>
            <a:custGeom>
              <a:rect b="b" l="l" r="r" t="t"/>
              <a:pathLst>
                <a:path extrusionOk="0" h="5360" w="6725">
                  <a:moveTo>
                    <a:pt x="751" y="0"/>
                  </a:moveTo>
                  <a:lnTo>
                    <a:pt x="751" y="0"/>
                  </a:lnTo>
                  <a:cubicBezTo>
                    <a:pt x="370" y="424"/>
                    <a:pt x="1" y="1533"/>
                    <a:pt x="882" y="2239"/>
                  </a:cubicBezTo>
                  <a:cubicBezTo>
                    <a:pt x="1099" y="2413"/>
                    <a:pt x="1585" y="2578"/>
                    <a:pt x="1998" y="2815"/>
                  </a:cubicBezTo>
                  <a:cubicBezTo>
                    <a:pt x="3266" y="3547"/>
                    <a:pt x="4567" y="4718"/>
                    <a:pt x="4964" y="5360"/>
                  </a:cubicBezTo>
                  <a:cubicBezTo>
                    <a:pt x="5406" y="5303"/>
                    <a:pt x="6208" y="5155"/>
                    <a:pt x="6724" y="4788"/>
                  </a:cubicBezTo>
                  <a:cubicBezTo>
                    <a:pt x="6106" y="3264"/>
                    <a:pt x="3532" y="807"/>
                    <a:pt x="3532" y="807"/>
                  </a:cubicBezTo>
                  <a:cubicBezTo>
                    <a:pt x="3464" y="823"/>
                    <a:pt x="3388" y="830"/>
                    <a:pt x="3305" y="830"/>
                  </a:cubicBezTo>
                  <a:cubicBezTo>
                    <a:pt x="2411" y="830"/>
                    <a:pt x="751" y="0"/>
                    <a:pt x="751" y="0"/>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5"/>
            <p:cNvSpPr/>
            <p:nvPr/>
          </p:nvSpPr>
          <p:spPr>
            <a:xfrm>
              <a:off x="4269373" y="3648941"/>
              <a:ext cx="321191" cy="223579"/>
            </a:xfrm>
            <a:custGeom>
              <a:rect b="b" l="l" r="r" t="t"/>
              <a:pathLst>
                <a:path extrusionOk="0" h="1986" w="2853">
                  <a:moveTo>
                    <a:pt x="582" y="1"/>
                  </a:moveTo>
                  <a:cubicBezTo>
                    <a:pt x="582" y="1"/>
                    <a:pt x="389" y="71"/>
                    <a:pt x="254" y="286"/>
                  </a:cubicBezTo>
                  <a:cubicBezTo>
                    <a:pt x="118" y="501"/>
                    <a:pt x="60" y="607"/>
                    <a:pt x="29" y="641"/>
                  </a:cubicBezTo>
                  <a:cubicBezTo>
                    <a:pt x="29" y="641"/>
                    <a:pt x="1" y="706"/>
                    <a:pt x="317" y="868"/>
                  </a:cubicBezTo>
                  <a:cubicBezTo>
                    <a:pt x="633" y="1030"/>
                    <a:pt x="1043" y="1308"/>
                    <a:pt x="1361" y="1569"/>
                  </a:cubicBezTo>
                  <a:cubicBezTo>
                    <a:pt x="1579" y="1749"/>
                    <a:pt x="2069" y="1986"/>
                    <a:pt x="2434" y="1986"/>
                  </a:cubicBezTo>
                  <a:cubicBezTo>
                    <a:pt x="2601" y="1986"/>
                    <a:pt x="2743" y="1935"/>
                    <a:pt x="2819" y="1806"/>
                  </a:cubicBezTo>
                  <a:cubicBezTo>
                    <a:pt x="2819" y="1806"/>
                    <a:pt x="2853" y="1673"/>
                    <a:pt x="2661" y="1559"/>
                  </a:cubicBezTo>
                  <a:cubicBezTo>
                    <a:pt x="2471" y="1443"/>
                    <a:pt x="2152" y="1335"/>
                    <a:pt x="1881" y="932"/>
                  </a:cubicBezTo>
                  <a:cubicBezTo>
                    <a:pt x="1610" y="530"/>
                    <a:pt x="1604" y="251"/>
                    <a:pt x="1478" y="251"/>
                  </a:cubicBezTo>
                  <a:cubicBezTo>
                    <a:pt x="1477" y="251"/>
                    <a:pt x="1477" y="251"/>
                    <a:pt x="1476" y="251"/>
                  </a:cubicBezTo>
                  <a:cubicBezTo>
                    <a:pt x="1375" y="254"/>
                    <a:pt x="1349" y="412"/>
                    <a:pt x="1121" y="412"/>
                  </a:cubicBezTo>
                  <a:cubicBezTo>
                    <a:pt x="1061" y="412"/>
                    <a:pt x="987" y="401"/>
                    <a:pt x="894" y="374"/>
                  </a:cubicBezTo>
                  <a:cubicBezTo>
                    <a:pt x="605" y="291"/>
                    <a:pt x="582" y="1"/>
                    <a:pt x="582" y="1"/>
                  </a:cubicBezTo>
                  <a:close/>
                </a:path>
              </a:pathLst>
            </a:custGeom>
            <a:solidFill>
              <a:srgbClr val="FF71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
            <p:cNvSpPr/>
            <p:nvPr/>
          </p:nvSpPr>
          <p:spPr>
            <a:xfrm>
              <a:off x="4258678" y="3721441"/>
              <a:ext cx="328058" cy="167853"/>
            </a:xfrm>
            <a:custGeom>
              <a:rect b="b" l="l" r="r" t="t"/>
              <a:pathLst>
                <a:path extrusionOk="0" h="1491" w="2914">
                  <a:moveTo>
                    <a:pt x="124" y="0"/>
                  </a:moveTo>
                  <a:lnTo>
                    <a:pt x="124" y="0"/>
                  </a:lnTo>
                  <a:cubicBezTo>
                    <a:pt x="124" y="0"/>
                    <a:pt x="28" y="119"/>
                    <a:pt x="14" y="146"/>
                  </a:cubicBezTo>
                  <a:cubicBezTo>
                    <a:pt x="1" y="176"/>
                    <a:pt x="13" y="347"/>
                    <a:pt x="365" y="533"/>
                  </a:cubicBezTo>
                  <a:cubicBezTo>
                    <a:pt x="717" y="718"/>
                    <a:pt x="886" y="747"/>
                    <a:pt x="1177" y="938"/>
                  </a:cubicBezTo>
                  <a:cubicBezTo>
                    <a:pt x="1462" y="1125"/>
                    <a:pt x="1988" y="1491"/>
                    <a:pt x="2430" y="1491"/>
                  </a:cubicBezTo>
                  <a:cubicBezTo>
                    <a:pt x="2443" y="1491"/>
                    <a:pt x="2456" y="1491"/>
                    <a:pt x="2469" y="1490"/>
                  </a:cubicBezTo>
                  <a:cubicBezTo>
                    <a:pt x="2838" y="1469"/>
                    <a:pt x="2889" y="1301"/>
                    <a:pt x="2914" y="1166"/>
                  </a:cubicBezTo>
                  <a:lnTo>
                    <a:pt x="2914" y="1166"/>
                  </a:lnTo>
                  <a:cubicBezTo>
                    <a:pt x="2838" y="1294"/>
                    <a:pt x="2697" y="1344"/>
                    <a:pt x="2530" y="1344"/>
                  </a:cubicBezTo>
                  <a:cubicBezTo>
                    <a:pt x="2165" y="1344"/>
                    <a:pt x="1674" y="1106"/>
                    <a:pt x="1456" y="927"/>
                  </a:cubicBezTo>
                  <a:cubicBezTo>
                    <a:pt x="1138" y="665"/>
                    <a:pt x="728" y="389"/>
                    <a:pt x="412" y="226"/>
                  </a:cubicBezTo>
                  <a:cubicBezTo>
                    <a:pt x="96" y="64"/>
                    <a:pt x="124" y="0"/>
                    <a:pt x="124" y="0"/>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5"/>
            <p:cNvSpPr/>
            <p:nvPr/>
          </p:nvSpPr>
          <p:spPr>
            <a:xfrm>
              <a:off x="4418202" y="3677423"/>
              <a:ext cx="110779" cy="129126"/>
            </a:xfrm>
            <a:custGeom>
              <a:rect b="b" l="l" r="r" t="t"/>
              <a:pathLst>
                <a:path extrusionOk="0" h="1147" w="984">
                  <a:moveTo>
                    <a:pt x="157" y="0"/>
                  </a:moveTo>
                  <a:cubicBezTo>
                    <a:pt x="156" y="0"/>
                    <a:pt x="156" y="0"/>
                    <a:pt x="155" y="0"/>
                  </a:cubicBezTo>
                  <a:cubicBezTo>
                    <a:pt x="104" y="2"/>
                    <a:pt x="62" y="53"/>
                    <a:pt x="1" y="105"/>
                  </a:cubicBezTo>
                  <a:lnTo>
                    <a:pt x="76" y="331"/>
                  </a:lnTo>
                  <a:cubicBezTo>
                    <a:pt x="168" y="524"/>
                    <a:pt x="248" y="856"/>
                    <a:pt x="574" y="1043"/>
                  </a:cubicBezTo>
                  <a:cubicBezTo>
                    <a:pt x="713" y="1123"/>
                    <a:pt x="808" y="1146"/>
                    <a:pt x="871" y="1146"/>
                  </a:cubicBezTo>
                  <a:cubicBezTo>
                    <a:pt x="956" y="1146"/>
                    <a:pt x="983" y="1104"/>
                    <a:pt x="983" y="1104"/>
                  </a:cubicBezTo>
                  <a:cubicBezTo>
                    <a:pt x="845" y="1012"/>
                    <a:pt x="695" y="884"/>
                    <a:pt x="560" y="681"/>
                  </a:cubicBezTo>
                  <a:cubicBezTo>
                    <a:pt x="289" y="280"/>
                    <a:pt x="283" y="0"/>
                    <a:pt x="157" y="0"/>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5"/>
            <p:cNvSpPr/>
            <p:nvPr/>
          </p:nvSpPr>
          <p:spPr>
            <a:xfrm>
              <a:off x="4425520" y="3706581"/>
              <a:ext cx="12609" cy="11708"/>
            </a:xfrm>
            <a:custGeom>
              <a:rect b="b" l="l" r="r" t="t"/>
              <a:pathLst>
                <a:path extrusionOk="0" h="104" w="112">
                  <a:moveTo>
                    <a:pt x="60" y="1"/>
                  </a:moveTo>
                  <a:cubicBezTo>
                    <a:pt x="41" y="1"/>
                    <a:pt x="23" y="12"/>
                    <a:pt x="14" y="31"/>
                  </a:cubicBezTo>
                  <a:cubicBezTo>
                    <a:pt x="0" y="56"/>
                    <a:pt x="10" y="87"/>
                    <a:pt x="33" y="98"/>
                  </a:cubicBezTo>
                  <a:cubicBezTo>
                    <a:pt x="39" y="102"/>
                    <a:pt x="46" y="103"/>
                    <a:pt x="53" y="103"/>
                  </a:cubicBezTo>
                  <a:cubicBezTo>
                    <a:pt x="71" y="103"/>
                    <a:pt x="90" y="92"/>
                    <a:pt x="100" y="73"/>
                  </a:cubicBezTo>
                  <a:cubicBezTo>
                    <a:pt x="112" y="46"/>
                    <a:pt x="103" y="16"/>
                    <a:pt x="80" y="5"/>
                  </a:cubicBezTo>
                  <a:cubicBezTo>
                    <a:pt x="74" y="2"/>
                    <a:pt x="67" y="1"/>
                    <a:pt x="60" y="1"/>
                  </a:cubicBezTo>
                  <a:close/>
                </a:path>
              </a:pathLst>
            </a:custGeom>
            <a:solidFill>
              <a:srgbClr val="606060">
                <a:alpha val="25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5"/>
            <p:cNvSpPr/>
            <p:nvPr/>
          </p:nvSpPr>
          <p:spPr>
            <a:xfrm>
              <a:off x="4426083" y="3700727"/>
              <a:ext cx="31297" cy="15873"/>
            </a:xfrm>
            <a:custGeom>
              <a:rect b="b" l="l" r="r" t="t"/>
              <a:pathLst>
                <a:path extrusionOk="0" h="141" w="278">
                  <a:moveTo>
                    <a:pt x="243" y="1"/>
                  </a:moveTo>
                  <a:cubicBezTo>
                    <a:pt x="242" y="1"/>
                    <a:pt x="241" y="1"/>
                    <a:pt x="241" y="1"/>
                  </a:cubicBezTo>
                  <a:cubicBezTo>
                    <a:pt x="194" y="58"/>
                    <a:pt x="36" y="75"/>
                    <a:pt x="36" y="75"/>
                  </a:cubicBezTo>
                  <a:cubicBezTo>
                    <a:pt x="0" y="124"/>
                    <a:pt x="39" y="140"/>
                    <a:pt x="39" y="140"/>
                  </a:cubicBezTo>
                  <a:cubicBezTo>
                    <a:pt x="44" y="140"/>
                    <a:pt x="49" y="140"/>
                    <a:pt x="54" y="140"/>
                  </a:cubicBezTo>
                  <a:cubicBezTo>
                    <a:pt x="201" y="140"/>
                    <a:pt x="264" y="54"/>
                    <a:pt x="264" y="54"/>
                  </a:cubicBezTo>
                  <a:cubicBezTo>
                    <a:pt x="278" y="5"/>
                    <a:pt x="251" y="1"/>
                    <a:pt x="243" y="1"/>
                  </a:cubicBezTo>
                  <a:close/>
                </a:path>
              </a:pathLst>
            </a:custGeom>
            <a:solidFill>
              <a:srgbClr val="F4E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5"/>
            <p:cNvSpPr/>
            <p:nvPr/>
          </p:nvSpPr>
          <p:spPr>
            <a:xfrm>
              <a:off x="4441056" y="3738328"/>
              <a:ext cx="12722" cy="11595"/>
            </a:xfrm>
            <a:custGeom>
              <a:rect b="b" l="l" r="r" t="t"/>
              <a:pathLst>
                <a:path extrusionOk="0" h="103" w="113">
                  <a:moveTo>
                    <a:pt x="60" y="0"/>
                  </a:moveTo>
                  <a:cubicBezTo>
                    <a:pt x="41" y="0"/>
                    <a:pt x="23" y="11"/>
                    <a:pt x="14" y="30"/>
                  </a:cubicBezTo>
                  <a:cubicBezTo>
                    <a:pt x="1" y="56"/>
                    <a:pt x="10" y="87"/>
                    <a:pt x="33" y="98"/>
                  </a:cubicBezTo>
                  <a:cubicBezTo>
                    <a:pt x="40" y="101"/>
                    <a:pt x="46" y="103"/>
                    <a:pt x="53" y="103"/>
                  </a:cubicBezTo>
                  <a:cubicBezTo>
                    <a:pt x="71" y="103"/>
                    <a:pt x="90" y="91"/>
                    <a:pt x="100" y="72"/>
                  </a:cubicBezTo>
                  <a:cubicBezTo>
                    <a:pt x="112" y="47"/>
                    <a:pt x="105" y="16"/>
                    <a:pt x="80" y="5"/>
                  </a:cubicBezTo>
                  <a:cubicBezTo>
                    <a:pt x="74" y="2"/>
                    <a:pt x="67" y="0"/>
                    <a:pt x="60" y="0"/>
                  </a:cubicBezTo>
                  <a:close/>
                </a:path>
              </a:pathLst>
            </a:custGeom>
            <a:solidFill>
              <a:srgbClr val="211D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5"/>
            <p:cNvSpPr/>
            <p:nvPr/>
          </p:nvSpPr>
          <p:spPr>
            <a:xfrm>
              <a:off x="4441957" y="3732474"/>
              <a:ext cx="31072" cy="15648"/>
            </a:xfrm>
            <a:custGeom>
              <a:rect b="b" l="l" r="r" t="t"/>
              <a:pathLst>
                <a:path extrusionOk="0" h="139" w="276">
                  <a:moveTo>
                    <a:pt x="242" y="0"/>
                  </a:moveTo>
                  <a:cubicBezTo>
                    <a:pt x="241" y="0"/>
                    <a:pt x="240" y="0"/>
                    <a:pt x="240" y="0"/>
                  </a:cubicBezTo>
                  <a:cubicBezTo>
                    <a:pt x="192" y="58"/>
                    <a:pt x="35" y="74"/>
                    <a:pt x="35" y="74"/>
                  </a:cubicBezTo>
                  <a:cubicBezTo>
                    <a:pt x="0" y="121"/>
                    <a:pt x="32" y="139"/>
                    <a:pt x="37" y="139"/>
                  </a:cubicBezTo>
                  <a:cubicBezTo>
                    <a:pt x="37" y="139"/>
                    <a:pt x="38" y="139"/>
                    <a:pt x="38" y="139"/>
                  </a:cubicBezTo>
                  <a:cubicBezTo>
                    <a:pt x="43" y="139"/>
                    <a:pt x="49" y="139"/>
                    <a:pt x="55" y="139"/>
                  </a:cubicBezTo>
                  <a:cubicBezTo>
                    <a:pt x="200" y="139"/>
                    <a:pt x="263" y="54"/>
                    <a:pt x="263" y="54"/>
                  </a:cubicBezTo>
                  <a:cubicBezTo>
                    <a:pt x="276" y="4"/>
                    <a:pt x="250" y="0"/>
                    <a:pt x="242" y="0"/>
                  </a:cubicBezTo>
                  <a:close/>
                </a:path>
              </a:pathLst>
            </a:custGeom>
            <a:solidFill>
              <a:srgbClr val="F4E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5"/>
            <p:cNvSpPr/>
            <p:nvPr/>
          </p:nvSpPr>
          <p:spPr>
            <a:xfrm>
              <a:off x="4460420" y="3769962"/>
              <a:ext cx="12271" cy="11708"/>
            </a:xfrm>
            <a:custGeom>
              <a:rect b="b" l="l" r="r" t="t"/>
              <a:pathLst>
                <a:path extrusionOk="0" h="104" w="109">
                  <a:moveTo>
                    <a:pt x="58" y="0"/>
                  </a:moveTo>
                  <a:cubicBezTo>
                    <a:pt x="35" y="0"/>
                    <a:pt x="14" y="17"/>
                    <a:pt x="7" y="42"/>
                  </a:cubicBezTo>
                  <a:cubicBezTo>
                    <a:pt x="0" y="71"/>
                    <a:pt x="16" y="97"/>
                    <a:pt x="41" y="102"/>
                  </a:cubicBezTo>
                  <a:cubicBezTo>
                    <a:pt x="44" y="103"/>
                    <a:pt x="47" y="103"/>
                    <a:pt x="50" y="103"/>
                  </a:cubicBezTo>
                  <a:cubicBezTo>
                    <a:pt x="74" y="103"/>
                    <a:pt x="95" y="86"/>
                    <a:pt x="102" y="61"/>
                  </a:cubicBezTo>
                  <a:cubicBezTo>
                    <a:pt x="109" y="35"/>
                    <a:pt x="94" y="6"/>
                    <a:pt x="67" y="1"/>
                  </a:cubicBezTo>
                  <a:cubicBezTo>
                    <a:pt x="64" y="0"/>
                    <a:pt x="61" y="0"/>
                    <a:pt x="58" y="0"/>
                  </a:cubicBezTo>
                  <a:close/>
                </a:path>
              </a:pathLst>
            </a:custGeom>
            <a:solidFill>
              <a:srgbClr val="606060">
                <a:alpha val="25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5"/>
            <p:cNvSpPr/>
            <p:nvPr/>
          </p:nvSpPr>
          <p:spPr>
            <a:xfrm>
              <a:off x="4461658" y="3759267"/>
              <a:ext cx="27582" cy="20939"/>
            </a:xfrm>
            <a:custGeom>
              <a:rect b="b" l="l" r="r" t="t"/>
              <a:pathLst>
                <a:path extrusionOk="0" h="186" w="245">
                  <a:moveTo>
                    <a:pt x="219" y="0"/>
                  </a:moveTo>
                  <a:cubicBezTo>
                    <a:pt x="213" y="0"/>
                    <a:pt x="209" y="2"/>
                    <a:pt x="209" y="2"/>
                  </a:cubicBezTo>
                  <a:cubicBezTo>
                    <a:pt x="174" y="68"/>
                    <a:pt x="22" y="124"/>
                    <a:pt x="22" y="124"/>
                  </a:cubicBezTo>
                  <a:cubicBezTo>
                    <a:pt x="0" y="176"/>
                    <a:pt x="36" y="185"/>
                    <a:pt x="38" y="185"/>
                  </a:cubicBezTo>
                  <a:cubicBezTo>
                    <a:pt x="39" y="185"/>
                    <a:pt x="39" y="185"/>
                    <a:pt x="39" y="185"/>
                  </a:cubicBezTo>
                  <a:cubicBezTo>
                    <a:pt x="198" y="151"/>
                    <a:pt x="243" y="48"/>
                    <a:pt x="243" y="48"/>
                  </a:cubicBezTo>
                  <a:cubicBezTo>
                    <a:pt x="245" y="7"/>
                    <a:pt x="229" y="0"/>
                    <a:pt x="219" y="0"/>
                  </a:cubicBezTo>
                  <a:close/>
                </a:path>
              </a:pathLst>
            </a:custGeom>
            <a:solidFill>
              <a:srgbClr val="F4E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5"/>
            <p:cNvSpPr/>
            <p:nvPr/>
          </p:nvSpPr>
          <p:spPr>
            <a:xfrm>
              <a:off x="4045340" y="1989432"/>
              <a:ext cx="922481" cy="525061"/>
            </a:xfrm>
            <a:custGeom>
              <a:rect b="b" l="l" r="r" t="t"/>
              <a:pathLst>
                <a:path extrusionOk="0" h="4664" w="8194">
                  <a:moveTo>
                    <a:pt x="7764" y="0"/>
                  </a:moveTo>
                  <a:cubicBezTo>
                    <a:pt x="7764" y="0"/>
                    <a:pt x="4947" y="94"/>
                    <a:pt x="3634" y="482"/>
                  </a:cubicBezTo>
                  <a:cubicBezTo>
                    <a:pt x="1995" y="968"/>
                    <a:pt x="229" y="2124"/>
                    <a:pt x="1" y="3824"/>
                  </a:cubicBezTo>
                  <a:cubicBezTo>
                    <a:pt x="1" y="3824"/>
                    <a:pt x="854" y="4663"/>
                    <a:pt x="2293" y="4663"/>
                  </a:cubicBezTo>
                  <a:cubicBezTo>
                    <a:pt x="2449" y="4663"/>
                    <a:pt x="2612" y="4653"/>
                    <a:pt x="2782" y="4631"/>
                  </a:cubicBezTo>
                  <a:cubicBezTo>
                    <a:pt x="2782" y="4631"/>
                    <a:pt x="3002" y="4007"/>
                    <a:pt x="3877" y="3564"/>
                  </a:cubicBezTo>
                  <a:cubicBezTo>
                    <a:pt x="4885" y="3056"/>
                    <a:pt x="7561" y="3337"/>
                    <a:pt x="8194" y="1159"/>
                  </a:cubicBezTo>
                  <a:lnTo>
                    <a:pt x="7764" y="0"/>
                  </a:lnTo>
                  <a:close/>
                </a:path>
              </a:pathLst>
            </a:custGeom>
            <a:solidFill>
              <a:srgbClr val="FF71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5"/>
            <p:cNvSpPr/>
            <p:nvPr/>
          </p:nvSpPr>
          <p:spPr>
            <a:xfrm>
              <a:off x="4122232" y="2025119"/>
              <a:ext cx="817894" cy="454701"/>
            </a:xfrm>
            <a:custGeom>
              <a:rect b="b" l="l" r="r" t="t"/>
              <a:pathLst>
                <a:path extrusionOk="0" h="4039" w="7265">
                  <a:moveTo>
                    <a:pt x="7198" y="1"/>
                  </a:moveTo>
                  <a:cubicBezTo>
                    <a:pt x="6784" y="38"/>
                    <a:pt x="5932" y="132"/>
                    <a:pt x="4959" y="351"/>
                  </a:cubicBezTo>
                  <a:cubicBezTo>
                    <a:pt x="3229" y="739"/>
                    <a:pt x="349" y="1720"/>
                    <a:pt x="0" y="3961"/>
                  </a:cubicBezTo>
                  <a:cubicBezTo>
                    <a:pt x="55" y="3987"/>
                    <a:pt x="113" y="4013"/>
                    <a:pt x="172" y="4038"/>
                  </a:cubicBezTo>
                  <a:cubicBezTo>
                    <a:pt x="471" y="1868"/>
                    <a:pt x="3303" y="909"/>
                    <a:pt x="4999" y="529"/>
                  </a:cubicBezTo>
                  <a:cubicBezTo>
                    <a:pt x="6004" y="304"/>
                    <a:pt x="6877" y="211"/>
                    <a:pt x="7265" y="178"/>
                  </a:cubicBezTo>
                  <a:lnTo>
                    <a:pt x="7198" y="1"/>
                  </a:ln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5"/>
            <p:cNvSpPr/>
            <p:nvPr/>
          </p:nvSpPr>
          <p:spPr>
            <a:xfrm>
              <a:off x="4269711" y="2038516"/>
              <a:ext cx="675255" cy="472263"/>
            </a:xfrm>
            <a:custGeom>
              <a:rect b="b" l="l" r="r" t="t"/>
              <a:pathLst>
                <a:path extrusionOk="0" h="4195" w="5998">
                  <a:moveTo>
                    <a:pt x="5932" y="0"/>
                  </a:moveTo>
                  <a:cubicBezTo>
                    <a:pt x="4372" y="297"/>
                    <a:pt x="2334" y="980"/>
                    <a:pt x="972" y="2552"/>
                  </a:cubicBezTo>
                  <a:cubicBezTo>
                    <a:pt x="387" y="3225"/>
                    <a:pt x="118" y="3840"/>
                    <a:pt x="0" y="4184"/>
                  </a:cubicBezTo>
                  <a:cubicBezTo>
                    <a:pt x="62" y="4188"/>
                    <a:pt x="125" y="4191"/>
                    <a:pt x="190" y="4194"/>
                  </a:cubicBezTo>
                  <a:cubicBezTo>
                    <a:pt x="310" y="3860"/>
                    <a:pt x="574" y="3289"/>
                    <a:pt x="1110" y="2672"/>
                  </a:cubicBezTo>
                  <a:cubicBezTo>
                    <a:pt x="2447" y="1130"/>
                    <a:pt x="4463" y="462"/>
                    <a:pt x="5998" y="174"/>
                  </a:cubicBezTo>
                  <a:lnTo>
                    <a:pt x="5932" y="0"/>
                  </a:ln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5"/>
            <p:cNvSpPr/>
            <p:nvPr/>
          </p:nvSpPr>
          <p:spPr>
            <a:xfrm>
              <a:off x="4045340" y="1989432"/>
              <a:ext cx="880150" cy="446933"/>
            </a:xfrm>
            <a:custGeom>
              <a:rect b="b" l="l" r="r" t="t"/>
              <a:pathLst>
                <a:path extrusionOk="0" h="3970" w="7818">
                  <a:moveTo>
                    <a:pt x="7764" y="0"/>
                  </a:moveTo>
                  <a:cubicBezTo>
                    <a:pt x="7764" y="0"/>
                    <a:pt x="4947" y="94"/>
                    <a:pt x="3634" y="482"/>
                  </a:cubicBezTo>
                  <a:cubicBezTo>
                    <a:pt x="1995" y="968"/>
                    <a:pt x="229" y="2124"/>
                    <a:pt x="1" y="3824"/>
                  </a:cubicBezTo>
                  <a:cubicBezTo>
                    <a:pt x="1" y="3824"/>
                    <a:pt x="57" y="3883"/>
                    <a:pt x="170" y="3969"/>
                  </a:cubicBezTo>
                  <a:cubicBezTo>
                    <a:pt x="339" y="3209"/>
                    <a:pt x="1398" y="375"/>
                    <a:pt x="7818" y="150"/>
                  </a:cubicBezTo>
                  <a:lnTo>
                    <a:pt x="7764" y="0"/>
                  </a:lnTo>
                  <a:close/>
                </a:path>
              </a:pathLst>
            </a:custGeom>
            <a:solidFill>
              <a:srgbClr val="FFFFFF">
                <a:alpha val="7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5"/>
            <p:cNvSpPr/>
            <p:nvPr/>
          </p:nvSpPr>
          <p:spPr>
            <a:xfrm>
              <a:off x="4750198" y="2073077"/>
              <a:ext cx="582039" cy="734793"/>
            </a:xfrm>
            <a:custGeom>
              <a:rect b="b" l="l" r="r" t="t"/>
              <a:pathLst>
                <a:path extrusionOk="0" h="6527" w="5170">
                  <a:moveTo>
                    <a:pt x="934" y="0"/>
                  </a:moveTo>
                  <a:cubicBezTo>
                    <a:pt x="689" y="0"/>
                    <a:pt x="460" y="112"/>
                    <a:pt x="334" y="284"/>
                  </a:cubicBezTo>
                  <a:cubicBezTo>
                    <a:pt x="1" y="739"/>
                    <a:pt x="1336" y="4058"/>
                    <a:pt x="1336" y="4058"/>
                  </a:cubicBezTo>
                  <a:cubicBezTo>
                    <a:pt x="1414" y="4396"/>
                    <a:pt x="4820" y="6525"/>
                    <a:pt x="4820" y="6526"/>
                  </a:cubicBezTo>
                  <a:lnTo>
                    <a:pt x="5170" y="6299"/>
                  </a:lnTo>
                  <a:cubicBezTo>
                    <a:pt x="5170" y="6299"/>
                    <a:pt x="2486" y="3845"/>
                    <a:pt x="2452" y="3725"/>
                  </a:cubicBezTo>
                  <a:cubicBezTo>
                    <a:pt x="2420" y="3603"/>
                    <a:pt x="2067" y="2471"/>
                    <a:pt x="1894" y="1135"/>
                  </a:cubicBezTo>
                  <a:cubicBezTo>
                    <a:pt x="1787" y="303"/>
                    <a:pt x="1338" y="0"/>
                    <a:pt x="934" y="0"/>
                  </a:cubicBezTo>
                  <a:close/>
                </a:path>
              </a:pathLst>
            </a:custGeom>
            <a:solidFill>
              <a:srgbClr val="FF71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p:nvPr/>
          </p:nvSpPr>
          <p:spPr>
            <a:xfrm>
              <a:off x="4856698" y="2074203"/>
              <a:ext cx="464505" cy="724324"/>
            </a:xfrm>
            <a:custGeom>
              <a:rect b="b" l="l" r="r" t="t"/>
              <a:pathLst>
                <a:path extrusionOk="0" h="6434" w="4126">
                  <a:moveTo>
                    <a:pt x="113" y="1"/>
                  </a:moveTo>
                  <a:cubicBezTo>
                    <a:pt x="21" y="143"/>
                    <a:pt x="0" y="416"/>
                    <a:pt x="50" y="815"/>
                  </a:cubicBezTo>
                  <a:cubicBezTo>
                    <a:pt x="156" y="1648"/>
                    <a:pt x="890" y="3936"/>
                    <a:pt x="921" y="4033"/>
                  </a:cubicBezTo>
                  <a:lnTo>
                    <a:pt x="927" y="4053"/>
                  </a:lnTo>
                  <a:lnTo>
                    <a:pt x="4003" y="6433"/>
                  </a:lnTo>
                  <a:lnTo>
                    <a:pt x="4126" y="6354"/>
                  </a:lnTo>
                  <a:lnTo>
                    <a:pt x="1045" y="3971"/>
                  </a:lnTo>
                  <a:cubicBezTo>
                    <a:pt x="971" y="3737"/>
                    <a:pt x="286" y="1576"/>
                    <a:pt x="185" y="798"/>
                  </a:cubicBezTo>
                  <a:cubicBezTo>
                    <a:pt x="107" y="176"/>
                    <a:pt x="230" y="58"/>
                    <a:pt x="261" y="38"/>
                  </a:cubicBezTo>
                  <a:cubicBezTo>
                    <a:pt x="212" y="21"/>
                    <a:pt x="163" y="8"/>
                    <a:pt x="113" y="1"/>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5"/>
            <p:cNvSpPr/>
            <p:nvPr/>
          </p:nvSpPr>
          <p:spPr>
            <a:xfrm>
              <a:off x="4802097" y="2077918"/>
              <a:ext cx="499405" cy="729953"/>
            </a:xfrm>
            <a:custGeom>
              <a:rect b="b" l="l" r="r" t="t"/>
              <a:pathLst>
                <a:path extrusionOk="0" h="6484" w="4436">
                  <a:moveTo>
                    <a:pt x="215" y="0"/>
                  </a:moveTo>
                  <a:cubicBezTo>
                    <a:pt x="159" y="20"/>
                    <a:pt x="106" y="45"/>
                    <a:pt x="55" y="76"/>
                  </a:cubicBezTo>
                  <a:cubicBezTo>
                    <a:pt x="11" y="300"/>
                    <a:pt x="0" y="666"/>
                    <a:pt x="148" y="1217"/>
                  </a:cubicBezTo>
                  <a:cubicBezTo>
                    <a:pt x="411" y="2209"/>
                    <a:pt x="970" y="3938"/>
                    <a:pt x="974" y="3954"/>
                  </a:cubicBezTo>
                  <a:lnTo>
                    <a:pt x="981" y="3974"/>
                  </a:lnTo>
                  <a:lnTo>
                    <a:pt x="3873" y="6176"/>
                  </a:lnTo>
                  <a:cubicBezTo>
                    <a:pt x="4166" y="6365"/>
                    <a:pt x="4358" y="6483"/>
                    <a:pt x="4358" y="6483"/>
                  </a:cubicBezTo>
                  <a:lnTo>
                    <a:pt x="4436" y="6432"/>
                  </a:lnTo>
                  <a:lnTo>
                    <a:pt x="1099" y="3891"/>
                  </a:lnTo>
                  <a:cubicBezTo>
                    <a:pt x="1035" y="3693"/>
                    <a:pt x="528" y="2112"/>
                    <a:pt x="281" y="1181"/>
                  </a:cubicBezTo>
                  <a:cubicBezTo>
                    <a:pt x="112" y="549"/>
                    <a:pt x="163" y="178"/>
                    <a:pt x="215" y="0"/>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5"/>
            <p:cNvSpPr/>
            <p:nvPr/>
          </p:nvSpPr>
          <p:spPr>
            <a:xfrm>
              <a:off x="5292717" y="2782092"/>
              <a:ext cx="124063" cy="130702"/>
            </a:xfrm>
            <a:custGeom>
              <a:rect b="b" l="l" r="r" t="t"/>
              <a:pathLst>
                <a:path extrusionOk="0" h="1161" w="1102">
                  <a:moveTo>
                    <a:pt x="352" y="0"/>
                  </a:moveTo>
                  <a:lnTo>
                    <a:pt x="1" y="227"/>
                  </a:lnTo>
                  <a:cubicBezTo>
                    <a:pt x="1" y="227"/>
                    <a:pt x="232" y="537"/>
                    <a:pt x="253" y="557"/>
                  </a:cubicBezTo>
                  <a:cubicBezTo>
                    <a:pt x="273" y="575"/>
                    <a:pt x="130" y="1058"/>
                    <a:pt x="291" y="1133"/>
                  </a:cubicBezTo>
                  <a:cubicBezTo>
                    <a:pt x="331" y="1152"/>
                    <a:pt x="394" y="1160"/>
                    <a:pt x="466" y="1160"/>
                  </a:cubicBezTo>
                  <a:cubicBezTo>
                    <a:pt x="677" y="1160"/>
                    <a:pt x="971" y="1090"/>
                    <a:pt x="1027" y="1030"/>
                  </a:cubicBezTo>
                  <a:cubicBezTo>
                    <a:pt x="1102" y="951"/>
                    <a:pt x="981" y="491"/>
                    <a:pt x="931" y="364"/>
                  </a:cubicBezTo>
                  <a:cubicBezTo>
                    <a:pt x="881" y="237"/>
                    <a:pt x="352" y="0"/>
                    <a:pt x="352" y="0"/>
                  </a:cubicBezTo>
                  <a:close/>
                </a:path>
              </a:pathLst>
            </a:custGeom>
            <a:solidFill>
              <a:srgbClr val="F9C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5"/>
            <p:cNvSpPr/>
            <p:nvPr/>
          </p:nvSpPr>
          <p:spPr>
            <a:xfrm>
              <a:off x="5307240" y="2796390"/>
              <a:ext cx="115732" cy="118994"/>
            </a:xfrm>
            <a:custGeom>
              <a:rect b="b" l="l" r="r" t="t"/>
              <a:pathLst>
                <a:path extrusionOk="0" h="1057" w="1028">
                  <a:moveTo>
                    <a:pt x="481" y="1"/>
                  </a:moveTo>
                  <a:cubicBezTo>
                    <a:pt x="387" y="181"/>
                    <a:pt x="32" y="312"/>
                    <a:pt x="32" y="312"/>
                  </a:cubicBezTo>
                  <a:cubicBezTo>
                    <a:pt x="32" y="312"/>
                    <a:pt x="103" y="421"/>
                    <a:pt x="107" y="452"/>
                  </a:cubicBezTo>
                  <a:cubicBezTo>
                    <a:pt x="111" y="484"/>
                    <a:pt x="1" y="831"/>
                    <a:pt x="100" y="975"/>
                  </a:cubicBezTo>
                  <a:cubicBezTo>
                    <a:pt x="140" y="1034"/>
                    <a:pt x="257" y="1057"/>
                    <a:pt x="391" y="1057"/>
                  </a:cubicBezTo>
                  <a:cubicBezTo>
                    <a:pt x="585" y="1057"/>
                    <a:pt x="815" y="1008"/>
                    <a:pt x="894" y="953"/>
                  </a:cubicBezTo>
                  <a:cubicBezTo>
                    <a:pt x="1027" y="857"/>
                    <a:pt x="860" y="337"/>
                    <a:pt x="818" y="223"/>
                  </a:cubicBezTo>
                  <a:cubicBezTo>
                    <a:pt x="776" y="109"/>
                    <a:pt x="481" y="1"/>
                    <a:pt x="481" y="1"/>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25"/>
          <p:cNvGrpSpPr/>
          <p:nvPr/>
        </p:nvGrpSpPr>
        <p:grpSpPr>
          <a:xfrm>
            <a:off x="108363" y="2161258"/>
            <a:ext cx="2822930" cy="2511720"/>
            <a:chOff x="3152363" y="1683783"/>
            <a:chExt cx="2822930" cy="2511720"/>
          </a:xfrm>
        </p:grpSpPr>
        <p:sp>
          <p:nvSpPr>
            <p:cNvPr id="209" name="Google Shape;209;p25"/>
            <p:cNvSpPr/>
            <p:nvPr/>
          </p:nvSpPr>
          <p:spPr>
            <a:xfrm>
              <a:off x="4211282" y="2479821"/>
              <a:ext cx="613111" cy="307449"/>
            </a:xfrm>
            <a:custGeom>
              <a:rect b="b" l="l" r="r" t="t"/>
              <a:pathLst>
                <a:path extrusionOk="0" h="2731" w="5446">
                  <a:moveTo>
                    <a:pt x="1476" y="0"/>
                  </a:moveTo>
                  <a:lnTo>
                    <a:pt x="0" y="209"/>
                  </a:lnTo>
                  <a:cubicBezTo>
                    <a:pt x="228" y="1089"/>
                    <a:pt x="3251" y="2542"/>
                    <a:pt x="3651" y="2730"/>
                  </a:cubicBezTo>
                  <a:cubicBezTo>
                    <a:pt x="3931" y="2646"/>
                    <a:pt x="4930" y="2332"/>
                    <a:pt x="5446" y="1935"/>
                  </a:cubicBezTo>
                  <a:cubicBezTo>
                    <a:pt x="4965" y="1375"/>
                    <a:pt x="1476" y="0"/>
                    <a:pt x="1476" y="0"/>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5"/>
            <p:cNvSpPr/>
            <p:nvPr/>
          </p:nvSpPr>
          <p:spPr>
            <a:xfrm>
              <a:off x="4648764" y="2038516"/>
              <a:ext cx="582039" cy="734793"/>
            </a:xfrm>
            <a:custGeom>
              <a:rect b="b" l="l" r="r" t="t"/>
              <a:pathLst>
                <a:path extrusionOk="0" h="6527" w="5170">
                  <a:moveTo>
                    <a:pt x="934" y="0"/>
                  </a:moveTo>
                  <a:cubicBezTo>
                    <a:pt x="689" y="0"/>
                    <a:pt x="460" y="112"/>
                    <a:pt x="334" y="284"/>
                  </a:cubicBezTo>
                  <a:cubicBezTo>
                    <a:pt x="0" y="739"/>
                    <a:pt x="1336" y="4058"/>
                    <a:pt x="1336" y="4058"/>
                  </a:cubicBezTo>
                  <a:cubicBezTo>
                    <a:pt x="1414" y="4396"/>
                    <a:pt x="4820" y="6526"/>
                    <a:pt x="4820" y="6526"/>
                  </a:cubicBezTo>
                  <a:lnTo>
                    <a:pt x="5169" y="6299"/>
                  </a:lnTo>
                  <a:cubicBezTo>
                    <a:pt x="5169" y="6299"/>
                    <a:pt x="2485" y="3846"/>
                    <a:pt x="2452" y="3725"/>
                  </a:cubicBezTo>
                  <a:cubicBezTo>
                    <a:pt x="2418" y="3602"/>
                    <a:pt x="2066" y="2471"/>
                    <a:pt x="1893" y="1135"/>
                  </a:cubicBezTo>
                  <a:cubicBezTo>
                    <a:pt x="1786" y="303"/>
                    <a:pt x="1338" y="0"/>
                    <a:pt x="934" y="0"/>
                  </a:cubicBezTo>
                  <a:close/>
                </a:path>
              </a:pathLst>
            </a:custGeom>
            <a:solidFill>
              <a:srgbClr val="FF71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5"/>
            <p:cNvSpPr/>
            <p:nvPr/>
          </p:nvSpPr>
          <p:spPr>
            <a:xfrm>
              <a:off x="4755152" y="2039642"/>
              <a:ext cx="464618" cy="724324"/>
            </a:xfrm>
            <a:custGeom>
              <a:rect b="b" l="l" r="r" t="t"/>
              <a:pathLst>
                <a:path extrusionOk="0" h="6434" w="4127">
                  <a:moveTo>
                    <a:pt x="113" y="1"/>
                  </a:moveTo>
                  <a:cubicBezTo>
                    <a:pt x="21" y="143"/>
                    <a:pt x="1" y="416"/>
                    <a:pt x="50" y="815"/>
                  </a:cubicBezTo>
                  <a:cubicBezTo>
                    <a:pt x="156" y="1648"/>
                    <a:pt x="891" y="3936"/>
                    <a:pt x="922" y="4033"/>
                  </a:cubicBezTo>
                  <a:lnTo>
                    <a:pt x="928" y="4053"/>
                  </a:lnTo>
                  <a:lnTo>
                    <a:pt x="4003" y="6433"/>
                  </a:lnTo>
                  <a:lnTo>
                    <a:pt x="4126" y="6354"/>
                  </a:lnTo>
                  <a:lnTo>
                    <a:pt x="1045" y="3971"/>
                  </a:lnTo>
                  <a:cubicBezTo>
                    <a:pt x="971" y="3737"/>
                    <a:pt x="285" y="1576"/>
                    <a:pt x="186" y="798"/>
                  </a:cubicBezTo>
                  <a:cubicBezTo>
                    <a:pt x="106" y="176"/>
                    <a:pt x="231" y="58"/>
                    <a:pt x="262" y="38"/>
                  </a:cubicBezTo>
                  <a:cubicBezTo>
                    <a:pt x="212" y="21"/>
                    <a:pt x="162" y="8"/>
                    <a:pt x="113" y="1"/>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5"/>
            <p:cNvSpPr/>
            <p:nvPr/>
          </p:nvSpPr>
          <p:spPr>
            <a:xfrm>
              <a:off x="4700663" y="2043357"/>
              <a:ext cx="499517" cy="729953"/>
            </a:xfrm>
            <a:custGeom>
              <a:rect b="b" l="l" r="r" t="t"/>
              <a:pathLst>
                <a:path extrusionOk="0" h="6484" w="4437">
                  <a:moveTo>
                    <a:pt x="216" y="0"/>
                  </a:moveTo>
                  <a:lnTo>
                    <a:pt x="216" y="0"/>
                  </a:lnTo>
                  <a:cubicBezTo>
                    <a:pt x="159" y="20"/>
                    <a:pt x="106" y="45"/>
                    <a:pt x="56" y="76"/>
                  </a:cubicBezTo>
                  <a:cubicBezTo>
                    <a:pt x="12" y="300"/>
                    <a:pt x="1" y="666"/>
                    <a:pt x="148" y="1217"/>
                  </a:cubicBezTo>
                  <a:cubicBezTo>
                    <a:pt x="413" y="2209"/>
                    <a:pt x="971" y="3938"/>
                    <a:pt x="976" y="3954"/>
                  </a:cubicBezTo>
                  <a:lnTo>
                    <a:pt x="982" y="3974"/>
                  </a:lnTo>
                  <a:lnTo>
                    <a:pt x="3874" y="6176"/>
                  </a:lnTo>
                  <a:cubicBezTo>
                    <a:pt x="4166" y="6365"/>
                    <a:pt x="4359" y="6483"/>
                    <a:pt x="4359" y="6483"/>
                  </a:cubicBezTo>
                  <a:lnTo>
                    <a:pt x="4436" y="6434"/>
                  </a:lnTo>
                  <a:lnTo>
                    <a:pt x="1100" y="3892"/>
                  </a:lnTo>
                  <a:cubicBezTo>
                    <a:pt x="1035" y="3693"/>
                    <a:pt x="529" y="2112"/>
                    <a:pt x="281" y="1181"/>
                  </a:cubicBezTo>
                  <a:cubicBezTo>
                    <a:pt x="112" y="549"/>
                    <a:pt x="163" y="178"/>
                    <a:pt x="216" y="0"/>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p:nvPr/>
          </p:nvSpPr>
          <p:spPr>
            <a:xfrm>
              <a:off x="5191396" y="2747643"/>
              <a:ext cx="124063" cy="130590"/>
            </a:xfrm>
            <a:custGeom>
              <a:rect b="b" l="l" r="r" t="t"/>
              <a:pathLst>
                <a:path extrusionOk="0" h="1160" w="1102">
                  <a:moveTo>
                    <a:pt x="352" y="0"/>
                  </a:moveTo>
                  <a:lnTo>
                    <a:pt x="1" y="226"/>
                  </a:lnTo>
                  <a:cubicBezTo>
                    <a:pt x="1" y="226"/>
                    <a:pt x="232" y="536"/>
                    <a:pt x="252" y="556"/>
                  </a:cubicBezTo>
                  <a:cubicBezTo>
                    <a:pt x="273" y="573"/>
                    <a:pt x="129" y="1057"/>
                    <a:pt x="290" y="1132"/>
                  </a:cubicBezTo>
                  <a:cubicBezTo>
                    <a:pt x="331" y="1151"/>
                    <a:pt x="393" y="1159"/>
                    <a:pt x="465" y="1159"/>
                  </a:cubicBezTo>
                  <a:cubicBezTo>
                    <a:pt x="677" y="1159"/>
                    <a:pt x="970" y="1089"/>
                    <a:pt x="1027" y="1029"/>
                  </a:cubicBezTo>
                  <a:cubicBezTo>
                    <a:pt x="1101" y="951"/>
                    <a:pt x="981" y="491"/>
                    <a:pt x="931" y="364"/>
                  </a:cubicBezTo>
                  <a:cubicBezTo>
                    <a:pt x="880" y="239"/>
                    <a:pt x="352" y="0"/>
                    <a:pt x="352" y="0"/>
                  </a:cubicBezTo>
                  <a:close/>
                </a:path>
              </a:pathLst>
            </a:custGeom>
            <a:solidFill>
              <a:srgbClr val="F9C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5"/>
            <p:cNvSpPr/>
            <p:nvPr/>
          </p:nvSpPr>
          <p:spPr>
            <a:xfrm>
              <a:off x="5205806" y="2762053"/>
              <a:ext cx="115620" cy="118994"/>
            </a:xfrm>
            <a:custGeom>
              <a:rect b="b" l="l" r="r" t="t"/>
              <a:pathLst>
                <a:path extrusionOk="0" h="1057" w="1027">
                  <a:moveTo>
                    <a:pt x="480" y="0"/>
                  </a:moveTo>
                  <a:cubicBezTo>
                    <a:pt x="385" y="180"/>
                    <a:pt x="31" y="311"/>
                    <a:pt x="31" y="311"/>
                  </a:cubicBezTo>
                  <a:cubicBezTo>
                    <a:pt x="31" y="311"/>
                    <a:pt x="103" y="421"/>
                    <a:pt x="107" y="451"/>
                  </a:cubicBezTo>
                  <a:cubicBezTo>
                    <a:pt x="111" y="485"/>
                    <a:pt x="0" y="830"/>
                    <a:pt x="99" y="974"/>
                  </a:cubicBezTo>
                  <a:cubicBezTo>
                    <a:pt x="139" y="1033"/>
                    <a:pt x="257" y="1056"/>
                    <a:pt x="390" y="1056"/>
                  </a:cubicBezTo>
                  <a:cubicBezTo>
                    <a:pt x="585" y="1056"/>
                    <a:pt x="815" y="1007"/>
                    <a:pt x="894" y="952"/>
                  </a:cubicBezTo>
                  <a:cubicBezTo>
                    <a:pt x="1027" y="856"/>
                    <a:pt x="860" y="337"/>
                    <a:pt x="818" y="222"/>
                  </a:cubicBezTo>
                  <a:cubicBezTo>
                    <a:pt x="776" y="108"/>
                    <a:pt x="480" y="0"/>
                    <a:pt x="480" y="0"/>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5"/>
            <p:cNvSpPr/>
            <p:nvPr/>
          </p:nvSpPr>
          <p:spPr>
            <a:xfrm>
              <a:off x="4398276" y="3385059"/>
              <a:ext cx="67098" cy="252849"/>
            </a:xfrm>
            <a:custGeom>
              <a:rect b="b" l="l" r="r" t="t"/>
              <a:pathLst>
                <a:path extrusionOk="0" h="2246" w="596">
                  <a:moveTo>
                    <a:pt x="242" y="0"/>
                  </a:moveTo>
                  <a:lnTo>
                    <a:pt x="1" y="2205"/>
                  </a:lnTo>
                  <a:lnTo>
                    <a:pt x="353" y="2245"/>
                  </a:lnTo>
                  <a:lnTo>
                    <a:pt x="595" y="38"/>
                  </a:lnTo>
                  <a:lnTo>
                    <a:pt x="242" y="0"/>
                  </a:lnTo>
                  <a:close/>
                </a:path>
              </a:pathLst>
            </a:custGeom>
            <a:solidFill>
              <a:srgbClr val="8989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5"/>
            <p:cNvSpPr/>
            <p:nvPr/>
          </p:nvSpPr>
          <p:spPr>
            <a:xfrm>
              <a:off x="4326788" y="3318525"/>
              <a:ext cx="241484" cy="90625"/>
            </a:xfrm>
            <a:custGeom>
              <a:rect b="b" l="l" r="r" t="t"/>
              <a:pathLst>
                <a:path extrusionOk="0" h="805" w="2145">
                  <a:moveTo>
                    <a:pt x="352" y="1"/>
                  </a:moveTo>
                  <a:cubicBezTo>
                    <a:pt x="183" y="1"/>
                    <a:pt x="37" y="123"/>
                    <a:pt x="20" y="287"/>
                  </a:cubicBezTo>
                  <a:cubicBezTo>
                    <a:pt x="1" y="463"/>
                    <a:pt x="136" y="623"/>
                    <a:pt x="322" y="645"/>
                  </a:cubicBezTo>
                  <a:lnTo>
                    <a:pt x="1752" y="802"/>
                  </a:lnTo>
                  <a:cubicBezTo>
                    <a:pt x="1765" y="804"/>
                    <a:pt x="1778" y="804"/>
                    <a:pt x="1791" y="804"/>
                  </a:cubicBezTo>
                  <a:cubicBezTo>
                    <a:pt x="1961" y="804"/>
                    <a:pt x="2107" y="682"/>
                    <a:pt x="2125" y="519"/>
                  </a:cubicBezTo>
                  <a:cubicBezTo>
                    <a:pt x="2144" y="342"/>
                    <a:pt x="2008" y="181"/>
                    <a:pt x="1823" y="161"/>
                  </a:cubicBezTo>
                  <a:lnTo>
                    <a:pt x="391" y="3"/>
                  </a:lnTo>
                  <a:cubicBezTo>
                    <a:pt x="378" y="2"/>
                    <a:pt x="365" y="1"/>
                    <a:pt x="352" y="1"/>
                  </a:cubicBezTo>
                  <a:close/>
                </a:path>
              </a:pathLst>
            </a:custGeom>
            <a:solidFill>
              <a:srgbClr val="0068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5"/>
            <p:cNvSpPr/>
            <p:nvPr/>
          </p:nvSpPr>
          <p:spPr>
            <a:xfrm>
              <a:off x="4195521" y="2951297"/>
              <a:ext cx="990141" cy="52686"/>
            </a:xfrm>
            <a:custGeom>
              <a:rect b="b" l="l" r="r" t="t"/>
              <a:pathLst>
                <a:path extrusionOk="0" h="468" w="8795">
                  <a:moveTo>
                    <a:pt x="0" y="0"/>
                  </a:moveTo>
                  <a:lnTo>
                    <a:pt x="0" y="468"/>
                  </a:lnTo>
                  <a:lnTo>
                    <a:pt x="8794" y="468"/>
                  </a:lnTo>
                  <a:lnTo>
                    <a:pt x="8794" y="0"/>
                  </a:lnTo>
                  <a:close/>
                </a:path>
              </a:pathLst>
            </a:custGeom>
            <a:solidFill>
              <a:srgbClr val="62C7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5"/>
            <p:cNvSpPr/>
            <p:nvPr/>
          </p:nvSpPr>
          <p:spPr>
            <a:xfrm>
              <a:off x="4397826" y="3028975"/>
              <a:ext cx="828814" cy="628182"/>
            </a:xfrm>
            <a:custGeom>
              <a:rect b="b" l="l" r="r" t="t"/>
              <a:pathLst>
                <a:path extrusionOk="0" h="5580" w="7362">
                  <a:moveTo>
                    <a:pt x="7135" y="1"/>
                  </a:moveTo>
                  <a:lnTo>
                    <a:pt x="1" y="5170"/>
                  </a:lnTo>
                  <a:lnTo>
                    <a:pt x="228" y="5579"/>
                  </a:lnTo>
                  <a:lnTo>
                    <a:pt x="7362" y="408"/>
                  </a:lnTo>
                  <a:lnTo>
                    <a:pt x="7135" y="1"/>
                  </a:lnTo>
                  <a:close/>
                </a:path>
              </a:pathLst>
            </a:custGeom>
            <a:solidFill>
              <a:srgbClr val="62C7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5"/>
            <p:cNvSpPr/>
            <p:nvPr/>
          </p:nvSpPr>
          <p:spPr>
            <a:xfrm>
              <a:off x="4093750" y="2726141"/>
              <a:ext cx="353726" cy="946326"/>
            </a:xfrm>
            <a:custGeom>
              <a:rect b="b" l="l" r="r" t="t"/>
              <a:pathLst>
                <a:path extrusionOk="0" h="8406" w="3142">
                  <a:moveTo>
                    <a:pt x="1" y="1"/>
                  </a:moveTo>
                  <a:lnTo>
                    <a:pt x="2716" y="8405"/>
                  </a:lnTo>
                  <a:lnTo>
                    <a:pt x="3142" y="8260"/>
                  </a:lnTo>
                  <a:lnTo>
                    <a:pt x="517" y="1"/>
                  </a:lnTo>
                  <a:close/>
                </a:path>
              </a:pathLst>
            </a:custGeom>
            <a:solidFill>
              <a:srgbClr val="62C7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5"/>
            <p:cNvSpPr/>
            <p:nvPr/>
          </p:nvSpPr>
          <p:spPr>
            <a:xfrm>
              <a:off x="3968562" y="2656568"/>
              <a:ext cx="422963" cy="90400"/>
            </a:xfrm>
            <a:custGeom>
              <a:rect b="b" l="l" r="r" t="t"/>
              <a:pathLst>
                <a:path extrusionOk="0" h="803" w="3757">
                  <a:moveTo>
                    <a:pt x="2972" y="1"/>
                  </a:moveTo>
                  <a:cubicBezTo>
                    <a:pt x="2677" y="1"/>
                    <a:pt x="2321" y="33"/>
                    <a:pt x="2043" y="77"/>
                  </a:cubicBezTo>
                  <a:cubicBezTo>
                    <a:pt x="1890" y="100"/>
                    <a:pt x="1714" y="108"/>
                    <a:pt x="1533" y="108"/>
                  </a:cubicBezTo>
                  <a:cubicBezTo>
                    <a:pt x="1260" y="108"/>
                    <a:pt x="973" y="91"/>
                    <a:pt x="731" y="91"/>
                  </a:cubicBezTo>
                  <a:cubicBezTo>
                    <a:pt x="690" y="91"/>
                    <a:pt x="649" y="92"/>
                    <a:pt x="610" y="93"/>
                  </a:cubicBezTo>
                  <a:cubicBezTo>
                    <a:pt x="198" y="106"/>
                    <a:pt x="84" y="328"/>
                    <a:pt x="42" y="439"/>
                  </a:cubicBezTo>
                  <a:cubicBezTo>
                    <a:pt x="0" y="548"/>
                    <a:pt x="68" y="594"/>
                    <a:pt x="68" y="594"/>
                  </a:cubicBezTo>
                  <a:cubicBezTo>
                    <a:pt x="75" y="602"/>
                    <a:pt x="100" y="605"/>
                    <a:pt x="139" y="605"/>
                  </a:cubicBezTo>
                  <a:cubicBezTo>
                    <a:pt x="208" y="605"/>
                    <a:pt x="321" y="596"/>
                    <a:pt x="442" y="596"/>
                  </a:cubicBezTo>
                  <a:cubicBezTo>
                    <a:pt x="504" y="596"/>
                    <a:pt x="568" y="599"/>
                    <a:pt x="631" y="606"/>
                  </a:cubicBezTo>
                  <a:cubicBezTo>
                    <a:pt x="882" y="631"/>
                    <a:pt x="1173" y="792"/>
                    <a:pt x="1362" y="802"/>
                  </a:cubicBezTo>
                  <a:cubicBezTo>
                    <a:pt x="1377" y="803"/>
                    <a:pt x="1390" y="803"/>
                    <a:pt x="1403" y="803"/>
                  </a:cubicBezTo>
                  <a:cubicBezTo>
                    <a:pt x="1558" y="803"/>
                    <a:pt x="1602" y="752"/>
                    <a:pt x="1800" y="672"/>
                  </a:cubicBezTo>
                  <a:cubicBezTo>
                    <a:pt x="2015" y="585"/>
                    <a:pt x="2267" y="480"/>
                    <a:pt x="2695" y="440"/>
                  </a:cubicBezTo>
                  <a:cubicBezTo>
                    <a:pt x="3123" y="400"/>
                    <a:pt x="3497" y="360"/>
                    <a:pt x="3628" y="299"/>
                  </a:cubicBezTo>
                  <a:cubicBezTo>
                    <a:pt x="3757" y="237"/>
                    <a:pt x="3660" y="90"/>
                    <a:pt x="3367" y="30"/>
                  </a:cubicBezTo>
                  <a:cubicBezTo>
                    <a:pt x="3265" y="10"/>
                    <a:pt x="3127" y="1"/>
                    <a:pt x="2972" y="1"/>
                  </a:cubicBezTo>
                  <a:close/>
                </a:path>
              </a:pathLst>
            </a:custGeom>
            <a:solidFill>
              <a:srgbClr val="62C7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5"/>
            <p:cNvSpPr/>
            <p:nvPr/>
          </p:nvSpPr>
          <p:spPr>
            <a:xfrm>
              <a:off x="3968449" y="2688990"/>
              <a:ext cx="416771" cy="73963"/>
            </a:xfrm>
            <a:custGeom>
              <a:rect b="b" l="l" r="r" t="t"/>
              <a:pathLst>
                <a:path extrusionOk="0" h="657" w="3702">
                  <a:moveTo>
                    <a:pt x="3639" y="0"/>
                  </a:moveTo>
                  <a:lnTo>
                    <a:pt x="3639" y="0"/>
                  </a:lnTo>
                  <a:cubicBezTo>
                    <a:pt x="3636" y="4"/>
                    <a:pt x="3633" y="6"/>
                    <a:pt x="3628" y="8"/>
                  </a:cubicBezTo>
                  <a:cubicBezTo>
                    <a:pt x="3497" y="70"/>
                    <a:pt x="3123" y="109"/>
                    <a:pt x="2694" y="149"/>
                  </a:cubicBezTo>
                  <a:cubicBezTo>
                    <a:pt x="2267" y="189"/>
                    <a:pt x="2014" y="295"/>
                    <a:pt x="1799" y="382"/>
                  </a:cubicBezTo>
                  <a:cubicBezTo>
                    <a:pt x="1602" y="462"/>
                    <a:pt x="1558" y="512"/>
                    <a:pt x="1407" y="512"/>
                  </a:cubicBezTo>
                  <a:cubicBezTo>
                    <a:pt x="1393" y="512"/>
                    <a:pt x="1378" y="512"/>
                    <a:pt x="1362" y="511"/>
                  </a:cubicBezTo>
                  <a:cubicBezTo>
                    <a:pt x="1173" y="501"/>
                    <a:pt x="882" y="341"/>
                    <a:pt x="631" y="315"/>
                  </a:cubicBezTo>
                  <a:cubicBezTo>
                    <a:pt x="570" y="309"/>
                    <a:pt x="507" y="307"/>
                    <a:pt x="446" y="307"/>
                  </a:cubicBezTo>
                  <a:cubicBezTo>
                    <a:pt x="322" y="307"/>
                    <a:pt x="207" y="316"/>
                    <a:pt x="136" y="316"/>
                  </a:cubicBezTo>
                  <a:cubicBezTo>
                    <a:pt x="99" y="316"/>
                    <a:pt x="75" y="313"/>
                    <a:pt x="68" y="305"/>
                  </a:cubicBezTo>
                  <a:cubicBezTo>
                    <a:pt x="68" y="305"/>
                    <a:pt x="58" y="297"/>
                    <a:pt x="47" y="282"/>
                  </a:cubicBezTo>
                  <a:cubicBezTo>
                    <a:pt x="46" y="286"/>
                    <a:pt x="43" y="290"/>
                    <a:pt x="42" y="293"/>
                  </a:cubicBezTo>
                  <a:cubicBezTo>
                    <a:pt x="0" y="403"/>
                    <a:pt x="68" y="449"/>
                    <a:pt x="68" y="449"/>
                  </a:cubicBezTo>
                  <a:cubicBezTo>
                    <a:pt x="75" y="458"/>
                    <a:pt x="100" y="460"/>
                    <a:pt x="138" y="460"/>
                  </a:cubicBezTo>
                  <a:cubicBezTo>
                    <a:pt x="209" y="460"/>
                    <a:pt x="324" y="451"/>
                    <a:pt x="448" y="451"/>
                  </a:cubicBezTo>
                  <a:cubicBezTo>
                    <a:pt x="508" y="451"/>
                    <a:pt x="570" y="453"/>
                    <a:pt x="631" y="460"/>
                  </a:cubicBezTo>
                  <a:cubicBezTo>
                    <a:pt x="882" y="486"/>
                    <a:pt x="1173" y="646"/>
                    <a:pt x="1362" y="655"/>
                  </a:cubicBezTo>
                  <a:cubicBezTo>
                    <a:pt x="1378" y="656"/>
                    <a:pt x="1392" y="656"/>
                    <a:pt x="1406" y="656"/>
                  </a:cubicBezTo>
                  <a:cubicBezTo>
                    <a:pt x="1558" y="656"/>
                    <a:pt x="1602" y="605"/>
                    <a:pt x="1799" y="526"/>
                  </a:cubicBezTo>
                  <a:cubicBezTo>
                    <a:pt x="2013" y="439"/>
                    <a:pt x="2267" y="333"/>
                    <a:pt x="2694" y="293"/>
                  </a:cubicBezTo>
                  <a:cubicBezTo>
                    <a:pt x="3123" y="254"/>
                    <a:pt x="3497" y="213"/>
                    <a:pt x="3628" y="153"/>
                  </a:cubicBezTo>
                  <a:cubicBezTo>
                    <a:pt x="3700" y="118"/>
                    <a:pt x="3701" y="58"/>
                    <a:pt x="3639" y="0"/>
                  </a:cubicBezTo>
                  <a:close/>
                </a:path>
              </a:pathLst>
            </a:custGeom>
            <a:solidFill>
              <a:srgbClr val="0068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5"/>
            <p:cNvSpPr/>
            <p:nvPr/>
          </p:nvSpPr>
          <p:spPr>
            <a:xfrm>
              <a:off x="5075777" y="2686626"/>
              <a:ext cx="388514" cy="985841"/>
            </a:xfrm>
            <a:custGeom>
              <a:rect b="b" l="l" r="r" t="t"/>
              <a:pathLst>
                <a:path extrusionOk="0" h="8757" w="3451">
                  <a:moveTo>
                    <a:pt x="534" y="1"/>
                  </a:moveTo>
                  <a:cubicBezTo>
                    <a:pt x="534" y="1"/>
                    <a:pt x="311" y="1"/>
                    <a:pt x="181" y="137"/>
                  </a:cubicBezTo>
                  <a:cubicBezTo>
                    <a:pt x="0" y="325"/>
                    <a:pt x="75" y="525"/>
                    <a:pt x="75" y="525"/>
                  </a:cubicBezTo>
                  <a:lnTo>
                    <a:pt x="2871" y="8559"/>
                  </a:lnTo>
                  <a:cubicBezTo>
                    <a:pt x="2891" y="8670"/>
                    <a:pt x="2988" y="8756"/>
                    <a:pt x="3105" y="8756"/>
                  </a:cubicBezTo>
                  <a:cubicBezTo>
                    <a:pt x="3235" y="8756"/>
                    <a:pt x="3342" y="8650"/>
                    <a:pt x="3342" y="8518"/>
                  </a:cubicBezTo>
                  <a:cubicBezTo>
                    <a:pt x="3343" y="8494"/>
                    <a:pt x="3339" y="8472"/>
                    <a:pt x="3333" y="8451"/>
                  </a:cubicBezTo>
                  <a:lnTo>
                    <a:pt x="592" y="525"/>
                  </a:lnTo>
                  <a:lnTo>
                    <a:pt x="2475" y="525"/>
                  </a:lnTo>
                  <a:lnTo>
                    <a:pt x="2475" y="526"/>
                  </a:lnTo>
                  <a:cubicBezTo>
                    <a:pt x="2724" y="526"/>
                    <a:pt x="2926" y="727"/>
                    <a:pt x="2926" y="976"/>
                  </a:cubicBezTo>
                  <a:cubicBezTo>
                    <a:pt x="2926" y="1224"/>
                    <a:pt x="2725" y="1425"/>
                    <a:pt x="2476" y="1426"/>
                  </a:cubicBezTo>
                  <a:lnTo>
                    <a:pt x="2475" y="1426"/>
                  </a:lnTo>
                  <a:cubicBezTo>
                    <a:pt x="2331" y="1426"/>
                    <a:pt x="2213" y="1544"/>
                    <a:pt x="2213" y="1688"/>
                  </a:cubicBezTo>
                  <a:cubicBezTo>
                    <a:pt x="2213" y="1832"/>
                    <a:pt x="2331" y="1950"/>
                    <a:pt x="2475" y="1950"/>
                  </a:cubicBezTo>
                  <a:cubicBezTo>
                    <a:pt x="3013" y="1950"/>
                    <a:pt x="3450" y="1513"/>
                    <a:pt x="3450" y="976"/>
                  </a:cubicBezTo>
                  <a:cubicBezTo>
                    <a:pt x="3450" y="439"/>
                    <a:pt x="3013" y="1"/>
                    <a:pt x="2475" y="1"/>
                  </a:cubicBezTo>
                  <a:close/>
                </a:path>
              </a:pathLst>
            </a:custGeom>
            <a:solidFill>
              <a:srgbClr val="62C7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5"/>
            <p:cNvSpPr/>
            <p:nvPr/>
          </p:nvSpPr>
          <p:spPr>
            <a:xfrm>
              <a:off x="5243745" y="2686626"/>
              <a:ext cx="220657" cy="219639"/>
            </a:xfrm>
            <a:custGeom>
              <a:rect b="b" l="l" r="r" t="t"/>
              <a:pathLst>
                <a:path extrusionOk="0" h="1951" w="1960">
                  <a:moveTo>
                    <a:pt x="265" y="1"/>
                  </a:moveTo>
                  <a:lnTo>
                    <a:pt x="265" y="525"/>
                  </a:lnTo>
                  <a:lnTo>
                    <a:pt x="984" y="525"/>
                  </a:lnTo>
                  <a:lnTo>
                    <a:pt x="984" y="526"/>
                  </a:lnTo>
                  <a:cubicBezTo>
                    <a:pt x="1233" y="526"/>
                    <a:pt x="1435" y="727"/>
                    <a:pt x="1435" y="976"/>
                  </a:cubicBezTo>
                  <a:cubicBezTo>
                    <a:pt x="1435" y="1203"/>
                    <a:pt x="1265" y="1391"/>
                    <a:pt x="1045" y="1421"/>
                  </a:cubicBezTo>
                  <a:lnTo>
                    <a:pt x="265" y="1421"/>
                  </a:lnTo>
                  <a:cubicBezTo>
                    <a:pt x="119" y="1421"/>
                    <a:pt x="0" y="1540"/>
                    <a:pt x="0" y="1686"/>
                  </a:cubicBezTo>
                  <a:cubicBezTo>
                    <a:pt x="0" y="1831"/>
                    <a:pt x="119" y="1950"/>
                    <a:pt x="265" y="1950"/>
                  </a:cubicBezTo>
                  <a:lnTo>
                    <a:pt x="1050" y="1950"/>
                  </a:lnTo>
                  <a:lnTo>
                    <a:pt x="1050" y="1946"/>
                  </a:lnTo>
                  <a:cubicBezTo>
                    <a:pt x="1556" y="1914"/>
                    <a:pt x="1959" y="1492"/>
                    <a:pt x="1959" y="976"/>
                  </a:cubicBezTo>
                  <a:cubicBezTo>
                    <a:pt x="1959" y="439"/>
                    <a:pt x="1522" y="1"/>
                    <a:pt x="984" y="1"/>
                  </a:cubicBezTo>
                  <a:close/>
                </a:path>
              </a:pathLst>
            </a:custGeom>
            <a:solidFill>
              <a:srgbClr val="62C7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5"/>
            <p:cNvSpPr/>
            <p:nvPr/>
          </p:nvSpPr>
          <p:spPr>
            <a:xfrm>
              <a:off x="5075777" y="2686626"/>
              <a:ext cx="197690" cy="242042"/>
            </a:xfrm>
            <a:custGeom>
              <a:rect b="b" l="l" r="r" t="t"/>
              <a:pathLst>
                <a:path extrusionOk="0" h="2150" w="1756">
                  <a:moveTo>
                    <a:pt x="534" y="1"/>
                  </a:moveTo>
                  <a:cubicBezTo>
                    <a:pt x="534" y="1"/>
                    <a:pt x="311" y="1"/>
                    <a:pt x="181" y="137"/>
                  </a:cubicBezTo>
                  <a:cubicBezTo>
                    <a:pt x="0" y="325"/>
                    <a:pt x="75" y="525"/>
                    <a:pt x="75" y="525"/>
                  </a:cubicBezTo>
                  <a:lnTo>
                    <a:pt x="638" y="2150"/>
                  </a:lnTo>
                  <a:lnTo>
                    <a:pt x="1145" y="2150"/>
                  </a:lnTo>
                  <a:lnTo>
                    <a:pt x="590" y="525"/>
                  </a:lnTo>
                  <a:lnTo>
                    <a:pt x="1755" y="525"/>
                  </a:lnTo>
                  <a:lnTo>
                    <a:pt x="1755" y="1"/>
                  </a:lnTo>
                  <a:close/>
                </a:path>
              </a:pathLst>
            </a:custGeom>
            <a:solidFill>
              <a:srgbClr val="0068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5"/>
            <p:cNvSpPr/>
            <p:nvPr/>
          </p:nvSpPr>
          <p:spPr>
            <a:xfrm>
              <a:off x="5422408" y="3131309"/>
              <a:ext cx="5967" cy="1028395"/>
            </a:xfrm>
            <a:custGeom>
              <a:rect b="b" l="l" r="r" t="t"/>
              <a:pathLst>
                <a:path extrusionOk="0" h="9135" w="53">
                  <a:moveTo>
                    <a:pt x="0" y="0"/>
                  </a:moveTo>
                  <a:lnTo>
                    <a:pt x="0" y="9134"/>
                  </a:lnTo>
                  <a:lnTo>
                    <a:pt x="52" y="9134"/>
                  </a:lnTo>
                  <a:lnTo>
                    <a:pt x="52"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
            <p:cNvSpPr/>
            <p:nvPr/>
          </p:nvSpPr>
          <p:spPr>
            <a:xfrm>
              <a:off x="5059678" y="3279799"/>
              <a:ext cx="731432" cy="731416"/>
            </a:xfrm>
            <a:custGeom>
              <a:rect b="b" l="l" r="r" t="t"/>
              <a:pathLst>
                <a:path extrusionOk="0" h="6497" w="6497">
                  <a:moveTo>
                    <a:pt x="6458" y="0"/>
                  </a:moveTo>
                  <a:lnTo>
                    <a:pt x="0" y="6460"/>
                  </a:lnTo>
                  <a:lnTo>
                    <a:pt x="38" y="6496"/>
                  </a:lnTo>
                  <a:lnTo>
                    <a:pt x="6496" y="39"/>
                  </a:lnTo>
                  <a:lnTo>
                    <a:pt x="6458"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5"/>
            <p:cNvSpPr/>
            <p:nvPr/>
          </p:nvSpPr>
          <p:spPr>
            <a:xfrm>
              <a:off x="4911299" y="3642524"/>
              <a:ext cx="1028306" cy="5967"/>
            </a:xfrm>
            <a:custGeom>
              <a:rect b="b" l="l" r="r" t="t"/>
              <a:pathLst>
                <a:path extrusionOk="0" h="53" w="9134">
                  <a:moveTo>
                    <a:pt x="0" y="0"/>
                  </a:moveTo>
                  <a:lnTo>
                    <a:pt x="0" y="52"/>
                  </a:lnTo>
                  <a:lnTo>
                    <a:pt x="9133" y="52"/>
                  </a:lnTo>
                  <a:lnTo>
                    <a:pt x="9133"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5"/>
            <p:cNvSpPr/>
            <p:nvPr/>
          </p:nvSpPr>
          <p:spPr>
            <a:xfrm>
              <a:off x="5059678" y="3279799"/>
              <a:ext cx="731432" cy="731416"/>
            </a:xfrm>
            <a:custGeom>
              <a:rect b="b" l="l" r="r" t="t"/>
              <a:pathLst>
                <a:path extrusionOk="0" h="6497" w="6497">
                  <a:moveTo>
                    <a:pt x="38" y="0"/>
                  </a:moveTo>
                  <a:lnTo>
                    <a:pt x="0" y="39"/>
                  </a:lnTo>
                  <a:lnTo>
                    <a:pt x="6458" y="6496"/>
                  </a:lnTo>
                  <a:lnTo>
                    <a:pt x="6496" y="6460"/>
                  </a:lnTo>
                  <a:lnTo>
                    <a:pt x="38"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5"/>
            <p:cNvSpPr/>
            <p:nvPr/>
          </p:nvSpPr>
          <p:spPr>
            <a:xfrm>
              <a:off x="5223706" y="3170260"/>
              <a:ext cx="403262" cy="950604"/>
            </a:xfrm>
            <a:custGeom>
              <a:rect b="b" l="l" r="r" t="t"/>
              <a:pathLst>
                <a:path extrusionOk="0" h="8444" w="3582">
                  <a:moveTo>
                    <a:pt x="50" y="0"/>
                  </a:moveTo>
                  <a:lnTo>
                    <a:pt x="0" y="21"/>
                  </a:lnTo>
                  <a:lnTo>
                    <a:pt x="3533" y="8444"/>
                  </a:lnTo>
                  <a:lnTo>
                    <a:pt x="3581" y="8423"/>
                  </a:lnTo>
                  <a:lnTo>
                    <a:pt x="50"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5"/>
            <p:cNvSpPr/>
            <p:nvPr/>
          </p:nvSpPr>
          <p:spPr>
            <a:xfrm>
              <a:off x="5228097" y="3168009"/>
              <a:ext cx="394818" cy="954094"/>
            </a:xfrm>
            <a:custGeom>
              <a:rect b="b" l="l" r="r" t="t"/>
              <a:pathLst>
                <a:path extrusionOk="0" h="8475" w="3507">
                  <a:moveTo>
                    <a:pt x="3458" y="1"/>
                  </a:moveTo>
                  <a:lnTo>
                    <a:pt x="1" y="8454"/>
                  </a:lnTo>
                  <a:lnTo>
                    <a:pt x="49" y="8475"/>
                  </a:lnTo>
                  <a:lnTo>
                    <a:pt x="3506" y="20"/>
                  </a:lnTo>
                  <a:lnTo>
                    <a:pt x="3458" y="1"/>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5"/>
            <p:cNvSpPr/>
            <p:nvPr/>
          </p:nvSpPr>
          <p:spPr>
            <a:xfrm>
              <a:off x="4949801" y="3444275"/>
              <a:ext cx="950626" cy="403140"/>
            </a:xfrm>
            <a:custGeom>
              <a:rect b="b" l="l" r="r" t="t"/>
              <a:pathLst>
                <a:path extrusionOk="0" h="3581" w="8444">
                  <a:moveTo>
                    <a:pt x="8423" y="0"/>
                  </a:moveTo>
                  <a:lnTo>
                    <a:pt x="1" y="3531"/>
                  </a:lnTo>
                  <a:lnTo>
                    <a:pt x="20" y="3580"/>
                  </a:lnTo>
                  <a:lnTo>
                    <a:pt x="8443" y="48"/>
                  </a:lnTo>
                  <a:lnTo>
                    <a:pt x="8423"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5"/>
            <p:cNvSpPr/>
            <p:nvPr/>
          </p:nvSpPr>
          <p:spPr>
            <a:xfrm>
              <a:off x="4948337" y="3447877"/>
              <a:ext cx="953778" cy="395372"/>
            </a:xfrm>
            <a:custGeom>
              <a:rect b="b" l="l" r="r" t="t"/>
              <a:pathLst>
                <a:path extrusionOk="0" h="3512" w="8472">
                  <a:moveTo>
                    <a:pt x="20" y="0"/>
                  </a:moveTo>
                  <a:lnTo>
                    <a:pt x="1" y="49"/>
                  </a:lnTo>
                  <a:lnTo>
                    <a:pt x="8451" y="3512"/>
                  </a:lnTo>
                  <a:lnTo>
                    <a:pt x="8472" y="3464"/>
                  </a:lnTo>
                  <a:lnTo>
                    <a:pt x="20"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5"/>
            <p:cNvSpPr/>
            <p:nvPr/>
          </p:nvSpPr>
          <p:spPr>
            <a:xfrm>
              <a:off x="4907246" y="3127256"/>
              <a:ext cx="1036411" cy="1036614"/>
            </a:xfrm>
            <a:custGeom>
              <a:rect b="b" l="l" r="r" t="t"/>
              <a:pathLst>
                <a:path extrusionOk="0" h="9208" w="9206">
                  <a:moveTo>
                    <a:pt x="4600" y="787"/>
                  </a:moveTo>
                  <a:cubicBezTo>
                    <a:pt x="4600" y="787"/>
                    <a:pt x="4601" y="787"/>
                    <a:pt x="4602" y="787"/>
                  </a:cubicBezTo>
                  <a:cubicBezTo>
                    <a:pt x="6705" y="787"/>
                    <a:pt x="8418" y="2498"/>
                    <a:pt x="8418" y="4604"/>
                  </a:cubicBezTo>
                  <a:cubicBezTo>
                    <a:pt x="8418" y="6710"/>
                    <a:pt x="6707" y="8421"/>
                    <a:pt x="4602" y="8421"/>
                  </a:cubicBezTo>
                  <a:cubicBezTo>
                    <a:pt x="2498" y="8421"/>
                    <a:pt x="785" y="6710"/>
                    <a:pt x="785" y="4604"/>
                  </a:cubicBezTo>
                  <a:cubicBezTo>
                    <a:pt x="785" y="2500"/>
                    <a:pt x="2497" y="787"/>
                    <a:pt x="4600" y="787"/>
                  </a:cubicBezTo>
                  <a:close/>
                  <a:moveTo>
                    <a:pt x="4603" y="1"/>
                  </a:moveTo>
                  <a:cubicBezTo>
                    <a:pt x="2064" y="1"/>
                    <a:pt x="0" y="2066"/>
                    <a:pt x="0" y="4604"/>
                  </a:cubicBezTo>
                  <a:cubicBezTo>
                    <a:pt x="0" y="7141"/>
                    <a:pt x="2064" y="9207"/>
                    <a:pt x="4603" y="9207"/>
                  </a:cubicBezTo>
                  <a:cubicBezTo>
                    <a:pt x="7142" y="9207"/>
                    <a:pt x="9206" y="7141"/>
                    <a:pt x="9206" y="4604"/>
                  </a:cubicBezTo>
                  <a:cubicBezTo>
                    <a:pt x="9206" y="2065"/>
                    <a:pt x="7140" y="1"/>
                    <a:pt x="4603" y="1"/>
                  </a:cubicBezTo>
                  <a:close/>
                </a:path>
              </a:pathLst>
            </a:custGeom>
            <a:solidFill>
              <a:srgbClr val="62C7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5"/>
            <p:cNvSpPr/>
            <p:nvPr/>
          </p:nvSpPr>
          <p:spPr>
            <a:xfrm>
              <a:off x="5369721" y="3589725"/>
              <a:ext cx="111454" cy="111677"/>
            </a:xfrm>
            <a:custGeom>
              <a:rect b="b" l="l" r="r" t="t"/>
              <a:pathLst>
                <a:path extrusionOk="0" h="992" w="990">
                  <a:moveTo>
                    <a:pt x="495" y="1"/>
                  </a:moveTo>
                  <a:cubicBezTo>
                    <a:pt x="221" y="1"/>
                    <a:pt x="0" y="223"/>
                    <a:pt x="0" y="496"/>
                  </a:cubicBezTo>
                  <a:cubicBezTo>
                    <a:pt x="0" y="769"/>
                    <a:pt x="221" y="991"/>
                    <a:pt x="495" y="991"/>
                  </a:cubicBezTo>
                  <a:cubicBezTo>
                    <a:pt x="769" y="991"/>
                    <a:pt x="990" y="769"/>
                    <a:pt x="990" y="496"/>
                  </a:cubicBezTo>
                  <a:cubicBezTo>
                    <a:pt x="990" y="224"/>
                    <a:pt x="769" y="1"/>
                    <a:pt x="495" y="1"/>
                  </a:cubicBezTo>
                  <a:close/>
                </a:path>
              </a:pathLst>
            </a:custGeom>
            <a:solidFill>
              <a:srgbClr val="0068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5"/>
            <p:cNvSpPr/>
            <p:nvPr/>
          </p:nvSpPr>
          <p:spPr>
            <a:xfrm>
              <a:off x="4875274" y="3095621"/>
              <a:ext cx="1100019" cy="1099882"/>
            </a:xfrm>
            <a:custGeom>
              <a:rect b="b" l="l" r="r" t="t"/>
              <a:pathLst>
                <a:path extrusionOk="0" h="9770" w="9771">
                  <a:moveTo>
                    <a:pt x="4886" y="375"/>
                  </a:moveTo>
                  <a:cubicBezTo>
                    <a:pt x="7372" y="375"/>
                    <a:pt x="9396" y="2399"/>
                    <a:pt x="9396" y="4885"/>
                  </a:cubicBezTo>
                  <a:cubicBezTo>
                    <a:pt x="9396" y="7371"/>
                    <a:pt x="7372" y="9395"/>
                    <a:pt x="4886" y="9395"/>
                  </a:cubicBezTo>
                  <a:cubicBezTo>
                    <a:pt x="2399" y="9395"/>
                    <a:pt x="376" y="7371"/>
                    <a:pt x="376" y="4885"/>
                  </a:cubicBezTo>
                  <a:cubicBezTo>
                    <a:pt x="376" y="2399"/>
                    <a:pt x="2399" y="376"/>
                    <a:pt x="4886" y="375"/>
                  </a:cubicBezTo>
                  <a:close/>
                  <a:moveTo>
                    <a:pt x="4886" y="0"/>
                  </a:moveTo>
                  <a:cubicBezTo>
                    <a:pt x="2193" y="0"/>
                    <a:pt x="1" y="2191"/>
                    <a:pt x="1" y="4885"/>
                  </a:cubicBezTo>
                  <a:cubicBezTo>
                    <a:pt x="1" y="7579"/>
                    <a:pt x="2194" y="9770"/>
                    <a:pt x="4886" y="9770"/>
                  </a:cubicBezTo>
                  <a:cubicBezTo>
                    <a:pt x="7580" y="9770"/>
                    <a:pt x="9770" y="7579"/>
                    <a:pt x="9770" y="4885"/>
                  </a:cubicBezTo>
                  <a:cubicBezTo>
                    <a:pt x="9770" y="2192"/>
                    <a:pt x="7580" y="0"/>
                    <a:pt x="4886" y="0"/>
                  </a:cubicBezTo>
                  <a:close/>
                </a:path>
              </a:pathLst>
            </a:custGeom>
            <a:solidFill>
              <a:srgbClr val="0068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5"/>
            <p:cNvSpPr/>
            <p:nvPr/>
          </p:nvSpPr>
          <p:spPr>
            <a:xfrm>
              <a:off x="3699272" y="3131309"/>
              <a:ext cx="5967" cy="1028395"/>
            </a:xfrm>
            <a:custGeom>
              <a:rect b="b" l="l" r="r" t="t"/>
              <a:pathLst>
                <a:path extrusionOk="0" h="9135" w="53">
                  <a:moveTo>
                    <a:pt x="0" y="0"/>
                  </a:moveTo>
                  <a:lnTo>
                    <a:pt x="0" y="9134"/>
                  </a:lnTo>
                  <a:lnTo>
                    <a:pt x="52" y="9134"/>
                  </a:lnTo>
                  <a:lnTo>
                    <a:pt x="52"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5"/>
            <p:cNvSpPr/>
            <p:nvPr/>
          </p:nvSpPr>
          <p:spPr>
            <a:xfrm>
              <a:off x="3336542" y="3279799"/>
              <a:ext cx="731320" cy="731303"/>
            </a:xfrm>
            <a:custGeom>
              <a:rect b="b" l="l" r="r" t="t"/>
              <a:pathLst>
                <a:path extrusionOk="0" h="6496" w="6496">
                  <a:moveTo>
                    <a:pt x="6459" y="0"/>
                  </a:moveTo>
                  <a:lnTo>
                    <a:pt x="0" y="6459"/>
                  </a:lnTo>
                  <a:lnTo>
                    <a:pt x="37" y="6495"/>
                  </a:lnTo>
                  <a:lnTo>
                    <a:pt x="6495" y="38"/>
                  </a:lnTo>
                  <a:lnTo>
                    <a:pt x="6459"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5"/>
            <p:cNvSpPr/>
            <p:nvPr/>
          </p:nvSpPr>
          <p:spPr>
            <a:xfrm>
              <a:off x="3188163" y="3642524"/>
              <a:ext cx="1028306" cy="5967"/>
            </a:xfrm>
            <a:custGeom>
              <a:rect b="b" l="l" r="r" t="t"/>
              <a:pathLst>
                <a:path extrusionOk="0" h="53" w="9134">
                  <a:moveTo>
                    <a:pt x="0" y="0"/>
                  </a:moveTo>
                  <a:lnTo>
                    <a:pt x="0" y="52"/>
                  </a:lnTo>
                  <a:lnTo>
                    <a:pt x="9133" y="52"/>
                  </a:lnTo>
                  <a:lnTo>
                    <a:pt x="9133"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5"/>
            <p:cNvSpPr/>
            <p:nvPr/>
          </p:nvSpPr>
          <p:spPr>
            <a:xfrm>
              <a:off x="3336430" y="3279686"/>
              <a:ext cx="731770" cy="730853"/>
            </a:xfrm>
            <a:custGeom>
              <a:rect b="b" l="l" r="r" t="t"/>
              <a:pathLst>
                <a:path extrusionOk="0" h="6492" w="6500">
                  <a:moveTo>
                    <a:pt x="37" y="0"/>
                  </a:moveTo>
                  <a:lnTo>
                    <a:pt x="0" y="37"/>
                  </a:lnTo>
                  <a:lnTo>
                    <a:pt x="6463" y="6491"/>
                  </a:lnTo>
                  <a:lnTo>
                    <a:pt x="6499" y="6453"/>
                  </a:lnTo>
                  <a:lnTo>
                    <a:pt x="37"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
            <p:cNvSpPr/>
            <p:nvPr/>
          </p:nvSpPr>
          <p:spPr>
            <a:xfrm>
              <a:off x="3500908" y="3170148"/>
              <a:ext cx="403487" cy="950379"/>
            </a:xfrm>
            <a:custGeom>
              <a:rect b="b" l="l" r="r" t="t"/>
              <a:pathLst>
                <a:path extrusionOk="0" h="8442" w="3584">
                  <a:moveTo>
                    <a:pt x="48" y="0"/>
                  </a:moveTo>
                  <a:lnTo>
                    <a:pt x="0" y="20"/>
                  </a:lnTo>
                  <a:lnTo>
                    <a:pt x="3534" y="8441"/>
                  </a:lnTo>
                  <a:lnTo>
                    <a:pt x="3583" y="8421"/>
                  </a:lnTo>
                  <a:lnTo>
                    <a:pt x="48"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5"/>
            <p:cNvSpPr/>
            <p:nvPr/>
          </p:nvSpPr>
          <p:spPr>
            <a:xfrm>
              <a:off x="3505073" y="3168234"/>
              <a:ext cx="394818" cy="953982"/>
            </a:xfrm>
            <a:custGeom>
              <a:rect b="b" l="l" r="r" t="t"/>
              <a:pathLst>
                <a:path extrusionOk="0" h="8474" w="3507">
                  <a:moveTo>
                    <a:pt x="3458" y="1"/>
                  </a:moveTo>
                  <a:lnTo>
                    <a:pt x="0" y="8454"/>
                  </a:lnTo>
                  <a:lnTo>
                    <a:pt x="49" y="8474"/>
                  </a:lnTo>
                  <a:lnTo>
                    <a:pt x="3507" y="20"/>
                  </a:lnTo>
                  <a:lnTo>
                    <a:pt x="3458" y="1"/>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
            <p:cNvSpPr/>
            <p:nvPr/>
          </p:nvSpPr>
          <p:spPr>
            <a:xfrm>
              <a:off x="3226778" y="3444162"/>
              <a:ext cx="950513" cy="403140"/>
            </a:xfrm>
            <a:custGeom>
              <a:rect b="b" l="l" r="r" t="t"/>
              <a:pathLst>
                <a:path extrusionOk="0" h="3581" w="8443">
                  <a:moveTo>
                    <a:pt x="8422" y="0"/>
                  </a:moveTo>
                  <a:lnTo>
                    <a:pt x="0" y="3532"/>
                  </a:lnTo>
                  <a:lnTo>
                    <a:pt x="20" y="3580"/>
                  </a:lnTo>
                  <a:lnTo>
                    <a:pt x="8442" y="48"/>
                  </a:lnTo>
                  <a:lnTo>
                    <a:pt x="8422"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5"/>
            <p:cNvSpPr/>
            <p:nvPr/>
          </p:nvSpPr>
          <p:spPr>
            <a:xfrm>
              <a:off x="3224977" y="3448215"/>
              <a:ext cx="953890" cy="395147"/>
            </a:xfrm>
            <a:custGeom>
              <a:rect b="b" l="l" r="r" t="t"/>
              <a:pathLst>
                <a:path extrusionOk="0" h="3510" w="8473">
                  <a:moveTo>
                    <a:pt x="21" y="0"/>
                  </a:moveTo>
                  <a:lnTo>
                    <a:pt x="1" y="49"/>
                  </a:lnTo>
                  <a:lnTo>
                    <a:pt x="8453" y="3510"/>
                  </a:lnTo>
                  <a:lnTo>
                    <a:pt x="8473" y="3461"/>
                  </a:lnTo>
                  <a:lnTo>
                    <a:pt x="21"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
            <p:cNvSpPr/>
            <p:nvPr/>
          </p:nvSpPr>
          <p:spPr>
            <a:xfrm>
              <a:off x="3184110" y="3127256"/>
              <a:ext cx="1036524" cy="1036614"/>
            </a:xfrm>
            <a:custGeom>
              <a:rect b="b" l="l" r="r" t="t"/>
              <a:pathLst>
                <a:path extrusionOk="0" h="9208" w="9207">
                  <a:moveTo>
                    <a:pt x="4600" y="787"/>
                  </a:moveTo>
                  <a:cubicBezTo>
                    <a:pt x="4600" y="787"/>
                    <a:pt x="4601" y="787"/>
                    <a:pt x="4602" y="787"/>
                  </a:cubicBezTo>
                  <a:cubicBezTo>
                    <a:pt x="6706" y="787"/>
                    <a:pt x="8418" y="2498"/>
                    <a:pt x="8418" y="4604"/>
                  </a:cubicBezTo>
                  <a:cubicBezTo>
                    <a:pt x="8418" y="6710"/>
                    <a:pt x="6707" y="8421"/>
                    <a:pt x="4602" y="8421"/>
                  </a:cubicBezTo>
                  <a:cubicBezTo>
                    <a:pt x="2498" y="8421"/>
                    <a:pt x="785" y="6710"/>
                    <a:pt x="785" y="4604"/>
                  </a:cubicBezTo>
                  <a:cubicBezTo>
                    <a:pt x="785" y="2500"/>
                    <a:pt x="2497" y="787"/>
                    <a:pt x="4600" y="787"/>
                  </a:cubicBezTo>
                  <a:close/>
                  <a:moveTo>
                    <a:pt x="4604" y="1"/>
                  </a:moveTo>
                  <a:cubicBezTo>
                    <a:pt x="2064" y="1"/>
                    <a:pt x="0" y="2066"/>
                    <a:pt x="0" y="4604"/>
                  </a:cubicBezTo>
                  <a:cubicBezTo>
                    <a:pt x="0" y="7141"/>
                    <a:pt x="2064" y="9207"/>
                    <a:pt x="4604" y="9207"/>
                  </a:cubicBezTo>
                  <a:cubicBezTo>
                    <a:pt x="7142" y="9207"/>
                    <a:pt x="9206" y="7141"/>
                    <a:pt x="9206" y="4604"/>
                  </a:cubicBezTo>
                  <a:cubicBezTo>
                    <a:pt x="9206" y="2065"/>
                    <a:pt x="7141" y="1"/>
                    <a:pt x="4604" y="1"/>
                  </a:cubicBezTo>
                  <a:close/>
                </a:path>
              </a:pathLst>
            </a:custGeom>
            <a:solidFill>
              <a:srgbClr val="62C7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5"/>
            <p:cNvSpPr/>
            <p:nvPr/>
          </p:nvSpPr>
          <p:spPr>
            <a:xfrm>
              <a:off x="3646585" y="3589725"/>
              <a:ext cx="111454" cy="111677"/>
            </a:xfrm>
            <a:custGeom>
              <a:rect b="b" l="l" r="r" t="t"/>
              <a:pathLst>
                <a:path extrusionOk="0" h="992" w="990">
                  <a:moveTo>
                    <a:pt x="496" y="1"/>
                  </a:moveTo>
                  <a:cubicBezTo>
                    <a:pt x="222" y="1"/>
                    <a:pt x="1" y="223"/>
                    <a:pt x="1" y="496"/>
                  </a:cubicBezTo>
                  <a:cubicBezTo>
                    <a:pt x="1" y="769"/>
                    <a:pt x="222" y="991"/>
                    <a:pt x="496" y="991"/>
                  </a:cubicBezTo>
                  <a:cubicBezTo>
                    <a:pt x="769" y="991"/>
                    <a:pt x="990" y="769"/>
                    <a:pt x="990" y="496"/>
                  </a:cubicBezTo>
                  <a:cubicBezTo>
                    <a:pt x="990" y="224"/>
                    <a:pt x="769" y="1"/>
                    <a:pt x="496" y="1"/>
                  </a:cubicBezTo>
                  <a:close/>
                </a:path>
              </a:pathLst>
            </a:custGeom>
            <a:solidFill>
              <a:srgbClr val="0068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5"/>
            <p:cNvSpPr/>
            <p:nvPr/>
          </p:nvSpPr>
          <p:spPr>
            <a:xfrm>
              <a:off x="3152363" y="3095621"/>
              <a:ext cx="1099794" cy="1099882"/>
            </a:xfrm>
            <a:custGeom>
              <a:rect b="b" l="l" r="r" t="t"/>
              <a:pathLst>
                <a:path extrusionOk="0" h="9770" w="9769">
                  <a:moveTo>
                    <a:pt x="4884" y="375"/>
                  </a:moveTo>
                  <a:cubicBezTo>
                    <a:pt x="7370" y="375"/>
                    <a:pt x="9394" y="2399"/>
                    <a:pt x="9394" y="4885"/>
                  </a:cubicBezTo>
                  <a:cubicBezTo>
                    <a:pt x="9394" y="7371"/>
                    <a:pt x="7370" y="9395"/>
                    <a:pt x="4884" y="9395"/>
                  </a:cubicBezTo>
                  <a:cubicBezTo>
                    <a:pt x="2397" y="9395"/>
                    <a:pt x="375" y="7371"/>
                    <a:pt x="375" y="4885"/>
                  </a:cubicBezTo>
                  <a:cubicBezTo>
                    <a:pt x="375" y="2399"/>
                    <a:pt x="2397" y="376"/>
                    <a:pt x="4884" y="375"/>
                  </a:cubicBezTo>
                  <a:close/>
                  <a:moveTo>
                    <a:pt x="4884" y="0"/>
                  </a:moveTo>
                  <a:cubicBezTo>
                    <a:pt x="2191" y="0"/>
                    <a:pt x="0" y="2191"/>
                    <a:pt x="0" y="4885"/>
                  </a:cubicBezTo>
                  <a:cubicBezTo>
                    <a:pt x="0" y="7579"/>
                    <a:pt x="2192" y="9770"/>
                    <a:pt x="4884" y="9770"/>
                  </a:cubicBezTo>
                  <a:cubicBezTo>
                    <a:pt x="7578" y="9770"/>
                    <a:pt x="9768" y="7579"/>
                    <a:pt x="9768" y="4885"/>
                  </a:cubicBezTo>
                  <a:cubicBezTo>
                    <a:pt x="9768" y="2192"/>
                    <a:pt x="7578" y="0"/>
                    <a:pt x="4884" y="0"/>
                  </a:cubicBezTo>
                  <a:close/>
                </a:path>
              </a:pathLst>
            </a:custGeom>
            <a:solidFill>
              <a:srgbClr val="0068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5"/>
            <p:cNvSpPr/>
            <p:nvPr/>
          </p:nvSpPr>
          <p:spPr>
            <a:xfrm>
              <a:off x="3704451" y="3689244"/>
              <a:ext cx="678182" cy="102220"/>
            </a:xfrm>
            <a:custGeom>
              <a:rect b="b" l="l" r="r" t="t"/>
              <a:pathLst>
                <a:path extrusionOk="0" h="908" w="6024">
                  <a:moveTo>
                    <a:pt x="15" y="1"/>
                  </a:moveTo>
                  <a:lnTo>
                    <a:pt x="0" y="106"/>
                  </a:lnTo>
                  <a:lnTo>
                    <a:pt x="6009" y="907"/>
                  </a:lnTo>
                  <a:lnTo>
                    <a:pt x="6024" y="803"/>
                  </a:lnTo>
                  <a:lnTo>
                    <a:pt x="15" y="1"/>
                  </a:lnTo>
                  <a:close/>
                </a:path>
              </a:pathLst>
            </a:custGeom>
            <a:solidFill>
              <a:srgbClr val="0068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5"/>
            <p:cNvSpPr/>
            <p:nvPr/>
          </p:nvSpPr>
          <p:spPr>
            <a:xfrm>
              <a:off x="3709855" y="3477935"/>
              <a:ext cx="681784" cy="139596"/>
            </a:xfrm>
            <a:custGeom>
              <a:rect b="b" l="l" r="r" t="t"/>
              <a:pathLst>
                <a:path extrusionOk="0" h="1240" w="6056">
                  <a:moveTo>
                    <a:pt x="6028" y="0"/>
                  </a:moveTo>
                  <a:lnTo>
                    <a:pt x="0" y="1084"/>
                  </a:lnTo>
                  <a:lnTo>
                    <a:pt x="29" y="1239"/>
                  </a:lnTo>
                  <a:lnTo>
                    <a:pt x="6056" y="157"/>
                  </a:lnTo>
                  <a:lnTo>
                    <a:pt x="6028" y="0"/>
                  </a:lnTo>
                  <a:close/>
                </a:path>
              </a:pathLst>
            </a:custGeom>
            <a:solidFill>
              <a:srgbClr val="0068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5"/>
            <p:cNvSpPr/>
            <p:nvPr/>
          </p:nvSpPr>
          <p:spPr>
            <a:xfrm>
              <a:off x="4275002" y="3484803"/>
              <a:ext cx="297324" cy="297542"/>
            </a:xfrm>
            <a:custGeom>
              <a:rect b="b" l="l" r="r" t="t"/>
              <a:pathLst>
                <a:path extrusionOk="0" h="2643" w="2641">
                  <a:moveTo>
                    <a:pt x="1320" y="1"/>
                  </a:moveTo>
                  <a:lnTo>
                    <a:pt x="1055" y="96"/>
                  </a:lnTo>
                  <a:cubicBezTo>
                    <a:pt x="1055" y="96"/>
                    <a:pt x="1203" y="510"/>
                    <a:pt x="1120" y="839"/>
                  </a:cubicBezTo>
                  <a:cubicBezTo>
                    <a:pt x="830" y="665"/>
                    <a:pt x="641" y="268"/>
                    <a:pt x="641" y="268"/>
                  </a:cubicBezTo>
                  <a:lnTo>
                    <a:pt x="386" y="388"/>
                  </a:lnTo>
                  <a:lnTo>
                    <a:pt x="266" y="643"/>
                  </a:lnTo>
                  <a:cubicBezTo>
                    <a:pt x="266" y="643"/>
                    <a:pt x="662" y="833"/>
                    <a:pt x="836" y="1122"/>
                  </a:cubicBezTo>
                  <a:cubicBezTo>
                    <a:pt x="764" y="1140"/>
                    <a:pt x="687" y="1148"/>
                    <a:pt x="612" y="1148"/>
                  </a:cubicBezTo>
                  <a:cubicBezTo>
                    <a:pt x="346" y="1148"/>
                    <a:pt x="94" y="1057"/>
                    <a:pt x="94" y="1057"/>
                  </a:cubicBezTo>
                  <a:lnTo>
                    <a:pt x="0" y="1321"/>
                  </a:lnTo>
                  <a:lnTo>
                    <a:pt x="94" y="1586"/>
                  </a:lnTo>
                  <a:cubicBezTo>
                    <a:pt x="94" y="1586"/>
                    <a:pt x="347" y="1498"/>
                    <a:pt x="614" y="1498"/>
                  </a:cubicBezTo>
                  <a:cubicBezTo>
                    <a:pt x="688" y="1498"/>
                    <a:pt x="764" y="1504"/>
                    <a:pt x="835" y="1522"/>
                  </a:cubicBezTo>
                  <a:cubicBezTo>
                    <a:pt x="660" y="1812"/>
                    <a:pt x="266" y="2001"/>
                    <a:pt x="266" y="2001"/>
                  </a:cubicBezTo>
                  <a:lnTo>
                    <a:pt x="386" y="2256"/>
                  </a:lnTo>
                  <a:lnTo>
                    <a:pt x="641" y="2375"/>
                  </a:lnTo>
                  <a:cubicBezTo>
                    <a:pt x="641" y="2375"/>
                    <a:pt x="831" y="1980"/>
                    <a:pt x="1120" y="1806"/>
                  </a:cubicBezTo>
                  <a:lnTo>
                    <a:pt x="1120" y="1806"/>
                  </a:lnTo>
                  <a:cubicBezTo>
                    <a:pt x="1201" y="2134"/>
                    <a:pt x="1056" y="2548"/>
                    <a:pt x="1056" y="2548"/>
                  </a:cubicBezTo>
                  <a:lnTo>
                    <a:pt x="1321" y="2642"/>
                  </a:lnTo>
                  <a:lnTo>
                    <a:pt x="1586" y="2548"/>
                  </a:lnTo>
                  <a:cubicBezTo>
                    <a:pt x="1586" y="2548"/>
                    <a:pt x="1441" y="2134"/>
                    <a:pt x="1522" y="1806"/>
                  </a:cubicBezTo>
                  <a:lnTo>
                    <a:pt x="1522" y="1806"/>
                  </a:lnTo>
                  <a:cubicBezTo>
                    <a:pt x="1811" y="1980"/>
                    <a:pt x="2000" y="2376"/>
                    <a:pt x="2000" y="2376"/>
                  </a:cubicBezTo>
                  <a:lnTo>
                    <a:pt x="2254" y="2257"/>
                  </a:lnTo>
                  <a:lnTo>
                    <a:pt x="2375" y="2002"/>
                  </a:lnTo>
                  <a:cubicBezTo>
                    <a:pt x="2375" y="2002"/>
                    <a:pt x="1977" y="1813"/>
                    <a:pt x="1805" y="1522"/>
                  </a:cubicBezTo>
                  <a:cubicBezTo>
                    <a:pt x="1876" y="1504"/>
                    <a:pt x="1951" y="1498"/>
                    <a:pt x="2026" y="1498"/>
                  </a:cubicBezTo>
                  <a:cubicBezTo>
                    <a:pt x="2293" y="1498"/>
                    <a:pt x="2547" y="1586"/>
                    <a:pt x="2547" y="1586"/>
                  </a:cubicBezTo>
                  <a:lnTo>
                    <a:pt x="2641" y="1321"/>
                  </a:lnTo>
                  <a:lnTo>
                    <a:pt x="2545" y="1054"/>
                  </a:lnTo>
                  <a:cubicBezTo>
                    <a:pt x="2545" y="1054"/>
                    <a:pt x="2291" y="1145"/>
                    <a:pt x="2023" y="1145"/>
                  </a:cubicBezTo>
                  <a:cubicBezTo>
                    <a:pt x="1949" y="1145"/>
                    <a:pt x="1873" y="1138"/>
                    <a:pt x="1802" y="1120"/>
                  </a:cubicBezTo>
                  <a:cubicBezTo>
                    <a:pt x="1975" y="829"/>
                    <a:pt x="2374" y="641"/>
                    <a:pt x="2374" y="641"/>
                  </a:cubicBezTo>
                  <a:lnTo>
                    <a:pt x="2253" y="387"/>
                  </a:lnTo>
                  <a:lnTo>
                    <a:pt x="1998" y="267"/>
                  </a:lnTo>
                  <a:cubicBezTo>
                    <a:pt x="1998" y="267"/>
                    <a:pt x="1809" y="666"/>
                    <a:pt x="1520" y="839"/>
                  </a:cubicBezTo>
                  <a:cubicBezTo>
                    <a:pt x="1436" y="511"/>
                    <a:pt x="1584" y="96"/>
                    <a:pt x="1584" y="96"/>
                  </a:cubicBezTo>
                  <a:lnTo>
                    <a:pt x="1320" y="1"/>
                  </a:lnTo>
                  <a:close/>
                </a:path>
              </a:pathLst>
            </a:custGeom>
            <a:solidFill>
              <a:srgbClr val="7A7A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5"/>
            <p:cNvSpPr/>
            <p:nvPr/>
          </p:nvSpPr>
          <p:spPr>
            <a:xfrm>
              <a:off x="4260479" y="3470956"/>
              <a:ext cx="325919" cy="326137"/>
            </a:xfrm>
            <a:custGeom>
              <a:rect b="b" l="l" r="r" t="t"/>
              <a:pathLst>
                <a:path extrusionOk="0" h="2897" w="2895">
                  <a:moveTo>
                    <a:pt x="1448" y="212"/>
                  </a:moveTo>
                  <a:cubicBezTo>
                    <a:pt x="2129" y="212"/>
                    <a:pt x="2684" y="767"/>
                    <a:pt x="2684" y="1449"/>
                  </a:cubicBezTo>
                  <a:cubicBezTo>
                    <a:pt x="2684" y="2130"/>
                    <a:pt x="2129" y="2686"/>
                    <a:pt x="1448" y="2686"/>
                  </a:cubicBezTo>
                  <a:cubicBezTo>
                    <a:pt x="768" y="2686"/>
                    <a:pt x="212" y="2130"/>
                    <a:pt x="212" y="1449"/>
                  </a:cubicBezTo>
                  <a:cubicBezTo>
                    <a:pt x="212" y="767"/>
                    <a:pt x="768" y="212"/>
                    <a:pt x="1448" y="212"/>
                  </a:cubicBezTo>
                  <a:close/>
                  <a:moveTo>
                    <a:pt x="1448" y="1"/>
                  </a:moveTo>
                  <a:cubicBezTo>
                    <a:pt x="650" y="1"/>
                    <a:pt x="0" y="650"/>
                    <a:pt x="0" y="1449"/>
                  </a:cubicBezTo>
                  <a:cubicBezTo>
                    <a:pt x="0" y="2247"/>
                    <a:pt x="650" y="2896"/>
                    <a:pt x="1448" y="2896"/>
                  </a:cubicBezTo>
                  <a:cubicBezTo>
                    <a:pt x="2245" y="2896"/>
                    <a:pt x="2895" y="2247"/>
                    <a:pt x="2895" y="1449"/>
                  </a:cubicBezTo>
                  <a:cubicBezTo>
                    <a:pt x="2895" y="650"/>
                    <a:pt x="2246" y="1"/>
                    <a:pt x="1448" y="1"/>
                  </a:cubicBezTo>
                  <a:close/>
                </a:path>
              </a:pathLst>
            </a:custGeom>
            <a:solidFill>
              <a:srgbClr val="0068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5"/>
            <p:cNvSpPr/>
            <p:nvPr/>
          </p:nvSpPr>
          <p:spPr>
            <a:xfrm>
              <a:off x="4327801" y="3623611"/>
              <a:ext cx="114269" cy="214348"/>
            </a:xfrm>
            <a:custGeom>
              <a:rect b="b" l="l" r="r" t="t"/>
              <a:pathLst>
                <a:path extrusionOk="0" h="1904" w="1015">
                  <a:moveTo>
                    <a:pt x="705" y="0"/>
                  </a:moveTo>
                  <a:lnTo>
                    <a:pt x="1" y="1731"/>
                  </a:lnTo>
                  <a:lnTo>
                    <a:pt x="311" y="1904"/>
                  </a:lnTo>
                  <a:lnTo>
                    <a:pt x="1015" y="174"/>
                  </a:lnTo>
                  <a:lnTo>
                    <a:pt x="705" y="0"/>
                  </a:lnTo>
                  <a:close/>
                </a:path>
              </a:pathLst>
            </a:custGeom>
            <a:solidFill>
              <a:srgbClr val="8989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5"/>
            <p:cNvSpPr/>
            <p:nvPr/>
          </p:nvSpPr>
          <p:spPr>
            <a:xfrm>
              <a:off x="4231659" y="3742156"/>
              <a:ext cx="227412" cy="152655"/>
            </a:xfrm>
            <a:custGeom>
              <a:rect b="b" l="l" r="r" t="t"/>
              <a:pathLst>
                <a:path extrusionOk="0" h="1356" w="2020">
                  <a:moveTo>
                    <a:pt x="369" y="1"/>
                  </a:moveTo>
                  <a:cubicBezTo>
                    <a:pt x="255" y="1"/>
                    <a:pt x="145" y="58"/>
                    <a:pt x="87" y="161"/>
                  </a:cubicBezTo>
                  <a:cubicBezTo>
                    <a:pt x="0" y="316"/>
                    <a:pt x="63" y="517"/>
                    <a:pt x="225" y="608"/>
                  </a:cubicBezTo>
                  <a:lnTo>
                    <a:pt x="1481" y="1311"/>
                  </a:lnTo>
                  <a:cubicBezTo>
                    <a:pt x="1535" y="1341"/>
                    <a:pt x="1594" y="1356"/>
                    <a:pt x="1651" y="1356"/>
                  </a:cubicBezTo>
                  <a:cubicBezTo>
                    <a:pt x="1766" y="1356"/>
                    <a:pt x="1876" y="1298"/>
                    <a:pt x="1934" y="1194"/>
                  </a:cubicBezTo>
                  <a:cubicBezTo>
                    <a:pt x="2019" y="1040"/>
                    <a:pt x="1958" y="839"/>
                    <a:pt x="1796" y="748"/>
                  </a:cubicBezTo>
                  <a:lnTo>
                    <a:pt x="540" y="45"/>
                  </a:lnTo>
                  <a:cubicBezTo>
                    <a:pt x="485" y="15"/>
                    <a:pt x="427" y="1"/>
                    <a:pt x="369" y="1"/>
                  </a:cubicBezTo>
                  <a:close/>
                </a:path>
              </a:pathLst>
            </a:custGeom>
            <a:solidFill>
              <a:srgbClr val="0068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5"/>
            <p:cNvSpPr/>
            <p:nvPr/>
          </p:nvSpPr>
          <p:spPr>
            <a:xfrm>
              <a:off x="4392985" y="3603460"/>
              <a:ext cx="61244" cy="61130"/>
            </a:xfrm>
            <a:custGeom>
              <a:rect b="b" l="l" r="r" t="t"/>
              <a:pathLst>
                <a:path extrusionOk="0" h="543" w="544">
                  <a:moveTo>
                    <a:pt x="272" y="0"/>
                  </a:moveTo>
                  <a:cubicBezTo>
                    <a:pt x="121" y="0"/>
                    <a:pt x="1" y="122"/>
                    <a:pt x="1" y="272"/>
                  </a:cubicBezTo>
                  <a:cubicBezTo>
                    <a:pt x="1" y="421"/>
                    <a:pt x="123" y="543"/>
                    <a:pt x="272" y="543"/>
                  </a:cubicBezTo>
                  <a:cubicBezTo>
                    <a:pt x="421" y="543"/>
                    <a:pt x="543" y="421"/>
                    <a:pt x="543" y="272"/>
                  </a:cubicBezTo>
                  <a:cubicBezTo>
                    <a:pt x="543" y="122"/>
                    <a:pt x="421" y="0"/>
                    <a:pt x="272" y="0"/>
                  </a:cubicBezTo>
                  <a:close/>
                </a:path>
              </a:pathLst>
            </a:custGeom>
            <a:solidFill>
              <a:srgbClr val="0068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5"/>
            <p:cNvSpPr/>
            <p:nvPr/>
          </p:nvSpPr>
          <p:spPr>
            <a:xfrm>
              <a:off x="3668426" y="2973137"/>
              <a:ext cx="553894" cy="705861"/>
            </a:xfrm>
            <a:custGeom>
              <a:rect b="b" l="l" r="r" t="t"/>
              <a:pathLst>
                <a:path extrusionOk="0" h="6270" w="4920">
                  <a:moveTo>
                    <a:pt x="4584" y="1"/>
                  </a:moveTo>
                  <a:lnTo>
                    <a:pt x="163" y="5672"/>
                  </a:lnTo>
                  <a:cubicBezTo>
                    <a:pt x="66" y="5727"/>
                    <a:pt x="1" y="5831"/>
                    <a:pt x="1" y="5949"/>
                  </a:cubicBezTo>
                  <a:cubicBezTo>
                    <a:pt x="1" y="6126"/>
                    <a:pt x="144" y="6270"/>
                    <a:pt x="320" y="6270"/>
                  </a:cubicBezTo>
                  <a:cubicBezTo>
                    <a:pt x="497" y="6270"/>
                    <a:pt x="640" y="6126"/>
                    <a:pt x="640" y="5949"/>
                  </a:cubicBezTo>
                  <a:cubicBezTo>
                    <a:pt x="640" y="5911"/>
                    <a:pt x="634" y="5876"/>
                    <a:pt x="621" y="5841"/>
                  </a:cubicBezTo>
                  <a:lnTo>
                    <a:pt x="4919" y="325"/>
                  </a:lnTo>
                  <a:lnTo>
                    <a:pt x="4584" y="1"/>
                  </a:lnTo>
                  <a:close/>
                </a:path>
              </a:pathLst>
            </a:custGeom>
            <a:solidFill>
              <a:srgbClr val="62C7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5"/>
            <p:cNvSpPr/>
            <p:nvPr/>
          </p:nvSpPr>
          <p:spPr>
            <a:xfrm>
              <a:off x="4919067" y="1874940"/>
              <a:ext cx="312747" cy="244969"/>
            </a:xfrm>
            <a:custGeom>
              <a:rect b="b" l="l" r="r" t="t"/>
              <a:pathLst>
                <a:path extrusionOk="0" h="2176" w="2778">
                  <a:moveTo>
                    <a:pt x="1951" y="1"/>
                  </a:moveTo>
                  <a:cubicBezTo>
                    <a:pt x="1715" y="1"/>
                    <a:pt x="1051" y="47"/>
                    <a:pt x="879" y="302"/>
                  </a:cubicBezTo>
                  <a:cubicBezTo>
                    <a:pt x="691" y="579"/>
                    <a:pt x="1" y="1017"/>
                    <a:pt x="1" y="1017"/>
                  </a:cubicBezTo>
                  <a:lnTo>
                    <a:pt x="433" y="2176"/>
                  </a:lnTo>
                  <a:cubicBezTo>
                    <a:pt x="433" y="2176"/>
                    <a:pt x="991" y="1966"/>
                    <a:pt x="1202" y="1877"/>
                  </a:cubicBezTo>
                  <a:cubicBezTo>
                    <a:pt x="1220" y="1869"/>
                    <a:pt x="1241" y="1866"/>
                    <a:pt x="1264" y="1866"/>
                  </a:cubicBezTo>
                  <a:cubicBezTo>
                    <a:pt x="1468" y="1866"/>
                    <a:pt x="1848" y="2126"/>
                    <a:pt x="1992" y="2126"/>
                  </a:cubicBezTo>
                  <a:cubicBezTo>
                    <a:pt x="2025" y="2126"/>
                    <a:pt x="2045" y="2112"/>
                    <a:pt x="2048" y="2079"/>
                  </a:cubicBezTo>
                  <a:cubicBezTo>
                    <a:pt x="2066" y="1880"/>
                    <a:pt x="2097" y="1870"/>
                    <a:pt x="2186" y="1805"/>
                  </a:cubicBezTo>
                  <a:cubicBezTo>
                    <a:pt x="2276" y="1740"/>
                    <a:pt x="2122" y="1553"/>
                    <a:pt x="2122" y="1553"/>
                  </a:cubicBezTo>
                  <a:lnTo>
                    <a:pt x="2122" y="1553"/>
                  </a:lnTo>
                  <a:cubicBezTo>
                    <a:pt x="2122" y="1553"/>
                    <a:pt x="2187" y="1574"/>
                    <a:pt x="2247" y="1574"/>
                  </a:cubicBezTo>
                  <a:cubicBezTo>
                    <a:pt x="2277" y="1574"/>
                    <a:pt x="2306" y="1569"/>
                    <a:pt x="2325" y="1553"/>
                  </a:cubicBezTo>
                  <a:cubicBezTo>
                    <a:pt x="2383" y="1505"/>
                    <a:pt x="2390" y="1302"/>
                    <a:pt x="2390" y="1302"/>
                  </a:cubicBezTo>
                  <a:cubicBezTo>
                    <a:pt x="2390" y="1302"/>
                    <a:pt x="2505" y="1338"/>
                    <a:pt x="2601" y="1338"/>
                  </a:cubicBezTo>
                  <a:cubicBezTo>
                    <a:pt x="2650" y="1338"/>
                    <a:pt x="2693" y="1329"/>
                    <a:pt x="2714" y="1302"/>
                  </a:cubicBezTo>
                  <a:cubicBezTo>
                    <a:pt x="2778" y="1222"/>
                    <a:pt x="2601" y="659"/>
                    <a:pt x="2601" y="659"/>
                  </a:cubicBezTo>
                  <a:cubicBezTo>
                    <a:pt x="2756" y="407"/>
                    <a:pt x="2707" y="1"/>
                    <a:pt x="2707" y="1"/>
                  </a:cubicBezTo>
                  <a:lnTo>
                    <a:pt x="2707" y="1"/>
                  </a:lnTo>
                  <a:cubicBezTo>
                    <a:pt x="2707" y="1"/>
                    <a:pt x="2468" y="5"/>
                    <a:pt x="2259" y="5"/>
                  </a:cubicBezTo>
                  <a:cubicBezTo>
                    <a:pt x="2154" y="5"/>
                    <a:pt x="2057" y="4"/>
                    <a:pt x="2000" y="1"/>
                  </a:cubicBezTo>
                  <a:cubicBezTo>
                    <a:pt x="1987" y="1"/>
                    <a:pt x="1970" y="1"/>
                    <a:pt x="1951" y="1"/>
                  </a:cubicBezTo>
                  <a:close/>
                </a:path>
              </a:pathLst>
            </a:custGeom>
            <a:solidFill>
              <a:srgbClr val="F9C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5"/>
            <p:cNvSpPr/>
            <p:nvPr/>
          </p:nvSpPr>
          <p:spPr>
            <a:xfrm>
              <a:off x="4895425" y="1771256"/>
              <a:ext cx="328734" cy="218063"/>
            </a:xfrm>
            <a:custGeom>
              <a:rect b="b" l="l" r="r" t="t"/>
              <a:pathLst>
                <a:path extrusionOk="0" h="1937" w="2920">
                  <a:moveTo>
                    <a:pt x="1485" y="1"/>
                  </a:moveTo>
                  <a:cubicBezTo>
                    <a:pt x="1400" y="1"/>
                    <a:pt x="1317" y="9"/>
                    <a:pt x="1237" y="28"/>
                  </a:cubicBezTo>
                  <a:cubicBezTo>
                    <a:pt x="546" y="191"/>
                    <a:pt x="270" y="841"/>
                    <a:pt x="270" y="841"/>
                  </a:cubicBezTo>
                  <a:cubicBezTo>
                    <a:pt x="1" y="1255"/>
                    <a:pt x="214" y="1936"/>
                    <a:pt x="214" y="1936"/>
                  </a:cubicBezTo>
                  <a:cubicBezTo>
                    <a:pt x="214" y="1936"/>
                    <a:pt x="901" y="1500"/>
                    <a:pt x="1090" y="1223"/>
                  </a:cubicBezTo>
                  <a:cubicBezTo>
                    <a:pt x="1263" y="968"/>
                    <a:pt x="1927" y="922"/>
                    <a:pt x="2162" y="922"/>
                  </a:cubicBezTo>
                  <a:cubicBezTo>
                    <a:pt x="2181" y="922"/>
                    <a:pt x="2198" y="922"/>
                    <a:pt x="2211" y="922"/>
                  </a:cubicBezTo>
                  <a:cubicBezTo>
                    <a:pt x="2268" y="925"/>
                    <a:pt x="2366" y="926"/>
                    <a:pt x="2471" y="926"/>
                  </a:cubicBezTo>
                  <a:cubicBezTo>
                    <a:pt x="2680" y="926"/>
                    <a:pt x="2919" y="922"/>
                    <a:pt x="2919" y="922"/>
                  </a:cubicBezTo>
                  <a:cubicBezTo>
                    <a:pt x="2854" y="506"/>
                    <a:pt x="2129" y="1"/>
                    <a:pt x="1485" y="1"/>
                  </a:cubicBezTo>
                  <a:close/>
                </a:path>
              </a:pathLst>
            </a:custGeom>
            <a:solidFill>
              <a:srgbClr val="97E5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5"/>
            <p:cNvSpPr/>
            <p:nvPr/>
          </p:nvSpPr>
          <p:spPr>
            <a:xfrm>
              <a:off x="4951715" y="1881920"/>
              <a:ext cx="73402" cy="73738"/>
            </a:xfrm>
            <a:custGeom>
              <a:rect b="b" l="l" r="r" t="t"/>
              <a:pathLst>
                <a:path extrusionOk="0" h="655" w="652">
                  <a:moveTo>
                    <a:pt x="408" y="1"/>
                  </a:moveTo>
                  <a:cubicBezTo>
                    <a:pt x="406" y="1"/>
                    <a:pt x="404" y="1"/>
                    <a:pt x="401" y="1"/>
                  </a:cubicBezTo>
                  <a:cubicBezTo>
                    <a:pt x="189" y="10"/>
                    <a:pt x="0" y="328"/>
                    <a:pt x="283" y="655"/>
                  </a:cubicBezTo>
                  <a:lnTo>
                    <a:pt x="651" y="347"/>
                  </a:lnTo>
                  <a:cubicBezTo>
                    <a:pt x="651" y="347"/>
                    <a:pt x="616" y="1"/>
                    <a:pt x="408" y="1"/>
                  </a:cubicBezTo>
                  <a:close/>
                </a:path>
              </a:pathLst>
            </a:custGeom>
            <a:solidFill>
              <a:srgbClr val="F9C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5"/>
            <p:cNvSpPr/>
            <p:nvPr/>
          </p:nvSpPr>
          <p:spPr>
            <a:xfrm>
              <a:off x="4870320" y="1683783"/>
              <a:ext cx="420374" cy="213109"/>
            </a:xfrm>
            <a:custGeom>
              <a:rect b="b" l="l" r="r" t="t"/>
              <a:pathLst>
                <a:path extrusionOk="0" h="1893" w="3734">
                  <a:moveTo>
                    <a:pt x="1637" y="1"/>
                  </a:moveTo>
                  <a:cubicBezTo>
                    <a:pt x="1184" y="1"/>
                    <a:pt x="641" y="105"/>
                    <a:pt x="1" y="374"/>
                  </a:cubicBezTo>
                  <a:cubicBezTo>
                    <a:pt x="1" y="374"/>
                    <a:pt x="627" y="1198"/>
                    <a:pt x="1339" y="1490"/>
                  </a:cubicBezTo>
                  <a:cubicBezTo>
                    <a:pt x="1968" y="1747"/>
                    <a:pt x="2591" y="1892"/>
                    <a:pt x="3343" y="1892"/>
                  </a:cubicBezTo>
                  <a:cubicBezTo>
                    <a:pt x="3442" y="1892"/>
                    <a:pt x="3543" y="1890"/>
                    <a:pt x="3648" y="1885"/>
                  </a:cubicBezTo>
                  <a:cubicBezTo>
                    <a:pt x="3648" y="1885"/>
                    <a:pt x="3734" y="1440"/>
                    <a:pt x="3442" y="912"/>
                  </a:cubicBezTo>
                  <a:cubicBezTo>
                    <a:pt x="3239" y="544"/>
                    <a:pt x="2671" y="1"/>
                    <a:pt x="1637" y="1"/>
                  </a:cubicBezTo>
                  <a:close/>
                </a:path>
              </a:pathLst>
            </a:custGeom>
            <a:solidFill>
              <a:srgbClr val="FF71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5"/>
            <p:cNvSpPr/>
            <p:nvPr/>
          </p:nvSpPr>
          <p:spPr>
            <a:xfrm>
              <a:off x="4843414" y="1746489"/>
              <a:ext cx="125302" cy="144662"/>
            </a:xfrm>
            <a:custGeom>
              <a:rect b="b" l="l" r="r" t="t"/>
              <a:pathLst>
                <a:path extrusionOk="0" h="1285" w="1113">
                  <a:moveTo>
                    <a:pt x="393" y="1"/>
                  </a:moveTo>
                  <a:cubicBezTo>
                    <a:pt x="393" y="1"/>
                    <a:pt x="215" y="92"/>
                    <a:pt x="241" y="324"/>
                  </a:cubicBezTo>
                  <a:cubicBezTo>
                    <a:pt x="267" y="555"/>
                    <a:pt x="0" y="753"/>
                    <a:pt x="61" y="985"/>
                  </a:cubicBezTo>
                  <a:cubicBezTo>
                    <a:pt x="113" y="1190"/>
                    <a:pt x="279" y="1284"/>
                    <a:pt x="535" y="1284"/>
                  </a:cubicBezTo>
                  <a:cubicBezTo>
                    <a:pt x="568" y="1284"/>
                    <a:pt x="603" y="1283"/>
                    <a:pt x="640" y="1280"/>
                  </a:cubicBezTo>
                  <a:cubicBezTo>
                    <a:pt x="640" y="1280"/>
                    <a:pt x="765" y="951"/>
                    <a:pt x="1113" y="668"/>
                  </a:cubicBezTo>
                  <a:cubicBezTo>
                    <a:pt x="1112" y="667"/>
                    <a:pt x="626" y="293"/>
                    <a:pt x="393" y="1"/>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5"/>
            <p:cNvSpPr/>
            <p:nvPr/>
          </p:nvSpPr>
          <p:spPr>
            <a:xfrm>
              <a:off x="4944285" y="1736920"/>
              <a:ext cx="295748" cy="118657"/>
            </a:xfrm>
            <a:custGeom>
              <a:rect b="b" l="l" r="r" t="t"/>
              <a:pathLst>
                <a:path extrusionOk="0" h="1054" w="2627">
                  <a:moveTo>
                    <a:pt x="91" y="1"/>
                  </a:moveTo>
                  <a:lnTo>
                    <a:pt x="1" y="35"/>
                  </a:lnTo>
                  <a:cubicBezTo>
                    <a:pt x="1" y="35"/>
                    <a:pt x="568" y="1054"/>
                    <a:pt x="2396" y="1054"/>
                  </a:cubicBezTo>
                  <a:cubicBezTo>
                    <a:pt x="2471" y="1054"/>
                    <a:pt x="2547" y="1052"/>
                    <a:pt x="2626" y="1048"/>
                  </a:cubicBezTo>
                  <a:cubicBezTo>
                    <a:pt x="2626" y="1048"/>
                    <a:pt x="707" y="153"/>
                    <a:pt x="91" y="1"/>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5"/>
            <p:cNvSpPr/>
            <p:nvPr/>
          </p:nvSpPr>
          <p:spPr>
            <a:xfrm>
              <a:off x="4963310" y="1719583"/>
              <a:ext cx="281563" cy="118882"/>
            </a:xfrm>
            <a:custGeom>
              <a:rect b="b" l="l" r="r" t="t"/>
              <a:pathLst>
                <a:path extrusionOk="0" h="1056" w="2501">
                  <a:moveTo>
                    <a:pt x="188" y="0"/>
                  </a:moveTo>
                  <a:lnTo>
                    <a:pt x="1" y="86"/>
                  </a:lnTo>
                  <a:cubicBezTo>
                    <a:pt x="1140" y="249"/>
                    <a:pt x="2500" y="1055"/>
                    <a:pt x="2500" y="1055"/>
                  </a:cubicBezTo>
                  <a:cubicBezTo>
                    <a:pt x="1587" y="13"/>
                    <a:pt x="188" y="0"/>
                    <a:pt x="188" y="0"/>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5"/>
            <p:cNvSpPr/>
            <p:nvPr/>
          </p:nvSpPr>
          <p:spPr>
            <a:xfrm>
              <a:off x="5006541" y="1695491"/>
              <a:ext cx="256682" cy="140046"/>
            </a:xfrm>
            <a:custGeom>
              <a:rect b="b" l="l" r="r" t="t"/>
              <a:pathLst>
                <a:path extrusionOk="0" h="1244" w="2280">
                  <a:moveTo>
                    <a:pt x="387" y="1"/>
                  </a:moveTo>
                  <a:cubicBezTo>
                    <a:pt x="266" y="1"/>
                    <a:pt x="137" y="7"/>
                    <a:pt x="0" y="21"/>
                  </a:cubicBezTo>
                  <a:cubicBezTo>
                    <a:pt x="0" y="21"/>
                    <a:pt x="722" y="85"/>
                    <a:pt x="1188" y="369"/>
                  </a:cubicBezTo>
                  <a:cubicBezTo>
                    <a:pt x="1657" y="652"/>
                    <a:pt x="2280" y="1243"/>
                    <a:pt x="2280" y="1243"/>
                  </a:cubicBezTo>
                  <a:cubicBezTo>
                    <a:pt x="2280" y="1243"/>
                    <a:pt x="2071" y="1"/>
                    <a:pt x="387" y="1"/>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5"/>
            <p:cNvSpPr/>
            <p:nvPr/>
          </p:nvSpPr>
          <p:spPr>
            <a:xfrm>
              <a:off x="4870320" y="1687273"/>
              <a:ext cx="134195" cy="69123"/>
            </a:xfrm>
            <a:custGeom>
              <a:rect b="b" l="l" r="r" t="t"/>
              <a:pathLst>
                <a:path extrusionOk="0" h="614" w="1192">
                  <a:moveTo>
                    <a:pt x="1192" y="1"/>
                  </a:moveTo>
                  <a:lnTo>
                    <a:pt x="1192" y="1"/>
                  </a:lnTo>
                  <a:cubicBezTo>
                    <a:pt x="841" y="50"/>
                    <a:pt x="444" y="157"/>
                    <a:pt x="1" y="343"/>
                  </a:cubicBezTo>
                  <a:cubicBezTo>
                    <a:pt x="1" y="343"/>
                    <a:pt x="86" y="457"/>
                    <a:pt x="231" y="614"/>
                  </a:cubicBezTo>
                  <a:cubicBezTo>
                    <a:pt x="245" y="588"/>
                    <a:pt x="416" y="307"/>
                    <a:pt x="505" y="252"/>
                  </a:cubicBezTo>
                  <a:cubicBezTo>
                    <a:pt x="599" y="198"/>
                    <a:pt x="1173" y="7"/>
                    <a:pt x="1192" y="1"/>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5"/>
            <p:cNvSpPr/>
            <p:nvPr/>
          </p:nvSpPr>
          <p:spPr>
            <a:xfrm>
              <a:off x="4853658" y="1765515"/>
              <a:ext cx="49760" cy="80043"/>
            </a:xfrm>
            <a:custGeom>
              <a:rect b="b" l="l" r="r" t="t"/>
              <a:pathLst>
                <a:path extrusionOk="0" h="711" w="442">
                  <a:moveTo>
                    <a:pt x="164" y="0"/>
                  </a:moveTo>
                  <a:cubicBezTo>
                    <a:pt x="150" y="42"/>
                    <a:pt x="142" y="94"/>
                    <a:pt x="149" y="154"/>
                  </a:cubicBezTo>
                  <a:cubicBezTo>
                    <a:pt x="165" y="303"/>
                    <a:pt x="60" y="439"/>
                    <a:pt x="1" y="580"/>
                  </a:cubicBezTo>
                  <a:cubicBezTo>
                    <a:pt x="19" y="610"/>
                    <a:pt x="91" y="710"/>
                    <a:pt x="201" y="710"/>
                  </a:cubicBezTo>
                  <a:cubicBezTo>
                    <a:pt x="222" y="710"/>
                    <a:pt x="245" y="707"/>
                    <a:pt x="269" y="698"/>
                  </a:cubicBezTo>
                  <a:cubicBezTo>
                    <a:pt x="442" y="640"/>
                    <a:pt x="423" y="216"/>
                    <a:pt x="164" y="0"/>
                  </a:cubicBezTo>
                  <a:close/>
                </a:path>
              </a:pathLst>
            </a:custGeom>
            <a:solidFill>
              <a:srgbClr val="606060">
                <a:alpha val="25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5"/>
            <p:cNvSpPr/>
            <p:nvPr/>
          </p:nvSpPr>
          <p:spPr>
            <a:xfrm>
              <a:off x="4915127" y="1859630"/>
              <a:ext cx="157612" cy="233711"/>
            </a:xfrm>
            <a:custGeom>
              <a:rect b="b" l="l" r="r" t="t"/>
              <a:pathLst>
                <a:path extrusionOk="0" h="2076" w="1400">
                  <a:moveTo>
                    <a:pt x="1061" y="137"/>
                  </a:moveTo>
                  <a:cubicBezTo>
                    <a:pt x="940" y="379"/>
                    <a:pt x="691" y="853"/>
                    <a:pt x="609" y="853"/>
                  </a:cubicBezTo>
                  <a:cubicBezTo>
                    <a:pt x="609" y="853"/>
                    <a:pt x="608" y="853"/>
                    <a:pt x="608" y="853"/>
                  </a:cubicBezTo>
                  <a:cubicBezTo>
                    <a:pt x="522" y="844"/>
                    <a:pt x="274" y="418"/>
                    <a:pt x="181" y="250"/>
                  </a:cubicBezTo>
                  <a:lnTo>
                    <a:pt x="1061" y="137"/>
                  </a:lnTo>
                  <a:close/>
                  <a:moveTo>
                    <a:pt x="121" y="0"/>
                  </a:moveTo>
                  <a:lnTo>
                    <a:pt x="1" y="274"/>
                  </a:lnTo>
                  <a:cubicBezTo>
                    <a:pt x="1" y="274"/>
                    <a:pt x="610" y="1196"/>
                    <a:pt x="654" y="1279"/>
                  </a:cubicBezTo>
                  <a:cubicBezTo>
                    <a:pt x="698" y="1362"/>
                    <a:pt x="1078" y="2075"/>
                    <a:pt x="1078" y="2075"/>
                  </a:cubicBezTo>
                  <a:lnTo>
                    <a:pt x="1237" y="2011"/>
                  </a:lnTo>
                  <a:cubicBezTo>
                    <a:pt x="1237" y="2011"/>
                    <a:pt x="851" y="1479"/>
                    <a:pt x="812" y="1223"/>
                  </a:cubicBezTo>
                  <a:cubicBezTo>
                    <a:pt x="774" y="967"/>
                    <a:pt x="1400" y="94"/>
                    <a:pt x="1400" y="94"/>
                  </a:cubicBezTo>
                  <a:lnTo>
                    <a:pt x="1126" y="0"/>
                  </a:ln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5"/>
            <p:cNvSpPr/>
            <p:nvPr/>
          </p:nvSpPr>
          <p:spPr>
            <a:xfrm>
              <a:off x="5014309" y="1890927"/>
              <a:ext cx="205458" cy="102446"/>
            </a:xfrm>
            <a:custGeom>
              <a:rect b="b" l="l" r="r" t="t"/>
              <a:pathLst>
                <a:path extrusionOk="0" h="910" w="1825">
                  <a:moveTo>
                    <a:pt x="794" y="154"/>
                  </a:moveTo>
                  <a:cubicBezTo>
                    <a:pt x="845" y="154"/>
                    <a:pt x="963" y="175"/>
                    <a:pt x="963" y="175"/>
                  </a:cubicBezTo>
                  <a:cubicBezTo>
                    <a:pt x="898" y="191"/>
                    <a:pt x="930" y="275"/>
                    <a:pt x="930" y="275"/>
                  </a:cubicBezTo>
                  <a:cubicBezTo>
                    <a:pt x="930" y="275"/>
                    <a:pt x="750" y="167"/>
                    <a:pt x="774" y="156"/>
                  </a:cubicBezTo>
                  <a:cubicBezTo>
                    <a:pt x="778" y="155"/>
                    <a:pt x="785" y="154"/>
                    <a:pt x="794" y="154"/>
                  </a:cubicBezTo>
                  <a:close/>
                  <a:moveTo>
                    <a:pt x="1" y="1"/>
                  </a:moveTo>
                  <a:lnTo>
                    <a:pt x="54" y="120"/>
                  </a:lnTo>
                  <a:lnTo>
                    <a:pt x="913" y="344"/>
                  </a:lnTo>
                  <a:cubicBezTo>
                    <a:pt x="1010" y="464"/>
                    <a:pt x="1465" y="909"/>
                    <a:pt x="1465" y="909"/>
                  </a:cubicBezTo>
                  <a:cubicBezTo>
                    <a:pt x="1707" y="775"/>
                    <a:pt x="1824" y="356"/>
                    <a:pt x="1824" y="356"/>
                  </a:cubicBezTo>
                  <a:cubicBezTo>
                    <a:pt x="1808" y="309"/>
                    <a:pt x="1260" y="130"/>
                    <a:pt x="1112" y="111"/>
                  </a:cubicBezTo>
                  <a:cubicBezTo>
                    <a:pt x="964" y="93"/>
                    <a:pt x="1" y="1"/>
                    <a:pt x="1" y="1"/>
                  </a:cubicBezTo>
                  <a:close/>
                </a:path>
              </a:pathLst>
            </a:custGeom>
            <a:solidFill>
              <a:srgbClr val="1F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5"/>
            <p:cNvSpPr/>
            <p:nvPr/>
          </p:nvSpPr>
          <p:spPr>
            <a:xfrm>
              <a:off x="5119345" y="1916482"/>
              <a:ext cx="90402" cy="62255"/>
            </a:xfrm>
            <a:custGeom>
              <a:rect b="b" l="l" r="r" t="t"/>
              <a:pathLst>
                <a:path extrusionOk="0" h="553" w="803">
                  <a:moveTo>
                    <a:pt x="133" y="1"/>
                  </a:moveTo>
                  <a:cubicBezTo>
                    <a:pt x="0" y="14"/>
                    <a:pt x="522" y="552"/>
                    <a:pt x="587" y="552"/>
                  </a:cubicBezTo>
                  <a:cubicBezTo>
                    <a:pt x="587" y="552"/>
                    <a:pt x="588" y="552"/>
                    <a:pt x="588" y="552"/>
                  </a:cubicBezTo>
                  <a:cubicBezTo>
                    <a:pt x="644" y="543"/>
                    <a:pt x="802" y="246"/>
                    <a:pt x="774" y="195"/>
                  </a:cubicBezTo>
                  <a:cubicBezTo>
                    <a:pt x="746" y="144"/>
                    <a:pt x="133" y="1"/>
                    <a:pt x="133" y="1"/>
                  </a:cubicBezTo>
                  <a:close/>
                </a:path>
              </a:pathLst>
            </a:custGeom>
            <a:solidFill>
              <a:srgbClr val="62C7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5"/>
            <p:cNvSpPr/>
            <p:nvPr/>
          </p:nvSpPr>
          <p:spPr>
            <a:xfrm>
              <a:off x="5137358" y="1920872"/>
              <a:ext cx="32198" cy="21052"/>
            </a:xfrm>
            <a:custGeom>
              <a:rect b="b" l="l" r="r" t="t"/>
              <a:pathLst>
                <a:path extrusionOk="0" h="187" w="286">
                  <a:moveTo>
                    <a:pt x="127" y="1"/>
                  </a:moveTo>
                  <a:lnTo>
                    <a:pt x="1" y="89"/>
                  </a:lnTo>
                  <a:cubicBezTo>
                    <a:pt x="21" y="118"/>
                    <a:pt x="47" y="151"/>
                    <a:pt x="76" y="187"/>
                  </a:cubicBezTo>
                  <a:lnTo>
                    <a:pt x="285" y="42"/>
                  </a:lnTo>
                  <a:cubicBezTo>
                    <a:pt x="230" y="26"/>
                    <a:pt x="174" y="12"/>
                    <a:pt x="127" y="1"/>
                  </a:cubicBezTo>
                  <a:close/>
                </a:path>
              </a:pathLst>
            </a:custGeom>
            <a:solidFill>
              <a:srgbClr val="FFFFFF">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5"/>
            <p:cNvSpPr/>
            <p:nvPr/>
          </p:nvSpPr>
          <p:spPr>
            <a:xfrm>
              <a:off x="5156046" y="1930666"/>
              <a:ext cx="48072" cy="32760"/>
            </a:xfrm>
            <a:custGeom>
              <a:rect b="b" l="l" r="r" t="t"/>
              <a:pathLst>
                <a:path extrusionOk="0" h="291" w="427">
                  <a:moveTo>
                    <a:pt x="283" y="1"/>
                  </a:moveTo>
                  <a:lnTo>
                    <a:pt x="0" y="200"/>
                  </a:lnTo>
                  <a:cubicBezTo>
                    <a:pt x="29" y="232"/>
                    <a:pt x="60" y="263"/>
                    <a:pt x="88" y="290"/>
                  </a:cubicBezTo>
                  <a:lnTo>
                    <a:pt x="426" y="54"/>
                  </a:lnTo>
                  <a:cubicBezTo>
                    <a:pt x="397" y="39"/>
                    <a:pt x="345" y="19"/>
                    <a:pt x="283" y="1"/>
                  </a:cubicBezTo>
                  <a:close/>
                </a:path>
              </a:pathLst>
            </a:custGeom>
            <a:solidFill>
              <a:srgbClr val="FFFFFF">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5"/>
            <p:cNvSpPr/>
            <p:nvPr/>
          </p:nvSpPr>
          <p:spPr>
            <a:xfrm>
              <a:off x="5179913" y="1962976"/>
              <a:ext cx="18238" cy="15761"/>
            </a:xfrm>
            <a:custGeom>
              <a:rect b="b" l="l" r="r" t="t"/>
              <a:pathLst>
                <a:path extrusionOk="0" h="140" w="162">
                  <a:moveTo>
                    <a:pt x="162" y="0"/>
                  </a:moveTo>
                  <a:lnTo>
                    <a:pt x="0" y="113"/>
                  </a:lnTo>
                  <a:cubicBezTo>
                    <a:pt x="24" y="129"/>
                    <a:pt x="41" y="139"/>
                    <a:pt x="49" y="139"/>
                  </a:cubicBezTo>
                  <a:cubicBezTo>
                    <a:pt x="50" y="139"/>
                    <a:pt x="50" y="139"/>
                    <a:pt x="50" y="139"/>
                  </a:cubicBezTo>
                  <a:cubicBezTo>
                    <a:pt x="76" y="135"/>
                    <a:pt x="122" y="72"/>
                    <a:pt x="162" y="0"/>
                  </a:cubicBezTo>
                  <a:close/>
                </a:path>
              </a:pathLst>
            </a:custGeom>
            <a:solidFill>
              <a:srgbClr val="FFFFFF">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5"/>
            <p:cNvSpPr/>
            <p:nvPr/>
          </p:nvSpPr>
          <p:spPr>
            <a:xfrm>
              <a:off x="4211282" y="2479821"/>
              <a:ext cx="613111" cy="307449"/>
            </a:xfrm>
            <a:custGeom>
              <a:rect b="b" l="l" r="r" t="t"/>
              <a:pathLst>
                <a:path extrusionOk="0" h="2731" w="5446">
                  <a:moveTo>
                    <a:pt x="1476" y="0"/>
                  </a:moveTo>
                  <a:lnTo>
                    <a:pt x="0" y="209"/>
                  </a:lnTo>
                  <a:cubicBezTo>
                    <a:pt x="228" y="1089"/>
                    <a:pt x="3251" y="2542"/>
                    <a:pt x="3651" y="2730"/>
                  </a:cubicBezTo>
                  <a:cubicBezTo>
                    <a:pt x="3931" y="2646"/>
                    <a:pt x="4930" y="2332"/>
                    <a:pt x="5446" y="1935"/>
                  </a:cubicBezTo>
                  <a:cubicBezTo>
                    <a:pt x="4965" y="1375"/>
                    <a:pt x="1476" y="0"/>
                    <a:pt x="1476" y="0"/>
                  </a:cubicBezTo>
                  <a:close/>
                </a:path>
              </a:pathLst>
            </a:custGeom>
            <a:solidFill>
              <a:srgbClr val="606060">
                <a:alpha val="25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5"/>
            <p:cNvSpPr/>
            <p:nvPr/>
          </p:nvSpPr>
          <p:spPr>
            <a:xfrm>
              <a:off x="4392872" y="2697659"/>
              <a:ext cx="472949" cy="550391"/>
            </a:xfrm>
            <a:custGeom>
              <a:rect b="b" l="l" r="r" t="t"/>
              <a:pathLst>
                <a:path extrusionOk="0" h="4889" w="4201">
                  <a:moveTo>
                    <a:pt x="3815" y="0"/>
                  </a:moveTo>
                  <a:cubicBezTo>
                    <a:pt x="3301" y="397"/>
                    <a:pt x="2301" y="711"/>
                    <a:pt x="2022" y="795"/>
                  </a:cubicBezTo>
                  <a:cubicBezTo>
                    <a:pt x="2049" y="807"/>
                    <a:pt x="2065" y="816"/>
                    <a:pt x="2065" y="816"/>
                  </a:cubicBezTo>
                  <a:cubicBezTo>
                    <a:pt x="1383" y="2000"/>
                    <a:pt x="1" y="4660"/>
                    <a:pt x="1" y="4660"/>
                  </a:cubicBezTo>
                  <a:lnTo>
                    <a:pt x="702" y="4889"/>
                  </a:lnTo>
                  <a:cubicBezTo>
                    <a:pt x="702" y="4889"/>
                    <a:pt x="3538" y="1722"/>
                    <a:pt x="3785" y="1268"/>
                  </a:cubicBezTo>
                  <a:cubicBezTo>
                    <a:pt x="3992" y="890"/>
                    <a:pt x="4201" y="569"/>
                    <a:pt x="3843" y="35"/>
                  </a:cubicBezTo>
                  <a:cubicBezTo>
                    <a:pt x="3835" y="24"/>
                    <a:pt x="3825" y="12"/>
                    <a:pt x="3815" y="0"/>
                  </a:cubicBezTo>
                  <a:close/>
                </a:path>
              </a:pathLst>
            </a:custGeom>
            <a:solidFill>
              <a:srgbClr val="F4B7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5"/>
            <p:cNvSpPr/>
            <p:nvPr/>
          </p:nvSpPr>
          <p:spPr>
            <a:xfrm>
              <a:off x="4355046" y="3197729"/>
              <a:ext cx="309820" cy="165264"/>
            </a:xfrm>
            <a:custGeom>
              <a:rect b="b" l="l" r="r" t="t"/>
              <a:pathLst>
                <a:path extrusionOk="0" h="1468" w="2752">
                  <a:moveTo>
                    <a:pt x="394" y="1"/>
                  </a:moveTo>
                  <a:cubicBezTo>
                    <a:pt x="394" y="1"/>
                    <a:pt x="232" y="99"/>
                    <a:pt x="150" y="319"/>
                  </a:cubicBezTo>
                  <a:cubicBezTo>
                    <a:pt x="68" y="538"/>
                    <a:pt x="36" y="643"/>
                    <a:pt x="12" y="682"/>
                  </a:cubicBezTo>
                  <a:cubicBezTo>
                    <a:pt x="12" y="682"/>
                    <a:pt x="0" y="745"/>
                    <a:pt x="316" y="833"/>
                  </a:cubicBezTo>
                  <a:cubicBezTo>
                    <a:pt x="631" y="921"/>
                    <a:pt x="1051" y="1094"/>
                    <a:pt x="1388" y="1272"/>
                  </a:cubicBezTo>
                  <a:cubicBezTo>
                    <a:pt x="1572" y="1368"/>
                    <a:pt x="1923" y="1467"/>
                    <a:pt x="2224" y="1467"/>
                  </a:cubicBezTo>
                  <a:cubicBezTo>
                    <a:pt x="2469" y="1467"/>
                    <a:pt x="2683" y="1401"/>
                    <a:pt x="2746" y="1215"/>
                  </a:cubicBezTo>
                  <a:cubicBezTo>
                    <a:pt x="2746" y="1215"/>
                    <a:pt x="2752" y="1089"/>
                    <a:pt x="2559" y="1021"/>
                  </a:cubicBezTo>
                  <a:cubicBezTo>
                    <a:pt x="2366" y="952"/>
                    <a:pt x="2058" y="913"/>
                    <a:pt x="1739" y="601"/>
                  </a:cubicBezTo>
                  <a:cubicBezTo>
                    <a:pt x="1434" y="304"/>
                    <a:pt x="1368" y="61"/>
                    <a:pt x="1264" y="61"/>
                  </a:cubicBezTo>
                  <a:cubicBezTo>
                    <a:pt x="1258" y="61"/>
                    <a:pt x="1253" y="62"/>
                    <a:pt x="1247" y="63"/>
                  </a:cubicBezTo>
                  <a:cubicBezTo>
                    <a:pt x="1140" y="88"/>
                    <a:pt x="1168" y="286"/>
                    <a:pt x="830" y="286"/>
                  </a:cubicBezTo>
                  <a:cubicBezTo>
                    <a:pt x="804" y="286"/>
                    <a:pt x="776" y="285"/>
                    <a:pt x="746" y="282"/>
                  </a:cubicBezTo>
                  <a:cubicBezTo>
                    <a:pt x="470" y="258"/>
                    <a:pt x="394" y="1"/>
                    <a:pt x="394" y="1"/>
                  </a:cubicBezTo>
                  <a:close/>
                </a:path>
              </a:pathLst>
            </a:custGeom>
            <a:solidFill>
              <a:srgbClr val="FF71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5"/>
            <p:cNvSpPr/>
            <p:nvPr/>
          </p:nvSpPr>
          <p:spPr>
            <a:xfrm>
              <a:off x="4347728" y="3274507"/>
              <a:ext cx="316913" cy="105035"/>
            </a:xfrm>
            <a:custGeom>
              <a:rect b="b" l="l" r="r" t="t"/>
              <a:pathLst>
                <a:path extrusionOk="0" h="933" w="2815">
                  <a:moveTo>
                    <a:pt x="80" y="0"/>
                  </a:moveTo>
                  <a:lnTo>
                    <a:pt x="80" y="0"/>
                  </a:lnTo>
                  <a:cubicBezTo>
                    <a:pt x="79" y="0"/>
                    <a:pt x="16" y="124"/>
                    <a:pt x="9" y="152"/>
                  </a:cubicBezTo>
                  <a:cubicBezTo>
                    <a:pt x="1" y="180"/>
                    <a:pt x="45" y="333"/>
                    <a:pt x="397" y="435"/>
                  </a:cubicBezTo>
                  <a:cubicBezTo>
                    <a:pt x="748" y="537"/>
                    <a:pt x="905" y="530"/>
                    <a:pt x="1205" y="650"/>
                  </a:cubicBezTo>
                  <a:cubicBezTo>
                    <a:pt x="1453" y="748"/>
                    <a:pt x="1886" y="932"/>
                    <a:pt x="2255" y="932"/>
                  </a:cubicBezTo>
                  <a:cubicBezTo>
                    <a:pt x="2331" y="932"/>
                    <a:pt x="2404" y="924"/>
                    <a:pt x="2472" y="907"/>
                  </a:cubicBezTo>
                  <a:cubicBezTo>
                    <a:pt x="2801" y="823"/>
                    <a:pt x="2814" y="660"/>
                    <a:pt x="2812" y="533"/>
                  </a:cubicBezTo>
                  <a:lnTo>
                    <a:pt x="2812" y="533"/>
                  </a:lnTo>
                  <a:cubicBezTo>
                    <a:pt x="2749" y="719"/>
                    <a:pt x="2536" y="785"/>
                    <a:pt x="2290" y="785"/>
                  </a:cubicBezTo>
                  <a:cubicBezTo>
                    <a:pt x="1989" y="785"/>
                    <a:pt x="1639" y="686"/>
                    <a:pt x="1454" y="590"/>
                  </a:cubicBezTo>
                  <a:cubicBezTo>
                    <a:pt x="1118" y="413"/>
                    <a:pt x="699" y="240"/>
                    <a:pt x="382" y="151"/>
                  </a:cubicBezTo>
                  <a:cubicBezTo>
                    <a:pt x="66" y="63"/>
                    <a:pt x="79" y="0"/>
                    <a:pt x="80" y="0"/>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5"/>
            <p:cNvSpPr/>
            <p:nvPr/>
          </p:nvSpPr>
          <p:spPr>
            <a:xfrm>
              <a:off x="4481810" y="3204484"/>
              <a:ext cx="120911" cy="102220"/>
            </a:xfrm>
            <a:custGeom>
              <a:rect b="b" l="l" r="r" t="t"/>
              <a:pathLst>
                <a:path extrusionOk="0" h="908" w="1074">
                  <a:moveTo>
                    <a:pt x="138" y="0"/>
                  </a:moveTo>
                  <a:cubicBezTo>
                    <a:pt x="133" y="0"/>
                    <a:pt x="127" y="1"/>
                    <a:pt x="121" y="2"/>
                  </a:cubicBezTo>
                  <a:cubicBezTo>
                    <a:pt x="75" y="12"/>
                    <a:pt x="46" y="67"/>
                    <a:pt x="1" y="123"/>
                  </a:cubicBezTo>
                  <a:lnTo>
                    <a:pt x="110" y="312"/>
                  </a:lnTo>
                  <a:cubicBezTo>
                    <a:pt x="230" y="470"/>
                    <a:pt x="363" y="754"/>
                    <a:pt x="691" y="863"/>
                  </a:cubicBezTo>
                  <a:cubicBezTo>
                    <a:pt x="790" y="896"/>
                    <a:pt x="864" y="908"/>
                    <a:pt x="919" y="908"/>
                  </a:cubicBezTo>
                  <a:cubicBezTo>
                    <a:pt x="1048" y="908"/>
                    <a:pt x="1073" y="843"/>
                    <a:pt x="1073" y="843"/>
                  </a:cubicBezTo>
                  <a:cubicBezTo>
                    <a:pt x="931" y="786"/>
                    <a:pt x="773" y="698"/>
                    <a:pt x="613" y="540"/>
                  </a:cubicBezTo>
                  <a:cubicBezTo>
                    <a:pt x="308" y="243"/>
                    <a:pt x="242" y="0"/>
                    <a:pt x="138" y="0"/>
                  </a:cubicBezTo>
                  <a:close/>
                </a:path>
              </a:pathLst>
            </a:custGeom>
            <a:solidFill>
              <a:srgbClr val="4C4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5"/>
            <p:cNvSpPr/>
            <p:nvPr/>
          </p:nvSpPr>
          <p:spPr>
            <a:xfrm>
              <a:off x="4492842" y="3231390"/>
              <a:ext cx="11371" cy="10920"/>
            </a:xfrm>
            <a:custGeom>
              <a:rect b="b" l="l" r="r" t="t"/>
              <a:pathLst>
                <a:path extrusionOk="0" h="97" w="101">
                  <a:moveTo>
                    <a:pt x="55" y="1"/>
                  </a:moveTo>
                  <a:cubicBezTo>
                    <a:pt x="35" y="1"/>
                    <a:pt x="14" y="15"/>
                    <a:pt x="9" y="37"/>
                  </a:cubicBezTo>
                  <a:cubicBezTo>
                    <a:pt x="1" y="63"/>
                    <a:pt x="15" y="89"/>
                    <a:pt x="39" y="96"/>
                  </a:cubicBezTo>
                  <a:cubicBezTo>
                    <a:pt x="41" y="96"/>
                    <a:pt x="44" y="96"/>
                    <a:pt x="47" y="96"/>
                  </a:cubicBezTo>
                  <a:cubicBezTo>
                    <a:pt x="68" y="96"/>
                    <a:pt x="88" y="83"/>
                    <a:pt x="93" y="60"/>
                  </a:cubicBezTo>
                  <a:cubicBezTo>
                    <a:pt x="100" y="34"/>
                    <a:pt x="87" y="9"/>
                    <a:pt x="64" y="2"/>
                  </a:cubicBezTo>
                  <a:cubicBezTo>
                    <a:pt x="61" y="1"/>
                    <a:pt x="58" y="1"/>
                    <a:pt x="55" y="1"/>
                  </a:cubicBezTo>
                  <a:close/>
                </a:path>
              </a:pathLst>
            </a:custGeom>
            <a:solidFill>
              <a:srgbClr val="211D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5"/>
            <p:cNvSpPr/>
            <p:nvPr/>
          </p:nvSpPr>
          <p:spPr>
            <a:xfrm>
              <a:off x="4493856" y="3222384"/>
              <a:ext cx="25443" cy="18688"/>
            </a:xfrm>
            <a:custGeom>
              <a:rect b="b" l="l" r="r" t="t"/>
              <a:pathLst>
                <a:path extrusionOk="0" h="166" w="226">
                  <a:moveTo>
                    <a:pt x="201" y="1"/>
                  </a:moveTo>
                  <a:cubicBezTo>
                    <a:pt x="197" y="1"/>
                    <a:pt x="194" y="2"/>
                    <a:pt x="194" y="2"/>
                  </a:cubicBezTo>
                  <a:cubicBezTo>
                    <a:pt x="161" y="61"/>
                    <a:pt x="23" y="106"/>
                    <a:pt x="23" y="106"/>
                  </a:cubicBezTo>
                  <a:cubicBezTo>
                    <a:pt x="0" y="156"/>
                    <a:pt x="37" y="165"/>
                    <a:pt x="37" y="165"/>
                  </a:cubicBezTo>
                  <a:lnTo>
                    <a:pt x="37" y="165"/>
                  </a:lnTo>
                  <a:cubicBezTo>
                    <a:pt x="180" y="142"/>
                    <a:pt x="224" y="46"/>
                    <a:pt x="224" y="46"/>
                  </a:cubicBezTo>
                  <a:cubicBezTo>
                    <a:pt x="226" y="7"/>
                    <a:pt x="210" y="1"/>
                    <a:pt x="201" y="1"/>
                  </a:cubicBezTo>
                  <a:close/>
                  <a:moveTo>
                    <a:pt x="37" y="165"/>
                  </a:moveTo>
                  <a:lnTo>
                    <a:pt x="37" y="165"/>
                  </a:lnTo>
                  <a:cubicBezTo>
                    <a:pt x="37" y="165"/>
                    <a:pt x="37" y="165"/>
                    <a:pt x="37" y="165"/>
                  </a:cubicBezTo>
                  <a:cubicBezTo>
                    <a:pt x="37" y="165"/>
                    <a:pt x="37" y="165"/>
                    <a:pt x="37" y="165"/>
                  </a:cubicBezTo>
                  <a:close/>
                </a:path>
              </a:pathLst>
            </a:custGeom>
            <a:solidFill>
              <a:srgbClr val="F4E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5"/>
            <p:cNvSpPr/>
            <p:nvPr/>
          </p:nvSpPr>
          <p:spPr>
            <a:xfrm>
              <a:off x="4512881" y="3257170"/>
              <a:ext cx="11258" cy="10920"/>
            </a:xfrm>
            <a:custGeom>
              <a:rect b="b" l="l" r="r" t="t"/>
              <a:pathLst>
                <a:path extrusionOk="0" h="97" w="100">
                  <a:moveTo>
                    <a:pt x="54" y="1"/>
                  </a:moveTo>
                  <a:cubicBezTo>
                    <a:pt x="33" y="1"/>
                    <a:pt x="14" y="15"/>
                    <a:pt x="8" y="38"/>
                  </a:cubicBezTo>
                  <a:cubicBezTo>
                    <a:pt x="1" y="63"/>
                    <a:pt x="15" y="89"/>
                    <a:pt x="38" y="95"/>
                  </a:cubicBezTo>
                  <a:cubicBezTo>
                    <a:pt x="41" y="96"/>
                    <a:pt x="45" y="96"/>
                    <a:pt x="49" y="96"/>
                  </a:cubicBezTo>
                  <a:cubicBezTo>
                    <a:pt x="69" y="96"/>
                    <a:pt x="88" y="81"/>
                    <a:pt x="93" y="59"/>
                  </a:cubicBezTo>
                  <a:cubicBezTo>
                    <a:pt x="99" y="33"/>
                    <a:pt x="87" y="8"/>
                    <a:pt x="63" y="2"/>
                  </a:cubicBezTo>
                  <a:cubicBezTo>
                    <a:pt x="60" y="1"/>
                    <a:pt x="57" y="1"/>
                    <a:pt x="54" y="1"/>
                  </a:cubicBezTo>
                  <a:close/>
                </a:path>
              </a:pathLst>
            </a:custGeom>
            <a:solidFill>
              <a:srgbClr val="211D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5"/>
            <p:cNvSpPr/>
            <p:nvPr/>
          </p:nvSpPr>
          <p:spPr>
            <a:xfrm>
              <a:off x="4513895" y="3247939"/>
              <a:ext cx="25443" cy="18688"/>
            </a:xfrm>
            <a:custGeom>
              <a:rect b="b" l="l" r="r" t="t"/>
              <a:pathLst>
                <a:path extrusionOk="0" h="166" w="226">
                  <a:moveTo>
                    <a:pt x="200" y="1"/>
                  </a:moveTo>
                  <a:cubicBezTo>
                    <a:pt x="196" y="1"/>
                    <a:pt x="193" y="2"/>
                    <a:pt x="193" y="2"/>
                  </a:cubicBezTo>
                  <a:cubicBezTo>
                    <a:pt x="161" y="62"/>
                    <a:pt x="23" y="106"/>
                    <a:pt x="23" y="106"/>
                  </a:cubicBezTo>
                  <a:cubicBezTo>
                    <a:pt x="0" y="157"/>
                    <a:pt x="37" y="165"/>
                    <a:pt x="37" y="166"/>
                  </a:cubicBezTo>
                  <a:lnTo>
                    <a:pt x="37" y="166"/>
                  </a:lnTo>
                  <a:cubicBezTo>
                    <a:pt x="180" y="141"/>
                    <a:pt x="223" y="47"/>
                    <a:pt x="223" y="47"/>
                  </a:cubicBezTo>
                  <a:cubicBezTo>
                    <a:pt x="225" y="7"/>
                    <a:pt x="209" y="1"/>
                    <a:pt x="200" y="1"/>
                  </a:cubicBezTo>
                  <a:close/>
                  <a:moveTo>
                    <a:pt x="37" y="166"/>
                  </a:moveTo>
                  <a:lnTo>
                    <a:pt x="37" y="166"/>
                  </a:lnTo>
                  <a:cubicBezTo>
                    <a:pt x="37" y="166"/>
                    <a:pt x="37" y="166"/>
                    <a:pt x="37" y="166"/>
                  </a:cubicBezTo>
                  <a:cubicBezTo>
                    <a:pt x="37" y="166"/>
                    <a:pt x="37" y="166"/>
                    <a:pt x="37" y="166"/>
                  </a:cubicBezTo>
                  <a:close/>
                </a:path>
              </a:pathLst>
            </a:custGeom>
            <a:solidFill>
              <a:srgbClr val="F4E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5"/>
            <p:cNvSpPr/>
            <p:nvPr/>
          </p:nvSpPr>
          <p:spPr>
            <a:xfrm>
              <a:off x="4536523" y="3282050"/>
              <a:ext cx="10245" cy="10920"/>
            </a:xfrm>
            <a:custGeom>
              <a:rect b="b" l="l" r="r" t="t"/>
              <a:pathLst>
                <a:path extrusionOk="0" h="97" w="91">
                  <a:moveTo>
                    <a:pt x="48" y="1"/>
                  </a:moveTo>
                  <a:cubicBezTo>
                    <a:pt x="24" y="1"/>
                    <a:pt x="4" y="21"/>
                    <a:pt x="2" y="48"/>
                  </a:cubicBezTo>
                  <a:cubicBezTo>
                    <a:pt x="1" y="75"/>
                    <a:pt x="20" y="97"/>
                    <a:pt x="45" y="97"/>
                  </a:cubicBezTo>
                  <a:cubicBezTo>
                    <a:pt x="45" y="97"/>
                    <a:pt x="46" y="97"/>
                    <a:pt x="46" y="97"/>
                  </a:cubicBezTo>
                  <a:cubicBezTo>
                    <a:pt x="69" y="97"/>
                    <a:pt x="89" y="76"/>
                    <a:pt x="91" y="50"/>
                  </a:cubicBezTo>
                  <a:cubicBezTo>
                    <a:pt x="91" y="24"/>
                    <a:pt x="72" y="2"/>
                    <a:pt x="48" y="1"/>
                  </a:cubicBezTo>
                  <a:close/>
                </a:path>
              </a:pathLst>
            </a:custGeom>
            <a:solidFill>
              <a:srgbClr val="211D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5"/>
            <p:cNvSpPr/>
            <p:nvPr/>
          </p:nvSpPr>
          <p:spPr>
            <a:xfrm>
              <a:off x="4537649" y="3269104"/>
              <a:ext cx="22403" cy="22741"/>
            </a:xfrm>
            <a:custGeom>
              <a:rect b="b" l="l" r="r" t="t"/>
              <a:pathLst>
                <a:path extrusionOk="0" h="202" w="199">
                  <a:moveTo>
                    <a:pt x="171" y="0"/>
                  </a:moveTo>
                  <a:cubicBezTo>
                    <a:pt x="164" y="0"/>
                    <a:pt x="159" y="4"/>
                    <a:pt x="159" y="4"/>
                  </a:cubicBezTo>
                  <a:cubicBezTo>
                    <a:pt x="139" y="70"/>
                    <a:pt x="12" y="147"/>
                    <a:pt x="12" y="147"/>
                  </a:cubicBezTo>
                  <a:cubicBezTo>
                    <a:pt x="1" y="202"/>
                    <a:pt x="40" y="200"/>
                    <a:pt x="40" y="201"/>
                  </a:cubicBezTo>
                  <a:cubicBezTo>
                    <a:pt x="175" y="141"/>
                    <a:pt x="198" y="39"/>
                    <a:pt x="198" y="39"/>
                  </a:cubicBezTo>
                  <a:cubicBezTo>
                    <a:pt x="193" y="7"/>
                    <a:pt x="181" y="0"/>
                    <a:pt x="171" y="0"/>
                  </a:cubicBezTo>
                  <a:close/>
                </a:path>
              </a:pathLst>
            </a:custGeom>
            <a:solidFill>
              <a:srgbClr val="F4E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5"/>
            <p:cNvSpPr/>
            <p:nvPr/>
          </p:nvSpPr>
          <p:spPr>
            <a:xfrm>
              <a:off x="4327689" y="2958727"/>
              <a:ext cx="421387" cy="754720"/>
            </a:xfrm>
            <a:custGeom>
              <a:rect b="b" l="l" r="r" t="t"/>
              <a:pathLst>
                <a:path extrusionOk="0" h="6704" w="3743">
                  <a:moveTo>
                    <a:pt x="3464" y="1"/>
                  </a:moveTo>
                  <a:cubicBezTo>
                    <a:pt x="2950" y="369"/>
                    <a:pt x="2150" y="517"/>
                    <a:pt x="1706" y="574"/>
                  </a:cubicBezTo>
                  <a:cubicBezTo>
                    <a:pt x="1815" y="749"/>
                    <a:pt x="1856" y="884"/>
                    <a:pt x="1810" y="959"/>
                  </a:cubicBezTo>
                  <a:cubicBezTo>
                    <a:pt x="1081" y="2168"/>
                    <a:pt x="1077" y="3046"/>
                    <a:pt x="907" y="3736"/>
                  </a:cubicBezTo>
                  <a:cubicBezTo>
                    <a:pt x="736" y="4428"/>
                    <a:pt x="1" y="6337"/>
                    <a:pt x="1" y="6337"/>
                  </a:cubicBezTo>
                  <a:lnTo>
                    <a:pt x="690" y="6704"/>
                  </a:lnTo>
                  <a:cubicBezTo>
                    <a:pt x="690" y="6704"/>
                    <a:pt x="2988" y="2259"/>
                    <a:pt x="3661" y="831"/>
                  </a:cubicBezTo>
                  <a:cubicBezTo>
                    <a:pt x="3742" y="656"/>
                    <a:pt x="3605" y="347"/>
                    <a:pt x="3464" y="1"/>
                  </a:cubicBezTo>
                  <a:close/>
                </a:path>
              </a:pathLst>
            </a:custGeom>
            <a:solidFill>
              <a:srgbClr val="F9C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5"/>
            <p:cNvSpPr/>
            <p:nvPr/>
          </p:nvSpPr>
          <p:spPr>
            <a:xfrm>
              <a:off x="3960906" y="2419930"/>
              <a:ext cx="757100" cy="603415"/>
            </a:xfrm>
            <a:custGeom>
              <a:rect b="b" l="l" r="r" t="t"/>
              <a:pathLst>
                <a:path extrusionOk="0" h="5360" w="6725">
                  <a:moveTo>
                    <a:pt x="751" y="0"/>
                  </a:moveTo>
                  <a:lnTo>
                    <a:pt x="751" y="0"/>
                  </a:lnTo>
                  <a:cubicBezTo>
                    <a:pt x="370" y="424"/>
                    <a:pt x="1" y="1533"/>
                    <a:pt x="882" y="2239"/>
                  </a:cubicBezTo>
                  <a:cubicBezTo>
                    <a:pt x="1099" y="2413"/>
                    <a:pt x="1585" y="2578"/>
                    <a:pt x="1998" y="2815"/>
                  </a:cubicBezTo>
                  <a:cubicBezTo>
                    <a:pt x="3266" y="3547"/>
                    <a:pt x="4567" y="4718"/>
                    <a:pt x="4964" y="5360"/>
                  </a:cubicBezTo>
                  <a:cubicBezTo>
                    <a:pt x="5406" y="5303"/>
                    <a:pt x="6208" y="5155"/>
                    <a:pt x="6724" y="4788"/>
                  </a:cubicBezTo>
                  <a:cubicBezTo>
                    <a:pt x="6106" y="3264"/>
                    <a:pt x="3532" y="807"/>
                    <a:pt x="3532" y="807"/>
                  </a:cubicBezTo>
                  <a:cubicBezTo>
                    <a:pt x="3464" y="823"/>
                    <a:pt x="3388" y="830"/>
                    <a:pt x="3305" y="830"/>
                  </a:cubicBezTo>
                  <a:cubicBezTo>
                    <a:pt x="2411" y="830"/>
                    <a:pt x="751" y="0"/>
                    <a:pt x="751" y="0"/>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5"/>
            <p:cNvSpPr/>
            <p:nvPr/>
          </p:nvSpPr>
          <p:spPr>
            <a:xfrm>
              <a:off x="4269373" y="3648941"/>
              <a:ext cx="321191" cy="223579"/>
            </a:xfrm>
            <a:custGeom>
              <a:rect b="b" l="l" r="r" t="t"/>
              <a:pathLst>
                <a:path extrusionOk="0" h="1986" w="2853">
                  <a:moveTo>
                    <a:pt x="582" y="1"/>
                  </a:moveTo>
                  <a:cubicBezTo>
                    <a:pt x="582" y="1"/>
                    <a:pt x="389" y="71"/>
                    <a:pt x="254" y="286"/>
                  </a:cubicBezTo>
                  <a:cubicBezTo>
                    <a:pt x="118" y="501"/>
                    <a:pt x="60" y="607"/>
                    <a:pt x="29" y="641"/>
                  </a:cubicBezTo>
                  <a:cubicBezTo>
                    <a:pt x="29" y="641"/>
                    <a:pt x="1" y="706"/>
                    <a:pt x="317" y="868"/>
                  </a:cubicBezTo>
                  <a:cubicBezTo>
                    <a:pt x="633" y="1030"/>
                    <a:pt x="1043" y="1308"/>
                    <a:pt x="1361" y="1569"/>
                  </a:cubicBezTo>
                  <a:cubicBezTo>
                    <a:pt x="1579" y="1749"/>
                    <a:pt x="2069" y="1986"/>
                    <a:pt x="2434" y="1986"/>
                  </a:cubicBezTo>
                  <a:cubicBezTo>
                    <a:pt x="2601" y="1986"/>
                    <a:pt x="2743" y="1935"/>
                    <a:pt x="2819" y="1806"/>
                  </a:cubicBezTo>
                  <a:cubicBezTo>
                    <a:pt x="2819" y="1806"/>
                    <a:pt x="2853" y="1673"/>
                    <a:pt x="2661" y="1559"/>
                  </a:cubicBezTo>
                  <a:cubicBezTo>
                    <a:pt x="2471" y="1443"/>
                    <a:pt x="2152" y="1335"/>
                    <a:pt x="1881" y="932"/>
                  </a:cubicBezTo>
                  <a:cubicBezTo>
                    <a:pt x="1610" y="530"/>
                    <a:pt x="1604" y="251"/>
                    <a:pt x="1478" y="251"/>
                  </a:cubicBezTo>
                  <a:cubicBezTo>
                    <a:pt x="1477" y="251"/>
                    <a:pt x="1477" y="251"/>
                    <a:pt x="1476" y="251"/>
                  </a:cubicBezTo>
                  <a:cubicBezTo>
                    <a:pt x="1375" y="254"/>
                    <a:pt x="1349" y="412"/>
                    <a:pt x="1121" y="412"/>
                  </a:cubicBezTo>
                  <a:cubicBezTo>
                    <a:pt x="1061" y="412"/>
                    <a:pt x="987" y="401"/>
                    <a:pt x="894" y="374"/>
                  </a:cubicBezTo>
                  <a:cubicBezTo>
                    <a:pt x="605" y="291"/>
                    <a:pt x="582" y="1"/>
                    <a:pt x="582" y="1"/>
                  </a:cubicBezTo>
                  <a:close/>
                </a:path>
              </a:pathLst>
            </a:custGeom>
            <a:solidFill>
              <a:srgbClr val="FF71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5"/>
            <p:cNvSpPr/>
            <p:nvPr/>
          </p:nvSpPr>
          <p:spPr>
            <a:xfrm>
              <a:off x="4258678" y="3721441"/>
              <a:ext cx="328058" cy="167853"/>
            </a:xfrm>
            <a:custGeom>
              <a:rect b="b" l="l" r="r" t="t"/>
              <a:pathLst>
                <a:path extrusionOk="0" h="1491" w="2914">
                  <a:moveTo>
                    <a:pt x="124" y="0"/>
                  </a:moveTo>
                  <a:lnTo>
                    <a:pt x="124" y="0"/>
                  </a:lnTo>
                  <a:cubicBezTo>
                    <a:pt x="124" y="0"/>
                    <a:pt x="28" y="119"/>
                    <a:pt x="14" y="146"/>
                  </a:cubicBezTo>
                  <a:cubicBezTo>
                    <a:pt x="1" y="176"/>
                    <a:pt x="13" y="347"/>
                    <a:pt x="365" y="533"/>
                  </a:cubicBezTo>
                  <a:cubicBezTo>
                    <a:pt x="717" y="718"/>
                    <a:pt x="886" y="747"/>
                    <a:pt x="1177" y="938"/>
                  </a:cubicBezTo>
                  <a:cubicBezTo>
                    <a:pt x="1462" y="1125"/>
                    <a:pt x="1988" y="1491"/>
                    <a:pt x="2430" y="1491"/>
                  </a:cubicBezTo>
                  <a:cubicBezTo>
                    <a:pt x="2443" y="1491"/>
                    <a:pt x="2456" y="1491"/>
                    <a:pt x="2469" y="1490"/>
                  </a:cubicBezTo>
                  <a:cubicBezTo>
                    <a:pt x="2838" y="1469"/>
                    <a:pt x="2889" y="1301"/>
                    <a:pt x="2914" y="1166"/>
                  </a:cubicBezTo>
                  <a:lnTo>
                    <a:pt x="2914" y="1166"/>
                  </a:lnTo>
                  <a:cubicBezTo>
                    <a:pt x="2838" y="1294"/>
                    <a:pt x="2697" y="1344"/>
                    <a:pt x="2530" y="1344"/>
                  </a:cubicBezTo>
                  <a:cubicBezTo>
                    <a:pt x="2165" y="1344"/>
                    <a:pt x="1674" y="1106"/>
                    <a:pt x="1456" y="927"/>
                  </a:cubicBezTo>
                  <a:cubicBezTo>
                    <a:pt x="1138" y="665"/>
                    <a:pt x="728" y="389"/>
                    <a:pt x="412" y="226"/>
                  </a:cubicBezTo>
                  <a:cubicBezTo>
                    <a:pt x="96" y="64"/>
                    <a:pt x="124" y="0"/>
                    <a:pt x="124" y="0"/>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5"/>
            <p:cNvSpPr/>
            <p:nvPr/>
          </p:nvSpPr>
          <p:spPr>
            <a:xfrm>
              <a:off x="4418202" y="3677423"/>
              <a:ext cx="110779" cy="129126"/>
            </a:xfrm>
            <a:custGeom>
              <a:rect b="b" l="l" r="r" t="t"/>
              <a:pathLst>
                <a:path extrusionOk="0" h="1147" w="984">
                  <a:moveTo>
                    <a:pt x="157" y="0"/>
                  </a:moveTo>
                  <a:cubicBezTo>
                    <a:pt x="156" y="0"/>
                    <a:pt x="156" y="0"/>
                    <a:pt x="155" y="0"/>
                  </a:cubicBezTo>
                  <a:cubicBezTo>
                    <a:pt x="104" y="2"/>
                    <a:pt x="62" y="53"/>
                    <a:pt x="1" y="105"/>
                  </a:cubicBezTo>
                  <a:lnTo>
                    <a:pt x="76" y="331"/>
                  </a:lnTo>
                  <a:cubicBezTo>
                    <a:pt x="168" y="524"/>
                    <a:pt x="248" y="856"/>
                    <a:pt x="574" y="1043"/>
                  </a:cubicBezTo>
                  <a:cubicBezTo>
                    <a:pt x="713" y="1123"/>
                    <a:pt x="808" y="1146"/>
                    <a:pt x="871" y="1146"/>
                  </a:cubicBezTo>
                  <a:cubicBezTo>
                    <a:pt x="956" y="1146"/>
                    <a:pt x="983" y="1104"/>
                    <a:pt x="983" y="1104"/>
                  </a:cubicBezTo>
                  <a:cubicBezTo>
                    <a:pt x="845" y="1012"/>
                    <a:pt x="695" y="884"/>
                    <a:pt x="560" y="681"/>
                  </a:cubicBezTo>
                  <a:cubicBezTo>
                    <a:pt x="289" y="280"/>
                    <a:pt x="283" y="0"/>
                    <a:pt x="157" y="0"/>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5"/>
            <p:cNvSpPr/>
            <p:nvPr/>
          </p:nvSpPr>
          <p:spPr>
            <a:xfrm>
              <a:off x="4425520" y="3706581"/>
              <a:ext cx="12609" cy="11708"/>
            </a:xfrm>
            <a:custGeom>
              <a:rect b="b" l="l" r="r" t="t"/>
              <a:pathLst>
                <a:path extrusionOk="0" h="104" w="112">
                  <a:moveTo>
                    <a:pt x="60" y="1"/>
                  </a:moveTo>
                  <a:cubicBezTo>
                    <a:pt x="41" y="1"/>
                    <a:pt x="23" y="12"/>
                    <a:pt x="14" y="31"/>
                  </a:cubicBezTo>
                  <a:cubicBezTo>
                    <a:pt x="0" y="56"/>
                    <a:pt x="10" y="87"/>
                    <a:pt x="33" y="98"/>
                  </a:cubicBezTo>
                  <a:cubicBezTo>
                    <a:pt x="39" y="102"/>
                    <a:pt x="46" y="103"/>
                    <a:pt x="53" y="103"/>
                  </a:cubicBezTo>
                  <a:cubicBezTo>
                    <a:pt x="71" y="103"/>
                    <a:pt x="90" y="92"/>
                    <a:pt x="100" y="73"/>
                  </a:cubicBezTo>
                  <a:cubicBezTo>
                    <a:pt x="112" y="46"/>
                    <a:pt x="103" y="16"/>
                    <a:pt x="80" y="5"/>
                  </a:cubicBezTo>
                  <a:cubicBezTo>
                    <a:pt x="74" y="2"/>
                    <a:pt x="67" y="1"/>
                    <a:pt x="60" y="1"/>
                  </a:cubicBezTo>
                  <a:close/>
                </a:path>
              </a:pathLst>
            </a:custGeom>
            <a:solidFill>
              <a:srgbClr val="606060">
                <a:alpha val="25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5"/>
            <p:cNvSpPr/>
            <p:nvPr/>
          </p:nvSpPr>
          <p:spPr>
            <a:xfrm>
              <a:off x="4426083" y="3700727"/>
              <a:ext cx="31297" cy="15873"/>
            </a:xfrm>
            <a:custGeom>
              <a:rect b="b" l="l" r="r" t="t"/>
              <a:pathLst>
                <a:path extrusionOk="0" h="141" w="278">
                  <a:moveTo>
                    <a:pt x="243" y="1"/>
                  </a:moveTo>
                  <a:cubicBezTo>
                    <a:pt x="242" y="1"/>
                    <a:pt x="241" y="1"/>
                    <a:pt x="241" y="1"/>
                  </a:cubicBezTo>
                  <a:cubicBezTo>
                    <a:pt x="194" y="58"/>
                    <a:pt x="36" y="75"/>
                    <a:pt x="36" y="75"/>
                  </a:cubicBezTo>
                  <a:cubicBezTo>
                    <a:pt x="0" y="124"/>
                    <a:pt x="39" y="140"/>
                    <a:pt x="39" y="140"/>
                  </a:cubicBezTo>
                  <a:cubicBezTo>
                    <a:pt x="44" y="140"/>
                    <a:pt x="49" y="140"/>
                    <a:pt x="54" y="140"/>
                  </a:cubicBezTo>
                  <a:cubicBezTo>
                    <a:pt x="201" y="140"/>
                    <a:pt x="264" y="54"/>
                    <a:pt x="264" y="54"/>
                  </a:cubicBezTo>
                  <a:cubicBezTo>
                    <a:pt x="278" y="5"/>
                    <a:pt x="251" y="1"/>
                    <a:pt x="243" y="1"/>
                  </a:cubicBezTo>
                  <a:close/>
                </a:path>
              </a:pathLst>
            </a:custGeom>
            <a:solidFill>
              <a:srgbClr val="F4E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5"/>
            <p:cNvSpPr/>
            <p:nvPr/>
          </p:nvSpPr>
          <p:spPr>
            <a:xfrm>
              <a:off x="4441056" y="3738328"/>
              <a:ext cx="12722" cy="11595"/>
            </a:xfrm>
            <a:custGeom>
              <a:rect b="b" l="l" r="r" t="t"/>
              <a:pathLst>
                <a:path extrusionOk="0" h="103" w="113">
                  <a:moveTo>
                    <a:pt x="60" y="0"/>
                  </a:moveTo>
                  <a:cubicBezTo>
                    <a:pt x="41" y="0"/>
                    <a:pt x="23" y="11"/>
                    <a:pt x="14" y="30"/>
                  </a:cubicBezTo>
                  <a:cubicBezTo>
                    <a:pt x="1" y="56"/>
                    <a:pt x="10" y="87"/>
                    <a:pt x="33" y="98"/>
                  </a:cubicBezTo>
                  <a:cubicBezTo>
                    <a:pt x="40" y="101"/>
                    <a:pt x="46" y="103"/>
                    <a:pt x="53" y="103"/>
                  </a:cubicBezTo>
                  <a:cubicBezTo>
                    <a:pt x="71" y="103"/>
                    <a:pt x="90" y="91"/>
                    <a:pt x="100" y="72"/>
                  </a:cubicBezTo>
                  <a:cubicBezTo>
                    <a:pt x="112" y="47"/>
                    <a:pt x="105" y="16"/>
                    <a:pt x="80" y="5"/>
                  </a:cubicBezTo>
                  <a:cubicBezTo>
                    <a:pt x="74" y="2"/>
                    <a:pt x="67" y="0"/>
                    <a:pt x="60" y="0"/>
                  </a:cubicBezTo>
                  <a:close/>
                </a:path>
              </a:pathLst>
            </a:custGeom>
            <a:solidFill>
              <a:srgbClr val="211D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5"/>
            <p:cNvSpPr/>
            <p:nvPr/>
          </p:nvSpPr>
          <p:spPr>
            <a:xfrm>
              <a:off x="4441957" y="3732474"/>
              <a:ext cx="31072" cy="15648"/>
            </a:xfrm>
            <a:custGeom>
              <a:rect b="b" l="l" r="r" t="t"/>
              <a:pathLst>
                <a:path extrusionOk="0" h="139" w="276">
                  <a:moveTo>
                    <a:pt x="242" y="0"/>
                  </a:moveTo>
                  <a:cubicBezTo>
                    <a:pt x="241" y="0"/>
                    <a:pt x="240" y="0"/>
                    <a:pt x="240" y="0"/>
                  </a:cubicBezTo>
                  <a:cubicBezTo>
                    <a:pt x="192" y="58"/>
                    <a:pt x="35" y="74"/>
                    <a:pt x="35" y="74"/>
                  </a:cubicBezTo>
                  <a:cubicBezTo>
                    <a:pt x="0" y="121"/>
                    <a:pt x="32" y="139"/>
                    <a:pt x="37" y="139"/>
                  </a:cubicBezTo>
                  <a:cubicBezTo>
                    <a:pt x="37" y="139"/>
                    <a:pt x="38" y="139"/>
                    <a:pt x="38" y="139"/>
                  </a:cubicBezTo>
                  <a:cubicBezTo>
                    <a:pt x="43" y="139"/>
                    <a:pt x="49" y="139"/>
                    <a:pt x="55" y="139"/>
                  </a:cubicBezTo>
                  <a:cubicBezTo>
                    <a:pt x="200" y="139"/>
                    <a:pt x="263" y="54"/>
                    <a:pt x="263" y="54"/>
                  </a:cubicBezTo>
                  <a:cubicBezTo>
                    <a:pt x="276" y="4"/>
                    <a:pt x="250" y="0"/>
                    <a:pt x="242" y="0"/>
                  </a:cubicBezTo>
                  <a:close/>
                </a:path>
              </a:pathLst>
            </a:custGeom>
            <a:solidFill>
              <a:srgbClr val="F4E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5"/>
            <p:cNvSpPr/>
            <p:nvPr/>
          </p:nvSpPr>
          <p:spPr>
            <a:xfrm>
              <a:off x="4460420" y="3769962"/>
              <a:ext cx="12271" cy="11708"/>
            </a:xfrm>
            <a:custGeom>
              <a:rect b="b" l="l" r="r" t="t"/>
              <a:pathLst>
                <a:path extrusionOk="0" h="104" w="109">
                  <a:moveTo>
                    <a:pt x="58" y="0"/>
                  </a:moveTo>
                  <a:cubicBezTo>
                    <a:pt x="35" y="0"/>
                    <a:pt x="14" y="17"/>
                    <a:pt x="7" y="42"/>
                  </a:cubicBezTo>
                  <a:cubicBezTo>
                    <a:pt x="0" y="71"/>
                    <a:pt x="16" y="97"/>
                    <a:pt x="41" y="102"/>
                  </a:cubicBezTo>
                  <a:cubicBezTo>
                    <a:pt x="44" y="103"/>
                    <a:pt x="47" y="103"/>
                    <a:pt x="50" y="103"/>
                  </a:cubicBezTo>
                  <a:cubicBezTo>
                    <a:pt x="74" y="103"/>
                    <a:pt x="95" y="86"/>
                    <a:pt x="102" y="61"/>
                  </a:cubicBezTo>
                  <a:cubicBezTo>
                    <a:pt x="109" y="35"/>
                    <a:pt x="94" y="6"/>
                    <a:pt x="67" y="1"/>
                  </a:cubicBezTo>
                  <a:cubicBezTo>
                    <a:pt x="64" y="0"/>
                    <a:pt x="61" y="0"/>
                    <a:pt x="58" y="0"/>
                  </a:cubicBezTo>
                  <a:close/>
                </a:path>
              </a:pathLst>
            </a:custGeom>
            <a:solidFill>
              <a:srgbClr val="606060">
                <a:alpha val="25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5"/>
            <p:cNvSpPr/>
            <p:nvPr/>
          </p:nvSpPr>
          <p:spPr>
            <a:xfrm>
              <a:off x="4461658" y="3759267"/>
              <a:ext cx="27582" cy="20939"/>
            </a:xfrm>
            <a:custGeom>
              <a:rect b="b" l="l" r="r" t="t"/>
              <a:pathLst>
                <a:path extrusionOk="0" h="186" w="245">
                  <a:moveTo>
                    <a:pt x="219" y="0"/>
                  </a:moveTo>
                  <a:cubicBezTo>
                    <a:pt x="213" y="0"/>
                    <a:pt x="209" y="2"/>
                    <a:pt x="209" y="2"/>
                  </a:cubicBezTo>
                  <a:cubicBezTo>
                    <a:pt x="174" y="68"/>
                    <a:pt x="22" y="124"/>
                    <a:pt x="22" y="124"/>
                  </a:cubicBezTo>
                  <a:cubicBezTo>
                    <a:pt x="0" y="176"/>
                    <a:pt x="36" y="185"/>
                    <a:pt x="38" y="185"/>
                  </a:cubicBezTo>
                  <a:cubicBezTo>
                    <a:pt x="39" y="185"/>
                    <a:pt x="39" y="185"/>
                    <a:pt x="39" y="185"/>
                  </a:cubicBezTo>
                  <a:cubicBezTo>
                    <a:pt x="198" y="151"/>
                    <a:pt x="243" y="48"/>
                    <a:pt x="243" y="48"/>
                  </a:cubicBezTo>
                  <a:cubicBezTo>
                    <a:pt x="245" y="7"/>
                    <a:pt x="229" y="0"/>
                    <a:pt x="219" y="0"/>
                  </a:cubicBezTo>
                  <a:close/>
                </a:path>
              </a:pathLst>
            </a:custGeom>
            <a:solidFill>
              <a:srgbClr val="F4E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5"/>
            <p:cNvSpPr/>
            <p:nvPr/>
          </p:nvSpPr>
          <p:spPr>
            <a:xfrm>
              <a:off x="4045340" y="1989432"/>
              <a:ext cx="922481" cy="525061"/>
            </a:xfrm>
            <a:custGeom>
              <a:rect b="b" l="l" r="r" t="t"/>
              <a:pathLst>
                <a:path extrusionOk="0" h="4664" w="8194">
                  <a:moveTo>
                    <a:pt x="7764" y="0"/>
                  </a:moveTo>
                  <a:cubicBezTo>
                    <a:pt x="7764" y="0"/>
                    <a:pt x="4947" y="94"/>
                    <a:pt x="3634" y="482"/>
                  </a:cubicBezTo>
                  <a:cubicBezTo>
                    <a:pt x="1995" y="968"/>
                    <a:pt x="229" y="2124"/>
                    <a:pt x="1" y="3824"/>
                  </a:cubicBezTo>
                  <a:cubicBezTo>
                    <a:pt x="1" y="3824"/>
                    <a:pt x="854" y="4663"/>
                    <a:pt x="2293" y="4663"/>
                  </a:cubicBezTo>
                  <a:cubicBezTo>
                    <a:pt x="2449" y="4663"/>
                    <a:pt x="2612" y="4653"/>
                    <a:pt x="2782" y="4631"/>
                  </a:cubicBezTo>
                  <a:cubicBezTo>
                    <a:pt x="2782" y="4631"/>
                    <a:pt x="3002" y="4007"/>
                    <a:pt x="3877" y="3564"/>
                  </a:cubicBezTo>
                  <a:cubicBezTo>
                    <a:pt x="4885" y="3056"/>
                    <a:pt x="7561" y="3337"/>
                    <a:pt x="8194" y="1159"/>
                  </a:cubicBezTo>
                  <a:lnTo>
                    <a:pt x="7764" y="0"/>
                  </a:lnTo>
                  <a:close/>
                </a:path>
              </a:pathLst>
            </a:custGeom>
            <a:solidFill>
              <a:srgbClr val="FF71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5"/>
            <p:cNvSpPr/>
            <p:nvPr/>
          </p:nvSpPr>
          <p:spPr>
            <a:xfrm>
              <a:off x="4122232" y="2025119"/>
              <a:ext cx="817894" cy="454701"/>
            </a:xfrm>
            <a:custGeom>
              <a:rect b="b" l="l" r="r" t="t"/>
              <a:pathLst>
                <a:path extrusionOk="0" h="4039" w="7265">
                  <a:moveTo>
                    <a:pt x="7198" y="1"/>
                  </a:moveTo>
                  <a:cubicBezTo>
                    <a:pt x="6784" y="38"/>
                    <a:pt x="5932" y="132"/>
                    <a:pt x="4959" y="351"/>
                  </a:cubicBezTo>
                  <a:cubicBezTo>
                    <a:pt x="3229" y="739"/>
                    <a:pt x="349" y="1720"/>
                    <a:pt x="0" y="3961"/>
                  </a:cubicBezTo>
                  <a:cubicBezTo>
                    <a:pt x="55" y="3987"/>
                    <a:pt x="113" y="4013"/>
                    <a:pt x="172" y="4038"/>
                  </a:cubicBezTo>
                  <a:cubicBezTo>
                    <a:pt x="471" y="1868"/>
                    <a:pt x="3303" y="909"/>
                    <a:pt x="4999" y="529"/>
                  </a:cubicBezTo>
                  <a:cubicBezTo>
                    <a:pt x="6004" y="304"/>
                    <a:pt x="6877" y="211"/>
                    <a:pt x="7265" y="178"/>
                  </a:cubicBezTo>
                  <a:lnTo>
                    <a:pt x="7198" y="1"/>
                  </a:ln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5"/>
            <p:cNvSpPr/>
            <p:nvPr/>
          </p:nvSpPr>
          <p:spPr>
            <a:xfrm>
              <a:off x="4269711" y="2038516"/>
              <a:ext cx="675255" cy="472263"/>
            </a:xfrm>
            <a:custGeom>
              <a:rect b="b" l="l" r="r" t="t"/>
              <a:pathLst>
                <a:path extrusionOk="0" h="4195" w="5998">
                  <a:moveTo>
                    <a:pt x="5932" y="0"/>
                  </a:moveTo>
                  <a:cubicBezTo>
                    <a:pt x="4372" y="297"/>
                    <a:pt x="2334" y="980"/>
                    <a:pt x="972" y="2552"/>
                  </a:cubicBezTo>
                  <a:cubicBezTo>
                    <a:pt x="387" y="3225"/>
                    <a:pt x="118" y="3840"/>
                    <a:pt x="0" y="4184"/>
                  </a:cubicBezTo>
                  <a:cubicBezTo>
                    <a:pt x="62" y="4188"/>
                    <a:pt x="125" y="4191"/>
                    <a:pt x="190" y="4194"/>
                  </a:cubicBezTo>
                  <a:cubicBezTo>
                    <a:pt x="310" y="3860"/>
                    <a:pt x="574" y="3289"/>
                    <a:pt x="1110" y="2672"/>
                  </a:cubicBezTo>
                  <a:cubicBezTo>
                    <a:pt x="2447" y="1130"/>
                    <a:pt x="4463" y="462"/>
                    <a:pt x="5998" y="174"/>
                  </a:cubicBezTo>
                  <a:lnTo>
                    <a:pt x="5932" y="0"/>
                  </a:ln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5"/>
            <p:cNvSpPr/>
            <p:nvPr/>
          </p:nvSpPr>
          <p:spPr>
            <a:xfrm>
              <a:off x="4045340" y="1989432"/>
              <a:ext cx="880150" cy="446933"/>
            </a:xfrm>
            <a:custGeom>
              <a:rect b="b" l="l" r="r" t="t"/>
              <a:pathLst>
                <a:path extrusionOk="0" h="3970" w="7818">
                  <a:moveTo>
                    <a:pt x="7764" y="0"/>
                  </a:moveTo>
                  <a:cubicBezTo>
                    <a:pt x="7764" y="0"/>
                    <a:pt x="4947" y="94"/>
                    <a:pt x="3634" y="482"/>
                  </a:cubicBezTo>
                  <a:cubicBezTo>
                    <a:pt x="1995" y="968"/>
                    <a:pt x="229" y="2124"/>
                    <a:pt x="1" y="3824"/>
                  </a:cubicBezTo>
                  <a:cubicBezTo>
                    <a:pt x="1" y="3824"/>
                    <a:pt x="57" y="3883"/>
                    <a:pt x="170" y="3969"/>
                  </a:cubicBezTo>
                  <a:cubicBezTo>
                    <a:pt x="339" y="3209"/>
                    <a:pt x="1398" y="375"/>
                    <a:pt x="7818" y="150"/>
                  </a:cubicBezTo>
                  <a:lnTo>
                    <a:pt x="7764" y="0"/>
                  </a:lnTo>
                  <a:close/>
                </a:path>
              </a:pathLst>
            </a:custGeom>
            <a:solidFill>
              <a:srgbClr val="FFFFFF">
                <a:alpha val="7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5"/>
            <p:cNvSpPr/>
            <p:nvPr/>
          </p:nvSpPr>
          <p:spPr>
            <a:xfrm>
              <a:off x="4750198" y="2073077"/>
              <a:ext cx="582039" cy="734793"/>
            </a:xfrm>
            <a:custGeom>
              <a:rect b="b" l="l" r="r" t="t"/>
              <a:pathLst>
                <a:path extrusionOk="0" h="6527" w="5170">
                  <a:moveTo>
                    <a:pt x="934" y="0"/>
                  </a:moveTo>
                  <a:cubicBezTo>
                    <a:pt x="689" y="0"/>
                    <a:pt x="460" y="112"/>
                    <a:pt x="334" y="284"/>
                  </a:cubicBezTo>
                  <a:cubicBezTo>
                    <a:pt x="1" y="739"/>
                    <a:pt x="1336" y="4058"/>
                    <a:pt x="1336" y="4058"/>
                  </a:cubicBezTo>
                  <a:cubicBezTo>
                    <a:pt x="1414" y="4396"/>
                    <a:pt x="4820" y="6525"/>
                    <a:pt x="4820" y="6526"/>
                  </a:cubicBezTo>
                  <a:lnTo>
                    <a:pt x="5170" y="6299"/>
                  </a:lnTo>
                  <a:cubicBezTo>
                    <a:pt x="5170" y="6299"/>
                    <a:pt x="2486" y="3845"/>
                    <a:pt x="2452" y="3725"/>
                  </a:cubicBezTo>
                  <a:cubicBezTo>
                    <a:pt x="2420" y="3603"/>
                    <a:pt x="2067" y="2471"/>
                    <a:pt x="1894" y="1135"/>
                  </a:cubicBezTo>
                  <a:cubicBezTo>
                    <a:pt x="1787" y="303"/>
                    <a:pt x="1338" y="0"/>
                    <a:pt x="934" y="0"/>
                  </a:cubicBezTo>
                  <a:close/>
                </a:path>
              </a:pathLst>
            </a:custGeom>
            <a:solidFill>
              <a:srgbClr val="FF71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5"/>
            <p:cNvSpPr/>
            <p:nvPr/>
          </p:nvSpPr>
          <p:spPr>
            <a:xfrm>
              <a:off x="4856698" y="2074203"/>
              <a:ext cx="464505" cy="724324"/>
            </a:xfrm>
            <a:custGeom>
              <a:rect b="b" l="l" r="r" t="t"/>
              <a:pathLst>
                <a:path extrusionOk="0" h="6434" w="4126">
                  <a:moveTo>
                    <a:pt x="113" y="1"/>
                  </a:moveTo>
                  <a:cubicBezTo>
                    <a:pt x="21" y="143"/>
                    <a:pt x="0" y="416"/>
                    <a:pt x="50" y="815"/>
                  </a:cubicBezTo>
                  <a:cubicBezTo>
                    <a:pt x="156" y="1648"/>
                    <a:pt x="890" y="3936"/>
                    <a:pt x="921" y="4033"/>
                  </a:cubicBezTo>
                  <a:lnTo>
                    <a:pt x="927" y="4053"/>
                  </a:lnTo>
                  <a:lnTo>
                    <a:pt x="4003" y="6433"/>
                  </a:lnTo>
                  <a:lnTo>
                    <a:pt x="4126" y="6354"/>
                  </a:lnTo>
                  <a:lnTo>
                    <a:pt x="1045" y="3971"/>
                  </a:lnTo>
                  <a:cubicBezTo>
                    <a:pt x="971" y="3737"/>
                    <a:pt x="286" y="1576"/>
                    <a:pt x="185" y="798"/>
                  </a:cubicBezTo>
                  <a:cubicBezTo>
                    <a:pt x="107" y="176"/>
                    <a:pt x="230" y="58"/>
                    <a:pt x="261" y="38"/>
                  </a:cubicBezTo>
                  <a:cubicBezTo>
                    <a:pt x="212" y="21"/>
                    <a:pt x="163" y="8"/>
                    <a:pt x="113" y="1"/>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5"/>
            <p:cNvSpPr/>
            <p:nvPr/>
          </p:nvSpPr>
          <p:spPr>
            <a:xfrm>
              <a:off x="4802097" y="2077918"/>
              <a:ext cx="499405" cy="729953"/>
            </a:xfrm>
            <a:custGeom>
              <a:rect b="b" l="l" r="r" t="t"/>
              <a:pathLst>
                <a:path extrusionOk="0" h="6484" w="4436">
                  <a:moveTo>
                    <a:pt x="215" y="0"/>
                  </a:moveTo>
                  <a:cubicBezTo>
                    <a:pt x="159" y="20"/>
                    <a:pt x="106" y="45"/>
                    <a:pt x="55" y="76"/>
                  </a:cubicBezTo>
                  <a:cubicBezTo>
                    <a:pt x="11" y="300"/>
                    <a:pt x="0" y="666"/>
                    <a:pt x="148" y="1217"/>
                  </a:cubicBezTo>
                  <a:cubicBezTo>
                    <a:pt x="411" y="2209"/>
                    <a:pt x="970" y="3938"/>
                    <a:pt x="974" y="3954"/>
                  </a:cubicBezTo>
                  <a:lnTo>
                    <a:pt x="981" y="3974"/>
                  </a:lnTo>
                  <a:lnTo>
                    <a:pt x="3873" y="6176"/>
                  </a:lnTo>
                  <a:cubicBezTo>
                    <a:pt x="4166" y="6365"/>
                    <a:pt x="4358" y="6483"/>
                    <a:pt x="4358" y="6483"/>
                  </a:cubicBezTo>
                  <a:lnTo>
                    <a:pt x="4436" y="6432"/>
                  </a:lnTo>
                  <a:lnTo>
                    <a:pt x="1099" y="3891"/>
                  </a:lnTo>
                  <a:cubicBezTo>
                    <a:pt x="1035" y="3693"/>
                    <a:pt x="528" y="2112"/>
                    <a:pt x="281" y="1181"/>
                  </a:cubicBezTo>
                  <a:cubicBezTo>
                    <a:pt x="112" y="549"/>
                    <a:pt x="163" y="178"/>
                    <a:pt x="215" y="0"/>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5"/>
            <p:cNvSpPr/>
            <p:nvPr/>
          </p:nvSpPr>
          <p:spPr>
            <a:xfrm>
              <a:off x="5292717" y="2782092"/>
              <a:ext cx="124063" cy="130702"/>
            </a:xfrm>
            <a:custGeom>
              <a:rect b="b" l="l" r="r" t="t"/>
              <a:pathLst>
                <a:path extrusionOk="0" h="1161" w="1102">
                  <a:moveTo>
                    <a:pt x="352" y="0"/>
                  </a:moveTo>
                  <a:lnTo>
                    <a:pt x="1" y="227"/>
                  </a:lnTo>
                  <a:cubicBezTo>
                    <a:pt x="1" y="227"/>
                    <a:pt x="232" y="537"/>
                    <a:pt x="253" y="557"/>
                  </a:cubicBezTo>
                  <a:cubicBezTo>
                    <a:pt x="273" y="575"/>
                    <a:pt x="130" y="1058"/>
                    <a:pt x="291" y="1133"/>
                  </a:cubicBezTo>
                  <a:cubicBezTo>
                    <a:pt x="331" y="1152"/>
                    <a:pt x="394" y="1160"/>
                    <a:pt x="466" y="1160"/>
                  </a:cubicBezTo>
                  <a:cubicBezTo>
                    <a:pt x="677" y="1160"/>
                    <a:pt x="971" y="1090"/>
                    <a:pt x="1027" y="1030"/>
                  </a:cubicBezTo>
                  <a:cubicBezTo>
                    <a:pt x="1102" y="951"/>
                    <a:pt x="981" y="491"/>
                    <a:pt x="931" y="364"/>
                  </a:cubicBezTo>
                  <a:cubicBezTo>
                    <a:pt x="881" y="237"/>
                    <a:pt x="352" y="0"/>
                    <a:pt x="352" y="0"/>
                  </a:cubicBezTo>
                  <a:close/>
                </a:path>
              </a:pathLst>
            </a:custGeom>
            <a:solidFill>
              <a:srgbClr val="F9C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5"/>
            <p:cNvSpPr/>
            <p:nvPr/>
          </p:nvSpPr>
          <p:spPr>
            <a:xfrm>
              <a:off x="5307240" y="2796390"/>
              <a:ext cx="115732" cy="118994"/>
            </a:xfrm>
            <a:custGeom>
              <a:rect b="b" l="l" r="r" t="t"/>
              <a:pathLst>
                <a:path extrusionOk="0" h="1057" w="1028">
                  <a:moveTo>
                    <a:pt x="481" y="1"/>
                  </a:moveTo>
                  <a:cubicBezTo>
                    <a:pt x="387" y="181"/>
                    <a:pt x="32" y="312"/>
                    <a:pt x="32" y="312"/>
                  </a:cubicBezTo>
                  <a:cubicBezTo>
                    <a:pt x="32" y="312"/>
                    <a:pt x="103" y="421"/>
                    <a:pt x="107" y="452"/>
                  </a:cubicBezTo>
                  <a:cubicBezTo>
                    <a:pt x="111" y="484"/>
                    <a:pt x="1" y="831"/>
                    <a:pt x="100" y="975"/>
                  </a:cubicBezTo>
                  <a:cubicBezTo>
                    <a:pt x="140" y="1034"/>
                    <a:pt x="257" y="1057"/>
                    <a:pt x="391" y="1057"/>
                  </a:cubicBezTo>
                  <a:cubicBezTo>
                    <a:pt x="585" y="1057"/>
                    <a:pt x="815" y="1008"/>
                    <a:pt x="894" y="953"/>
                  </a:cubicBezTo>
                  <a:cubicBezTo>
                    <a:pt x="1027" y="857"/>
                    <a:pt x="860" y="337"/>
                    <a:pt x="818" y="223"/>
                  </a:cubicBezTo>
                  <a:cubicBezTo>
                    <a:pt x="776" y="109"/>
                    <a:pt x="481" y="1"/>
                    <a:pt x="481" y="1"/>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 name="Google Shape;302;p25"/>
          <p:cNvGrpSpPr/>
          <p:nvPr/>
        </p:nvGrpSpPr>
        <p:grpSpPr>
          <a:xfrm>
            <a:off x="3460862" y="2772203"/>
            <a:ext cx="2585804" cy="2237691"/>
            <a:chOff x="3152363" y="1683783"/>
            <a:chExt cx="2822930" cy="2511720"/>
          </a:xfrm>
        </p:grpSpPr>
        <p:sp>
          <p:nvSpPr>
            <p:cNvPr id="303" name="Google Shape;303;p25"/>
            <p:cNvSpPr/>
            <p:nvPr/>
          </p:nvSpPr>
          <p:spPr>
            <a:xfrm>
              <a:off x="4211282" y="2479821"/>
              <a:ext cx="613111" cy="307449"/>
            </a:xfrm>
            <a:custGeom>
              <a:rect b="b" l="l" r="r" t="t"/>
              <a:pathLst>
                <a:path extrusionOk="0" h="2731" w="5446">
                  <a:moveTo>
                    <a:pt x="1476" y="0"/>
                  </a:moveTo>
                  <a:lnTo>
                    <a:pt x="0" y="209"/>
                  </a:lnTo>
                  <a:cubicBezTo>
                    <a:pt x="228" y="1089"/>
                    <a:pt x="3251" y="2542"/>
                    <a:pt x="3651" y="2730"/>
                  </a:cubicBezTo>
                  <a:cubicBezTo>
                    <a:pt x="3931" y="2646"/>
                    <a:pt x="4930" y="2332"/>
                    <a:pt x="5446" y="1935"/>
                  </a:cubicBezTo>
                  <a:cubicBezTo>
                    <a:pt x="4965" y="1375"/>
                    <a:pt x="1476" y="0"/>
                    <a:pt x="1476" y="0"/>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5"/>
            <p:cNvSpPr/>
            <p:nvPr/>
          </p:nvSpPr>
          <p:spPr>
            <a:xfrm>
              <a:off x="4648764" y="2038516"/>
              <a:ext cx="582039" cy="734793"/>
            </a:xfrm>
            <a:custGeom>
              <a:rect b="b" l="l" r="r" t="t"/>
              <a:pathLst>
                <a:path extrusionOk="0" h="6527" w="5170">
                  <a:moveTo>
                    <a:pt x="934" y="0"/>
                  </a:moveTo>
                  <a:cubicBezTo>
                    <a:pt x="689" y="0"/>
                    <a:pt x="460" y="112"/>
                    <a:pt x="334" y="284"/>
                  </a:cubicBezTo>
                  <a:cubicBezTo>
                    <a:pt x="0" y="739"/>
                    <a:pt x="1336" y="4058"/>
                    <a:pt x="1336" y="4058"/>
                  </a:cubicBezTo>
                  <a:cubicBezTo>
                    <a:pt x="1414" y="4396"/>
                    <a:pt x="4820" y="6526"/>
                    <a:pt x="4820" y="6526"/>
                  </a:cubicBezTo>
                  <a:lnTo>
                    <a:pt x="5169" y="6299"/>
                  </a:lnTo>
                  <a:cubicBezTo>
                    <a:pt x="5169" y="6299"/>
                    <a:pt x="2485" y="3846"/>
                    <a:pt x="2452" y="3725"/>
                  </a:cubicBezTo>
                  <a:cubicBezTo>
                    <a:pt x="2418" y="3602"/>
                    <a:pt x="2066" y="2471"/>
                    <a:pt x="1893" y="1135"/>
                  </a:cubicBezTo>
                  <a:cubicBezTo>
                    <a:pt x="1786" y="303"/>
                    <a:pt x="1338" y="0"/>
                    <a:pt x="934" y="0"/>
                  </a:cubicBezTo>
                  <a:close/>
                </a:path>
              </a:pathLst>
            </a:custGeom>
            <a:solidFill>
              <a:srgbClr val="FF71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5"/>
            <p:cNvSpPr/>
            <p:nvPr/>
          </p:nvSpPr>
          <p:spPr>
            <a:xfrm>
              <a:off x="4755152" y="2039642"/>
              <a:ext cx="464618" cy="724324"/>
            </a:xfrm>
            <a:custGeom>
              <a:rect b="b" l="l" r="r" t="t"/>
              <a:pathLst>
                <a:path extrusionOk="0" h="6434" w="4127">
                  <a:moveTo>
                    <a:pt x="113" y="1"/>
                  </a:moveTo>
                  <a:cubicBezTo>
                    <a:pt x="21" y="143"/>
                    <a:pt x="1" y="416"/>
                    <a:pt x="50" y="815"/>
                  </a:cubicBezTo>
                  <a:cubicBezTo>
                    <a:pt x="156" y="1648"/>
                    <a:pt x="891" y="3936"/>
                    <a:pt x="922" y="4033"/>
                  </a:cubicBezTo>
                  <a:lnTo>
                    <a:pt x="928" y="4053"/>
                  </a:lnTo>
                  <a:lnTo>
                    <a:pt x="4003" y="6433"/>
                  </a:lnTo>
                  <a:lnTo>
                    <a:pt x="4126" y="6354"/>
                  </a:lnTo>
                  <a:lnTo>
                    <a:pt x="1045" y="3971"/>
                  </a:lnTo>
                  <a:cubicBezTo>
                    <a:pt x="971" y="3737"/>
                    <a:pt x="285" y="1576"/>
                    <a:pt x="186" y="798"/>
                  </a:cubicBezTo>
                  <a:cubicBezTo>
                    <a:pt x="106" y="176"/>
                    <a:pt x="231" y="58"/>
                    <a:pt x="262" y="38"/>
                  </a:cubicBezTo>
                  <a:cubicBezTo>
                    <a:pt x="212" y="21"/>
                    <a:pt x="162" y="8"/>
                    <a:pt x="113" y="1"/>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5"/>
            <p:cNvSpPr/>
            <p:nvPr/>
          </p:nvSpPr>
          <p:spPr>
            <a:xfrm>
              <a:off x="4700663" y="2043357"/>
              <a:ext cx="499517" cy="729953"/>
            </a:xfrm>
            <a:custGeom>
              <a:rect b="b" l="l" r="r" t="t"/>
              <a:pathLst>
                <a:path extrusionOk="0" h="6484" w="4437">
                  <a:moveTo>
                    <a:pt x="216" y="0"/>
                  </a:moveTo>
                  <a:lnTo>
                    <a:pt x="216" y="0"/>
                  </a:lnTo>
                  <a:cubicBezTo>
                    <a:pt x="159" y="20"/>
                    <a:pt x="106" y="45"/>
                    <a:pt x="56" y="76"/>
                  </a:cubicBezTo>
                  <a:cubicBezTo>
                    <a:pt x="12" y="300"/>
                    <a:pt x="1" y="666"/>
                    <a:pt x="148" y="1217"/>
                  </a:cubicBezTo>
                  <a:cubicBezTo>
                    <a:pt x="413" y="2209"/>
                    <a:pt x="971" y="3938"/>
                    <a:pt x="976" y="3954"/>
                  </a:cubicBezTo>
                  <a:lnTo>
                    <a:pt x="982" y="3974"/>
                  </a:lnTo>
                  <a:lnTo>
                    <a:pt x="3874" y="6176"/>
                  </a:lnTo>
                  <a:cubicBezTo>
                    <a:pt x="4166" y="6365"/>
                    <a:pt x="4359" y="6483"/>
                    <a:pt x="4359" y="6483"/>
                  </a:cubicBezTo>
                  <a:lnTo>
                    <a:pt x="4436" y="6434"/>
                  </a:lnTo>
                  <a:lnTo>
                    <a:pt x="1100" y="3892"/>
                  </a:lnTo>
                  <a:cubicBezTo>
                    <a:pt x="1035" y="3693"/>
                    <a:pt x="529" y="2112"/>
                    <a:pt x="281" y="1181"/>
                  </a:cubicBezTo>
                  <a:cubicBezTo>
                    <a:pt x="112" y="549"/>
                    <a:pt x="163" y="178"/>
                    <a:pt x="216" y="0"/>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5"/>
            <p:cNvSpPr/>
            <p:nvPr/>
          </p:nvSpPr>
          <p:spPr>
            <a:xfrm>
              <a:off x="5191396" y="2747643"/>
              <a:ext cx="124063" cy="130590"/>
            </a:xfrm>
            <a:custGeom>
              <a:rect b="b" l="l" r="r" t="t"/>
              <a:pathLst>
                <a:path extrusionOk="0" h="1160" w="1102">
                  <a:moveTo>
                    <a:pt x="352" y="0"/>
                  </a:moveTo>
                  <a:lnTo>
                    <a:pt x="1" y="226"/>
                  </a:lnTo>
                  <a:cubicBezTo>
                    <a:pt x="1" y="226"/>
                    <a:pt x="232" y="536"/>
                    <a:pt x="252" y="556"/>
                  </a:cubicBezTo>
                  <a:cubicBezTo>
                    <a:pt x="273" y="573"/>
                    <a:pt x="129" y="1057"/>
                    <a:pt x="290" y="1132"/>
                  </a:cubicBezTo>
                  <a:cubicBezTo>
                    <a:pt x="331" y="1151"/>
                    <a:pt x="393" y="1159"/>
                    <a:pt x="465" y="1159"/>
                  </a:cubicBezTo>
                  <a:cubicBezTo>
                    <a:pt x="677" y="1159"/>
                    <a:pt x="970" y="1089"/>
                    <a:pt x="1027" y="1029"/>
                  </a:cubicBezTo>
                  <a:cubicBezTo>
                    <a:pt x="1101" y="951"/>
                    <a:pt x="981" y="491"/>
                    <a:pt x="931" y="364"/>
                  </a:cubicBezTo>
                  <a:cubicBezTo>
                    <a:pt x="880" y="239"/>
                    <a:pt x="352" y="0"/>
                    <a:pt x="352" y="0"/>
                  </a:cubicBezTo>
                  <a:close/>
                </a:path>
              </a:pathLst>
            </a:custGeom>
            <a:solidFill>
              <a:srgbClr val="F9C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5"/>
            <p:cNvSpPr/>
            <p:nvPr/>
          </p:nvSpPr>
          <p:spPr>
            <a:xfrm>
              <a:off x="5205806" y="2762053"/>
              <a:ext cx="115620" cy="118994"/>
            </a:xfrm>
            <a:custGeom>
              <a:rect b="b" l="l" r="r" t="t"/>
              <a:pathLst>
                <a:path extrusionOk="0" h="1057" w="1027">
                  <a:moveTo>
                    <a:pt x="480" y="0"/>
                  </a:moveTo>
                  <a:cubicBezTo>
                    <a:pt x="385" y="180"/>
                    <a:pt x="31" y="311"/>
                    <a:pt x="31" y="311"/>
                  </a:cubicBezTo>
                  <a:cubicBezTo>
                    <a:pt x="31" y="311"/>
                    <a:pt x="103" y="421"/>
                    <a:pt x="107" y="451"/>
                  </a:cubicBezTo>
                  <a:cubicBezTo>
                    <a:pt x="111" y="485"/>
                    <a:pt x="0" y="830"/>
                    <a:pt x="99" y="974"/>
                  </a:cubicBezTo>
                  <a:cubicBezTo>
                    <a:pt x="139" y="1033"/>
                    <a:pt x="257" y="1056"/>
                    <a:pt x="390" y="1056"/>
                  </a:cubicBezTo>
                  <a:cubicBezTo>
                    <a:pt x="585" y="1056"/>
                    <a:pt x="815" y="1007"/>
                    <a:pt x="894" y="952"/>
                  </a:cubicBezTo>
                  <a:cubicBezTo>
                    <a:pt x="1027" y="856"/>
                    <a:pt x="860" y="337"/>
                    <a:pt x="818" y="222"/>
                  </a:cubicBezTo>
                  <a:cubicBezTo>
                    <a:pt x="776" y="108"/>
                    <a:pt x="480" y="0"/>
                    <a:pt x="480" y="0"/>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5"/>
            <p:cNvSpPr/>
            <p:nvPr/>
          </p:nvSpPr>
          <p:spPr>
            <a:xfrm>
              <a:off x="4398276" y="3385059"/>
              <a:ext cx="67098" cy="252849"/>
            </a:xfrm>
            <a:custGeom>
              <a:rect b="b" l="l" r="r" t="t"/>
              <a:pathLst>
                <a:path extrusionOk="0" h="2246" w="596">
                  <a:moveTo>
                    <a:pt x="242" y="0"/>
                  </a:moveTo>
                  <a:lnTo>
                    <a:pt x="1" y="2205"/>
                  </a:lnTo>
                  <a:lnTo>
                    <a:pt x="353" y="2245"/>
                  </a:lnTo>
                  <a:lnTo>
                    <a:pt x="595" y="38"/>
                  </a:lnTo>
                  <a:lnTo>
                    <a:pt x="242" y="0"/>
                  </a:lnTo>
                  <a:close/>
                </a:path>
              </a:pathLst>
            </a:custGeom>
            <a:solidFill>
              <a:srgbClr val="8989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5"/>
            <p:cNvSpPr/>
            <p:nvPr/>
          </p:nvSpPr>
          <p:spPr>
            <a:xfrm>
              <a:off x="4326788" y="3318525"/>
              <a:ext cx="241484" cy="90625"/>
            </a:xfrm>
            <a:custGeom>
              <a:rect b="b" l="l" r="r" t="t"/>
              <a:pathLst>
                <a:path extrusionOk="0" h="805" w="2145">
                  <a:moveTo>
                    <a:pt x="352" y="1"/>
                  </a:moveTo>
                  <a:cubicBezTo>
                    <a:pt x="183" y="1"/>
                    <a:pt x="37" y="123"/>
                    <a:pt x="20" y="287"/>
                  </a:cubicBezTo>
                  <a:cubicBezTo>
                    <a:pt x="1" y="463"/>
                    <a:pt x="136" y="623"/>
                    <a:pt x="322" y="645"/>
                  </a:cubicBezTo>
                  <a:lnTo>
                    <a:pt x="1752" y="802"/>
                  </a:lnTo>
                  <a:cubicBezTo>
                    <a:pt x="1765" y="804"/>
                    <a:pt x="1778" y="804"/>
                    <a:pt x="1791" y="804"/>
                  </a:cubicBezTo>
                  <a:cubicBezTo>
                    <a:pt x="1961" y="804"/>
                    <a:pt x="2107" y="682"/>
                    <a:pt x="2125" y="519"/>
                  </a:cubicBezTo>
                  <a:cubicBezTo>
                    <a:pt x="2144" y="342"/>
                    <a:pt x="2008" y="181"/>
                    <a:pt x="1823" y="161"/>
                  </a:cubicBezTo>
                  <a:lnTo>
                    <a:pt x="391" y="3"/>
                  </a:lnTo>
                  <a:cubicBezTo>
                    <a:pt x="378" y="2"/>
                    <a:pt x="365" y="1"/>
                    <a:pt x="352" y="1"/>
                  </a:cubicBezTo>
                  <a:close/>
                </a:path>
              </a:pathLst>
            </a:custGeom>
            <a:solidFill>
              <a:srgbClr val="0068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5"/>
            <p:cNvSpPr/>
            <p:nvPr/>
          </p:nvSpPr>
          <p:spPr>
            <a:xfrm>
              <a:off x="4195521" y="2951297"/>
              <a:ext cx="990141" cy="52686"/>
            </a:xfrm>
            <a:custGeom>
              <a:rect b="b" l="l" r="r" t="t"/>
              <a:pathLst>
                <a:path extrusionOk="0" h="468" w="8795">
                  <a:moveTo>
                    <a:pt x="0" y="0"/>
                  </a:moveTo>
                  <a:lnTo>
                    <a:pt x="0" y="468"/>
                  </a:lnTo>
                  <a:lnTo>
                    <a:pt x="8794" y="468"/>
                  </a:lnTo>
                  <a:lnTo>
                    <a:pt x="8794" y="0"/>
                  </a:lnTo>
                  <a:close/>
                </a:path>
              </a:pathLst>
            </a:custGeom>
            <a:solidFill>
              <a:srgbClr val="62C7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5"/>
            <p:cNvSpPr/>
            <p:nvPr/>
          </p:nvSpPr>
          <p:spPr>
            <a:xfrm>
              <a:off x="4397826" y="3028975"/>
              <a:ext cx="828814" cy="628182"/>
            </a:xfrm>
            <a:custGeom>
              <a:rect b="b" l="l" r="r" t="t"/>
              <a:pathLst>
                <a:path extrusionOk="0" h="5580" w="7362">
                  <a:moveTo>
                    <a:pt x="7135" y="1"/>
                  </a:moveTo>
                  <a:lnTo>
                    <a:pt x="1" y="5170"/>
                  </a:lnTo>
                  <a:lnTo>
                    <a:pt x="228" y="5579"/>
                  </a:lnTo>
                  <a:lnTo>
                    <a:pt x="7362" y="408"/>
                  </a:lnTo>
                  <a:lnTo>
                    <a:pt x="7135" y="1"/>
                  </a:lnTo>
                  <a:close/>
                </a:path>
              </a:pathLst>
            </a:custGeom>
            <a:solidFill>
              <a:srgbClr val="62C7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5"/>
            <p:cNvSpPr/>
            <p:nvPr/>
          </p:nvSpPr>
          <p:spPr>
            <a:xfrm>
              <a:off x="4093750" y="2726141"/>
              <a:ext cx="353726" cy="946326"/>
            </a:xfrm>
            <a:custGeom>
              <a:rect b="b" l="l" r="r" t="t"/>
              <a:pathLst>
                <a:path extrusionOk="0" h="8406" w="3142">
                  <a:moveTo>
                    <a:pt x="1" y="1"/>
                  </a:moveTo>
                  <a:lnTo>
                    <a:pt x="2716" y="8405"/>
                  </a:lnTo>
                  <a:lnTo>
                    <a:pt x="3142" y="8260"/>
                  </a:lnTo>
                  <a:lnTo>
                    <a:pt x="517" y="1"/>
                  </a:lnTo>
                  <a:close/>
                </a:path>
              </a:pathLst>
            </a:custGeom>
            <a:solidFill>
              <a:srgbClr val="62C7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5"/>
            <p:cNvSpPr/>
            <p:nvPr/>
          </p:nvSpPr>
          <p:spPr>
            <a:xfrm>
              <a:off x="3968562" y="2656568"/>
              <a:ext cx="422963" cy="90400"/>
            </a:xfrm>
            <a:custGeom>
              <a:rect b="b" l="l" r="r" t="t"/>
              <a:pathLst>
                <a:path extrusionOk="0" h="803" w="3757">
                  <a:moveTo>
                    <a:pt x="2972" y="1"/>
                  </a:moveTo>
                  <a:cubicBezTo>
                    <a:pt x="2677" y="1"/>
                    <a:pt x="2321" y="33"/>
                    <a:pt x="2043" y="77"/>
                  </a:cubicBezTo>
                  <a:cubicBezTo>
                    <a:pt x="1890" y="100"/>
                    <a:pt x="1714" y="108"/>
                    <a:pt x="1533" y="108"/>
                  </a:cubicBezTo>
                  <a:cubicBezTo>
                    <a:pt x="1260" y="108"/>
                    <a:pt x="973" y="91"/>
                    <a:pt x="731" y="91"/>
                  </a:cubicBezTo>
                  <a:cubicBezTo>
                    <a:pt x="690" y="91"/>
                    <a:pt x="649" y="92"/>
                    <a:pt x="610" y="93"/>
                  </a:cubicBezTo>
                  <a:cubicBezTo>
                    <a:pt x="198" y="106"/>
                    <a:pt x="84" y="328"/>
                    <a:pt x="42" y="439"/>
                  </a:cubicBezTo>
                  <a:cubicBezTo>
                    <a:pt x="0" y="548"/>
                    <a:pt x="68" y="594"/>
                    <a:pt x="68" y="594"/>
                  </a:cubicBezTo>
                  <a:cubicBezTo>
                    <a:pt x="75" y="602"/>
                    <a:pt x="100" y="605"/>
                    <a:pt x="139" y="605"/>
                  </a:cubicBezTo>
                  <a:cubicBezTo>
                    <a:pt x="208" y="605"/>
                    <a:pt x="321" y="596"/>
                    <a:pt x="442" y="596"/>
                  </a:cubicBezTo>
                  <a:cubicBezTo>
                    <a:pt x="504" y="596"/>
                    <a:pt x="568" y="599"/>
                    <a:pt x="631" y="606"/>
                  </a:cubicBezTo>
                  <a:cubicBezTo>
                    <a:pt x="882" y="631"/>
                    <a:pt x="1173" y="792"/>
                    <a:pt x="1362" y="802"/>
                  </a:cubicBezTo>
                  <a:cubicBezTo>
                    <a:pt x="1377" y="803"/>
                    <a:pt x="1390" y="803"/>
                    <a:pt x="1403" y="803"/>
                  </a:cubicBezTo>
                  <a:cubicBezTo>
                    <a:pt x="1558" y="803"/>
                    <a:pt x="1602" y="752"/>
                    <a:pt x="1800" y="672"/>
                  </a:cubicBezTo>
                  <a:cubicBezTo>
                    <a:pt x="2015" y="585"/>
                    <a:pt x="2267" y="480"/>
                    <a:pt x="2695" y="440"/>
                  </a:cubicBezTo>
                  <a:cubicBezTo>
                    <a:pt x="3123" y="400"/>
                    <a:pt x="3497" y="360"/>
                    <a:pt x="3628" y="299"/>
                  </a:cubicBezTo>
                  <a:cubicBezTo>
                    <a:pt x="3757" y="237"/>
                    <a:pt x="3660" y="90"/>
                    <a:pt x="3367" y="30"/>
                  </a:cubicBezTo>
                  <a:cubicBezTo>
                    <a:pt x="3265" y="10"/>
                    <a:pt x="3127" y="1"/>
                    <a:pt x="2972" y="1"/>
                  </a:cubicBezTo>
                  <a:close/>
                </a:path>
              </a:pathLst>
            </a:custGeom>
            <a:solidFill>
              <a:srgbClr val="62C7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5"/>
            <p:cNvSpPr/>
            <p:nvPr/>
          </p:nvSpPr>
          <p:spPr>
            <a:xfrm>
              <a:off x="3968449" y="2688990"/>
              <a:ext cx="416771" cy="73963"/>
            </a:xfrm>
            <a:custGeom>
              <a:rect b="b" l="l" r="r" t="t"/>
              <a:pathLst>
                <a:path extrusionOk="0" h="657" w="3702">
                  <a:moveTo>
                    <a:pt x="3639" y="0"/>
                  </a:moveTo>
                  <a:lnTo>
                    <a:pt x="3639" y="0"/>
                  </a:lnTo>
                  <a:cubicBezTo>
                    <a:pt x="3636" y="4"/>
                    <a:pt x="3633" y="6"/>
                    <a:pt x="3628" y="8"/>
                  </a:cubicBezTo>
                  <a:cubicBezTo>
                    <a:pt x="3497" y="70"/>
                    <a:pt x="3123" y="109"/>
                    <a:pt x="2694" y="149"/>
                  </a:cubicBezTo>
                  <a:cubicBezTo>
                    <a:pt x="2267" y="189"/>
                    <a:pt x="2014" y="295"/>
                    <a:pt x="1799" y="382"/>
                  </a:cubicBezTo>
                  <a:cubicBezTo>
                    <a:pt x="1602" y="462"/>
                    <a:pt x="1558" y="512"/>
                    <a:pt x="1407" y="512"/>
                  </a:cubicBezTo>
                  <a:cubicBezTo>
                    <a:pt x="1393" y="512"/>
                    <a:pt x="1378" y="512"/>
                    <a:pt x="1362" y="511"/>
                  </a:cubicBezTo>
                  <a:cubicBezTo>
                    <a:pt x="1173" y="501"/>
                    <a:pt x="882" y="341"/>
                    <a:pt x="631" y="315"/>
                  </a:cubicBezTo>
                  <a:cubicBezTo>
                    <a:pt x="570" y="309"/>
                    <a:pt x="507" y="307"/>
                    <a:pt x="446" y="307"/>
                  </a:cubicBezTo>
                  <a:cubicBezTo>
                    <a:pt x="322" y="307"/>
                    <a:pt x="207" y="316"/>
                    <a:pt x="136" y="316"/>
                  </a:cubicBezTo>
                  <a:cubicBezTo>
                    <a:pt x="99" y="316"/>
                    <a:pt x="75" y="313"/>
                    <a:pt x="68" y="305"/>
                  </a:cubicBezTo>
                  <a:cubicBezTo>
                    <a:pt x="68" y="305"/>
                    <a:pt x="58" y="297"/>
                    <a:pt x="47" y="282"/>
                  </a:cubicBezTo>
                  <a:cubicBezTo>
                    <a:pt x="46" y="286"/>
                    <a:pt x="43" y="290"/>
                    <a:pt x="42" y="293"/>
                  </a:cubicBezTo>
                  <a:cubicBezTo>
                    <a:pt x="0" y="403"/>
                    <a:pt x="68" y="449"/>
                    <a:pt x="68" y="449"/>
                  </a:cubicBezTo>
                  <a:cubicBezTo>
                    <a:pt x="75" y="458"/>
                    <a:pt x="100" y="460"/>
                    <a:pt x="138" y="460"/>
                  </a:cubicBezTo>
                  <a:cubicBezTo>
                    <a:pt x="209" y="460"/>
                    <a:pt x="324" y="451"/>
                    <a:pt x="448" y="451"/>
                  </a:cubicBezTo>
                  <a:cubicBezTo>
                    <a:pt x="508" y="451"/>
                    <a:pt x="570" y="453"/>
                    <a:pt x="631" y="460"/>
                  </a:cubicBezTo>
                  <a:cubicBezTo>
                    <a:pt x="882" y="486"/>
                    <a:pt x="1173" y="646"/>
                    <a:pt x="1362" y="655"/>
                  </a:cubicBezTo>
                  <a:cubicBezTo>
                    <a:pt x="1378" y="656"/>
                    <a:pt x="1392" y="656"/>
                    <a:pt x="1406" y="656"/>
                  </a:cubicBezTo>
                  <a:cubicBezTo>
                    <a:pt x="1558" y="656"/>
                    <a:pt x="1602" y="605"/>
                    <a:pt x="1799" y="526"/>
                  </a:cubicBezTo>
                  <a:cubicBezTo>
                    <a:pt x="2013" y="439"/>
                    <a:pt x="2267" y="333"/>
                    <a:pt x="2694" y="293"/>
                  </a:cubicBezTo>
                  <a:cubicBezTo>
                    <a:pt x="3123" y="254"/>
                    <a:pt x="3497" y="213"/>
                    <a:pt x="3628" y="153"/>
                  </a:cubicBezTo>
                  <a:cubicBezTo>
                    <a:pt x="3700" y="118"/>
                    <a:pt x="3701" y="58"/>
                    <a:pt x="3639" y="0"/>
                  </a:cubicBezTo>
                  <a:close/>
                </a:path>
              </a:pathLst>
            </a:custGeom>
            <a:solidFill>
              <a:srgbClr val="0068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5"/>
            <p:cNvSpPr/>
            <p:nvPr/>
          </p:nvSpPr>
          <p:spPr>
            <a:xfrm>
              <a:off x="5075777" y="2686626"/>
              <a:ext cx="388514" cy="985841"/>
            </a:xfrm>
            <a:custGeom>
              <a:rect b="b" l="l" r="r" t="t"/>
              <a:pathLst>
                <a:path extrusionOk="0" h="8757" w="3451">
                  <a:moveTo>
                    <a:pt x="534" y="1"/>
                  </a:moveTo>
                  <a:cubicBezTo>
                    <a:pt x="534" y="1"/>
                    <a:pt x="311" y="1"/>
                    <a:pt x="181" y="137"/>
                  </a:cubicBezTo>
                  <a:cubicBezTo>
                    <a:pt x="0" y="325"/>
                    <a:pt x="75" y="525"/>
                    <a:pt x="75" y="525"/>
                  </a:cubicBezTo>
                  <a:lnTo>
                    <a:pt x="2871" y="8559"/>
                  </a:lnTo>
                  <a:cubicBezTo>
                    <a:pt x="2891" y="8670"/>
                    <a:pt x="2988" y="8756"/>
                    <a:pt x="3105" y="8756"/>
                  </a:cubicBezTo>
                  <a:cubicBezTo>
                    <a:pt x="3235" y="8756"/>
                    <a:pt x="3342" y="8650"/>
                    <a:pt x="3342" y="8518"/>
                  </a:cubicBezTo>
                  <a:cubicBezTo>
                    <a:pt x="3343" y="8494"/>
                    <a:pt x="3339" y="8472"/>
                    <a:pt x="3333" y="8451"/>
                  </a:cubicBezTo>
                  <a:lnTo>
                    <a:pt x="592" y="525"/>
                  </a:lnTo>
                  <a:lnTo>
                    <a:pt x="2475" y="525"/>
                  </a:lnTo>
                  <a:lnTo>
                    <a:pt x="2475" y="526"/>
                  </a:lnTo>
                  <a:cubicBezTo>
                    <a:pt x="2724" y="526"/>
                    <a:pt x="2926" y="727"/>
                    <a:pt x="2926" y="976"/>
                  </a:cubicBezTo>
                  <a:cubicBezTo>
                    <a:pt x="2926" y="1224"/>
                    <a:pt x="2725" y="1425"/>
                    <a:pt x="2476" y="1426"/>
                  </a:cubicBezTo>
                  <a:lnTo>
                    <a:pt x="2475" y="1426"/>
                  </a:lnTo>
                  <a:cubicBezTo>
                    <a:pt x="2331" y="1426"/>
                    <a:pt x="2213" y="1544"/>
                    <a:pt x="2213" y="1688"/>
                  </a:cubicBezTo>
                  <a:cubicBezTo>
                    <a:pt x="2213" y="1832"/>
                    <a:pt x="2331" y="1950"/>
                    <a:pt x="2475" y="1950"/>
                  </a:cubicBezTo>
                  <a:cubicBezTo>
                    <a:pt x="3013" y="1950"/>
                    <a:pt x="3450" y="1513"/>
                    <a:pt x="3450" y="976"/>
                  </a:cubicBezTo>
                  <a:cubicBezTo>
                    <a:pt x="3450" y="439"/>
                    <a:pt x="3013" y="1"/>
                    <a:pt x="2475" y="1"/>
                  </a:cubicBezTo>
                  <a:close/>
                </a:path>
              </a:pathLst>
            </a:custGeom>
            <a:solidFill>
              <a:srgbClr val="62C7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5"/>
            <p:cNvSpPr/>
            <p:nvPr/>
          </p:nvSpPr>
          <p:spPr>
            <a:xfrm>
              <a:off x="5243745" y="2686626"/>
              <a:ext cx="220657" cy="219639"/>
            </a:xfrm>
            <a:custGeom>
              <a:rect b="b" l="l" r="r" t="t"/>
              <a:pathLst>
                <a:path extrusionOk="0" h="1951" w="1960">
                  <a:moveTo>
                    <a:pt x="265" y="1"/>
                  </a:moveTo>
                  <a:lnTo>
                    <a:pt x="265" y="525"/>
                  </a:lnTo>
                  <a:lnTo>
                    <a:pt x="984" y="525"/>
                  </a:lnTo>
                  <a:lnTo>
                    <a:pt x="984" y="526"/>
                  </a:lnTo>
                  <a:cubicBezTo>
                    <a:pt x="1233" y="526"/>
                    <a:pt x="1435" y="727"/>
                    <a:pt x="1435" y="976"/>
                  </a:cubicBezTo>
                  <a:cubicBezTo>
                    <a:pt x="1435" y="1203"/>
                    <a:pt x="1265" y="1391"/>
                    <a:pt x="1045" y="1421"/>
                  </a:cubicBezTo>
                  <a:lnTo>
                    <a:pt x="265" y="1421"/>
                  </a:lnTo>
                  <a:cubicBezTo>
                    <a:pt x="119" y="1421"/>
                    <a:pt x="0" y="1540"/>
                    <a:pt x="0" y="1686"/>
                  </a:cubicBezTo>
                  <a:cubicBezTo>
                    <a:pt x="0" y="1831"/>
                    <a:pt x="119" y="1950"/>
                    <a:pt x="265" y="1950"/>
                  </a:cubicBezTo>
                  <a:lnTo>
                    <a:pt x="1050" y="1950"/>
                  </a:lnTo>
                  <a:lnTo>
                    <a:pt x="1050" y="1946"/>
                  </a:lnTo>
                  <a:cubicBezTo>
                    <a:pt x="1556" y="1914"/>
                    <a:pt x="1959" y="1492"/>
                    <a:pt x="1959" y="976"/>
                  </a:cubicBezTo>
                  <a:cubicBezTo>
                    <a:pt x="1959" y="439"/>
                    <a:pt x="1522" y="1"/>
                    <a:pt x="984" y="1"/>
                  </a:cubicBezTo>
                  <a:close/>
                </a:path>
              </a:pathLst>
            </a:custGeom>
            <a:solidFill>
              <a:srgbClr val="62C7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5"/>
            <p:cNvSpPr/>
            <p:nvPr/>
          </p:nvSpPr>
          <p:spPr>
            <a:xfrm>
              <a:off x="5075777" y="2686626"/>
              <a:ext cx="197690" cy="242042"/>
            </a:xfrm>
            <a:custGeom>
              <a:rect b="b" l="l" r="r" t="t"/>
              <a:pathLst>
                <a:path extrusionOk="0" h="2150" w="1756">
                  <a:moveTo>
                    <a:pt x="534" y="1"/>
                  </a:moveTo>
                  <a:cubicBezTo>
                    <a:pt x="534" y="1"/>
                    <a:pt x="311" y="1"/>
                    <a:pt x="181" y="137"/>
                  </a:cubicBezTo>
                  <a:cubicBezTo>
                    <a:pt x="0" y="325"/>
                    <a:pt x="75" y="525"/>
                    <a:pt x="75" y="525"/>
                  </a:cubicBezTo>
                  <a:lnTo>
                    <a:pt x="638" y="2150"/>
                  </a:lnTo>
                  <a:lnTo>
                    <a:pt x="1145" y="2150"/>
                  </a:lnTo>
                  <a:lnTo>
                    <a:pt x="590" y="525"/>
                  </a:lnTo>
                  <a:lnTo>
                    <a:pt x="1755" y="525"/>
                  </a:lnTo>
                  <a:lnTo>
                    <a:pt x="1755" y="1"/>
                  </a:lnTo>
                  <a:close/>
                </a:path>
              </a:pathLst>
            </a:custGeom>
            <a:solidFill>
              <a:srgbClr val="0068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5"/>
            <p:cNvSpPr/>
            <p:nvPr/>
          </p:nvSpPr>
          <p:spPr>
            <a:xfrm>
              <a:off x="5422408" y="3131309"/>
              <a:ext cx="5967" cy="1028395"/>
            </a:xfrm>
            <a:custGeom>
              <a:rect b="b" l="l" r="r" t="t"/>
              <a:pathLst>
                <a:path extrusionOk="0" h="9135" w="53">
                  <a:moveTo>
                    <a:pt x="0" y="0"/>
                  </a:moveTo>
                  <a:lnTo>
                    <a:pt x="0" y="9134"/>
                  </a:lnTo>
                  <a:lnTo>
                    <a:pt x="52" y="9134"/>
                  </a:lnTo>
                  <a:lnTo>
                    <a:pt x="52"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5"/>
            <p:cNvSpPr/>
            <p:nvPr/>
          </p:nvSpPr>
          <p:spPr>
            <a:xfrm>
              <a:off x="5059678" y="3279799"/>
              <a:ext cx="731432" cy="731416"/>
            </a:xfrm>
            <a:custGeom>
              <a:rect b="b" l="l" r="r" t="t"/>
              <a:pathLst>
                <a:path extrusionOk="0" h="6497" w="6497">
                  <a:moveTo>
                    <a:pt x="6458" y="0"/>
                  </a:moveTo>
                  <a:lnTo>
                    <a:pt x="0" y="6460"/>
                  </a:lnTo>
                  <a:lnTo>
                    <a:pt x="38" y="6496"/>
                  </a:lnTo>
                  <a:lnTo>
                    <a:pt x="6496" y="39"/>
                  </a:lnTo>
                  <a:lnTo>
                    <a:pt x="6458"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5"/>
            <p:cNvSpPr/>
            <p:nvPr/>
          </p:nvSpPr>
          <p:spPr>
            <a:xfrm>
              <a:off x="4911299" y="3642524"/>
              <a:ext cx="1028306" cy="5967"/>
            </a:xfrm>
            <a:custGeom>
              <a:rect b="b" l="l" r="r" t="t"/>
              <a:pathLst>
                <a:path extrusionOk="0" h="53" w="9134">
                  <a:moveTo>
                    <a:pt x="0" y="0"/>
                  </a:moveTo>
                  <a:lnTo>
                    <a:pt x="0" y="52"/>
                  </a:lnTo>
                  <a:lnTo>
                    <a:pt x="9133" y="52"/>
                  </a:lnTo>
                  <a:lnTo>
                    <a:pt x="9133"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5"/>
            <p:cNvSpPr/>
            <p:nvPr/>
          </p:nvSpPr>
          <p:spPr>
            <a:xfrm>
              <a:off x="5059678" y="3279799"/>
              <a:ext cx="731432" cy="731416"/>
            </a:xfrm>
            <a:custGeom>
              <a:rect b="b" l="l" r="r" t="t"/>
              <a:pathLst>
                <a:path extrusionOk="0" h="6497" w="6497">
                  <a:moveTo>
                    <a:pt x="38" y="0"/>
                  </a:moveTo>
                  <a:lnTo>
                    <a:pt x="0" y="39"/>
                  </a:lnTo>
                  <a:lnTo>
                    <a:pt x="6458" y="6496"/>
                  </a:lnTo>
                  <a:lnTo>
                    <a:pt x="6496" y="6460"/>
                  </a:lnTo>
                  <a:lnTo>
                    <a:pt x="38"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5"/>
            <p:cNvSpPr/>
            <p:nvPr/>
          </p:nvSpPr>
          <p:spPr>
            <a:xfrm>
              <a:off x="5223706" y="3170260"/>
              <a:ext cx="403262" cy="950604"/>
            </a:xfrm>
            <a:custGeom>
              <a:rect b="b" l="l" r="r" t="t"/>
              <a:pathLst>
                <a:path extrusionOk="0" h="8444" w="3582">
                  <a:moveTo>
                    <a:pt x="50" y="0"/>
                  </a:moveTo>
                  <a:lnTo>
                    <a:pt x="0" y="21"/>
                  </a:lnTo>
                  <a:lnTo>
                    <a:pt x="3533" y="8444"/>
                  </a:lnTo>
                  <a:lnTo>
                    <a:pt x="3581" y="8423"/>
                  </a:lnTo>
                  <a:lnTo>
                    <a:pt x="50"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5"/>
            <p:cNvSpPr/>
            <p:nvPr/>
          </p:nvSpPr>
          <p:spPr>
            <a:xfrm>
              <a:off x="5228097" y="3168009"/>
              <a:ext cx="394818" cy="954094"/>
            </a:xfrm>
            <a:custGeom>
              <a:rect b="b" l="l" r="r" t="t"/>
              <a:pathLst>
                <a:path extrusionOk="0" h="8475" w="3507">
                  <a:moveTo>
                    <a:pt x="3458" y="1"/>
                  </a:moveTo>
                  <a:lnTo>
                    <a:pt x="1" y="8454"/>
                  </a:lnTo>
                  <a:lnTo>
                    <a:pt x="49" y="8475"/>
                  </a:lnTo>
                  <a:lnTo>
                    <a:pt x="3506" y="20"/>
                  </a:lnTo>
                  <a:lnTo>
                    <a:pt x="3458" y="1"/>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5"/>
            <p:cNvSpPr/>
            <p:nvPr/>
          </p:nvSpPr>
          <p:spPr>
            <a:xfrm>
              <a:off x="4949801" y="3444275"/>
              <a:ext cx="950626" cy="403140"/>
            </a:xfrm>
            <a:custGeom>
              <a:rect b="b" l="l" r="r" t="t"/>
              <a:pathLst>
                <a:path extrusionOk="0" h="3581" w="8444">
                  <a:moveTo>
                    <a:pt x="8423" y="0"/>
                  </a:moveTo>
                  <a:lnTo>
                    <a:pt x="1" y="3531"/>
                  </a:lnTo>
                  <a:lnTo>
                    <a:pt x="20" y="3580"/>
                  </a:lnTo>
                  <a:lnTo>
                    <a:pt x="8443" y="48"/>
                  </a:lnTo>
                  <a:lnTo>
                    <a:pt x="8423"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5"/>
            <p:cNvSpPr/>
            <p:nvPr/>
          </p:nvSpPr>
          <p:spPr>
            <a:xfrm>
              <a:off x="4948337" y="3447877"/>
              <a:ext cx="953778" cy="395372"/>
            </a:xfrm>
            <a:custGeom>
              <a:rect b="b" l="l" r="r" t="t"/>
              <a:pathLst>
                <a:path extrusionOk="0" h="3512" w="8472">
                  <a:moveTo>
                    <a:pt x="20" y="0"/>
                  </a:moveTo>
                  <a:lnTo>
                    <a:pt x="1" y="49"/>
                  </a:lnTo>
                  <a:lnTo>
                    <a:pt x="8451" y="3512"/>
                  </a:lnTo>
                  <a:lnTo>
                    <a:pt x="8472" y="3464"/>
                  </a:lnTo>
                  <a:lnTo>
                    <a:pt x="20"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5"/>
            <p:cNvSpPr/>
            <p:nvPr/>
          </p:nvSpPr>
          <p:spPr>
            <a:xfrm>
              <a:off x="4907246" y="3127256"/>
              <a:ext cx="1036411" cy="1036614"/>
            </a:xfrm>
            <a:custGeom>
              <a:rect b="b" l="l" r="r" t="t"/>
              <a:pathLst>
                <a:path extrusionOk="0" h="9208" w="9206">
                  <a:moveTo>
                    <a:pt x="4600" y="787"/>
                  </a:moveTo>
                  <a:cubicBezTo>
                    <a:pt x="4600" y="787"/>
                    <a:pt x="4601" y="787"/>
                    <a:pt x="4602" y="787"/>
                  </a:cubicBezTo>
                  <a:cubicBezTo>
                    <a:pt x="6705" y="787"/>
                    <a:pt x="8418" y="2498"/>
                    <a:pt x="8418" y="4604"/>
                  </a:cubicBezTo>
                  <a:cubicBezTo>
                    <a:pt x="8418" y="6710"/>
                    <a:pt x="6707" y="8421"/>
                    <a:pt x="4602" y="8421"/>
                  </a:cubicBezTo>
                  <a:cubicBezTo>
                    <a:pt x="2498" y="8421"/>
                    <a:pt x="785" y="6710"/>
                    <a:pt x="785" y="4604"/>
                  </a:cubicBezTo>
                  <a:cubicBezTo>
                    <a:pt x="785" y="2500"/>
                    <a:pt x="2497" y="787"/>
                    <a:pt x="4600" y="787"/>
                  </a:cubicBezTo>
                  <a:close/>
                  <a:moveTo>
                    <a:pt x="4603" y="1"/>
                  </a:moveTo>
                  <a:cubicBezTo>
                    <a:pt x="2064" y="1"/>
                    <a:pt x="0" y="2066"/>
                    <a:pt x="0" y="4604"/>
                  </a:cubicBezTo>
                  <a:cubicBezTo>
                    <a:pt x="0" y="7141"/>
                    <a:pt x="2064" y="9207"/>
                    <a:pt x="4603" y="9207"/>
                  </a:cubicBezTo>
                  <a:cubicBezTo>
                    <a:pt x="7142" y="9207"/>
                    <a:pt x="9206" y="7141"/>
                    <a:pt x="9206" y="4604"/>
                  </a:cubicBezTo>
                  <a:cubicBezTo>
                    <a:pt x="9206" y="2065"/>
                    <a:pt x="7140" y="1"/>
                    <a:pt x="4603" y="1"/>
                  </a:cubicBezTo>
                  <a:close/>
                </a:path>
              </a:pathLst>
            </a:custGeom>
            <a:solidFill>
              <a:srgbClr val="62C7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5"/>
            <p:cNvSpPr/>
            <p:nvPr/>
          </p:nvSpPr>
          <p:spPr>
            <a:xfrm>
              <a:off x="5369721" y="3589725"/>
              <a:ext cx="111454" cy="111677"/>
            </a:xfrm>
            <a:custGeom>
              <a:rect b="b" l="l" r="r" t="t"/>
              <a:pathLst>
                <a:path extrusionOk="0" h="992" w="990">
                  <a:moveTo>
                    <a:pt x="495" y="1"/>
                  </a:moveTo>
                  <a:cubicBezTo>
                    <a:pt x="221" y="1"/>
                    <a:pt x="0" y="223"/>
                    <a:pt x="0" y="496"/>
                  </a:cubicBezTo>
                  <a:cubicBezTo>
                    <a:pt x="0" y="769"/>
                    <a:pt x="221" y="991"/>
                    <a:pt x="495" y="991"/>
                  </a:cubicBezTo>
                  <a:cubicBezTo>
                    <a:pt x="769" y="991"/>
                    <a:pt x="990" y="769"/>
                    <a:pt x="990" y="496"/>
                  </a:cubicBezTo>
                  <a:cubicBezTo>
                    <a:pt x="990" y="224"/>
                    <a:pt x="769" y="1"/>
                    <a:pt x="495" y="1"/>
                  </a:cubicBezTo>
                  <a:close/>
                </a:path>
              </a:pathLst>
            </a:custGeom>
            <a:solidFill>
              <a:srgbClr val="0068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5"/>
            <p:cNvSpPr/>
            <p:nvPr/>
          </p:nvSpPr>
          <p:spPr>
            <a:xfrm>
              <a:off x="4875274" y="3095621"/>
              <a:ext cx="1100019" cy="1099882"/>
            </a:xfrm>
            <a:custGeom>
              <a:rect b="b" l="l" r="r" t="t"/>
              <a:pathLst>
                <a:path extrusionOk="0" h="9770" w="9771">
                  <a:moveTo>
                    <a:pt x="4886" y="375"/>
                  </a:moveTo>
                  <a:cubicBezTo>
                    <a:pt x="7372" y="375"/>
                    <a:pt x="9396" y="2399"/>
                    <a:pt x="9396" y="4885"/>
                  </a:cubicBezTo>
                  <a:cubicBezTo>
                    <a:pt x="9396" y="7371"/>
                    <a:pt x="7372" y="9395"/>
                    <a:pt x="4886" y="9395"/>
                  </a:cubicBezTo>
                  <a:cubicBezTo>
                    <a:pt x="2399" y="9395"/>
                    <a:pt x="376" y="7371"/>
                    <a:pt x="376" y="4885"/>
                  </a:cubicBezTo>
                  <a:cubicBezTo>
                    <a:pt x="376" y="2399"/>
                    <a:pt x="2399" y="376"/>
                    <a:pt x="4886" y="375"/>
                  </a:cubicBezTo>
                  <a:close/>
                  <a:moveTo>
                    <a:pt x="4886" y="0"/>
                  </a:moveTo>
                  <a:cubicBezTo>
                    <a:pt x="2193" y="0"/>
                    <a:pt x="1" y="2191"/>
                    <a:pt x="1" y="4885"/>
                  </a:cubicBezTo>
                  <a:cubicBezTo>
                    <a:pt x="1" y="7579"/>
                    <a:pt x="2194" y="9770"/>
                    <a:pt x="4886" y="9770"/>
                  </a:cubicBezTo>
                  <a:cubicBezTo>
                    <a:pt x="7580" y="9770"/>
                    <a:pt x="9770" y="7579"/>
                    <a:pt x="9770" y="4885"/>
                  </a:cubicBezTo>
                  <a:cubicBezTo>
                    <a:pt x="9770" y="2192"/>
                    <a:pt x="7580" y="0"/>
                    <a:pt x="4886" y="0"/>
                  </a:cubicBezTo>
                  <a:close/>
                </a:path>
              </a:pathLst>
            </a:custGeom>
            <a:solidFill>
              <a:srgbClr val="0068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5"/>
            <p:cNvSpPr/>
            <p:nvPr/>
          </p:nvSpPr>
          <p:spPr>
            <a:xfrm>
              <a:off x="3699272" y="3131309"/>
              <a:ext cx="5967" cy="1028395"/>
            </a:xfrm>
            <a:custGeom>
              <a:rect b="b" l="l" r="r" t="t"/>
              <a:pathLst>
                <a:path extrusionOk="0" h="9135" w="53">
                  <a:moveTo>
                    <a:pt x="0" y="0"/>
                  </a:moveTo>
                  <a:lnTo>
                    <a:pt x="0" y="9134"/>
                  </a:lnTo>
                  <a:lnTo>
                    <a:pt x="52" y="9134"/>
                  </a:lnTo>
                  <a:lnTo>
                    <a:pt x="52"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5"/>
            <p:cNvSpPr/>
            <p:nvPr/>
          </p:nvSpPr>
          <p:spPr>
            <a:xfrm>
              <a:off x="3336542" y="3279799"/>
              <a:ext cx="731320" cy="731303"/>
            </a:xfrm>
            <a:custGeom>
              <a:rect b="b" l="l" r="r" t="t"/>
              <a:pathLst>
                <a:path extrusionOk="0" h="6496" w="6496">
                  <a:moveTo>
                    <a:pt x="6459" y="0"/>
                  </a:moveTo>
                  <a:lnTo>
                    <a:pt x="0" y="6459"/>
                  </a:lnTo>
                  <a:lnTo>
                    <a:pt x="37" y="6495"/>
                  </a:lnTo>
                  <a:lnTo>
                    <a:pt x="6495" y="38"/>
                  </a:lnTo>
                  <a:lnTo>
                    <a:pt x="6459"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5"/>
            <p:cNvSpPr/>
            <p:nvPr/>
          </p:nvSpPr>
          <p:spPr>
            <a:xfrm>
              <a:off x="3188163" y="3642524"/>
              <a:ext cx="1028306" cy="5967"/>
            </a:xfrm>
            <a:custGeom>
              <a:rect b="b" l="l" r="r" t="t"/>
              <a:pathLst>
                <a:path extrusionOk="0" h="53" w="9134">
                  <a:moveTo>
                    <a:pt x="0" y="0"/>
                  </a:moveTo>
                  <a:lnTo>
                    <a:pt x="0" y="52"/>
                  </a:lnTo>
                  <a:lnTo>
                    <a:pt x="9133" y="52"/>
                  </a:lnTo>
                  <a:lnTo>
                    <a:pt x="9133"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5"/>
            <p:cNvSpPr/>
            <p:nvPr/>
          </p:nvSpPr>
          <p:spPr>
            <a:xfrm>
              <a:off x="3336430" y="3279686"/>
              <a:ext cx="731770" cy="730853"/>
            </a:xfrm>
            <a:custGeom>
              <a:rect b="b" l="l" r="r" t="t"/>
              <a:pathLst>
                <a:path extrusionOk="0" h="6492" w="6500">
                  <a:moveTo>
                    <a:pt x="37" y="0"/>
                  </a:moveTo>
                  <a:lnTo>
                    <a:pt x="0" y="37"/>
                  </a:lnTo>
                  <a:lnTo>
                    <a:pt x="6463" y="6491"/>
                  </a:lnTo>
                  <a:lnTo>
                    <a:pt x="6499" y="6453"/>
                  </a:lnTo>
                  <a:lnTo>
                    <a:pt x="37"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5"/>
            <p:cNvSpPr/>
            <p:nvPr/>
          </p:nvSpPr>
          <p:spPr>
            <a:xfrm>
              <a:off x="3500908" y="3170148"/>
              <a:ext cx="403487" cy="950379"/>
            </a:xfrm>
            <a:custGeom>
              <a:rect b="b" l="l" r="r" t="t"/>
              <a:pathLst>
                <a:path extrusionOk="0" h="8442" w="3584">
                  <a:moveTo>
                    <a:pt x="48" y="0"/>
                  </a:moveTo>
                  <a:lnTo>
                    <a:pt x="0" y="20"/>
                  </a:lnTo>
                  <a:lnTo>
                    <a:pt x="3534" y="8441"/>
                  </a:lnTo>
                  <a:lnTo>
                    <a:pt x="3583" y="8421"/>
                  </a:lnTo>
                  <a:lnTo>
                    <a:pt x="48"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5"/>
            <p:cNvSpPr/>
            <p:nvPr/>
          </p:nvSpPr>
          <p:spPr>
            <a:xfrm>
              <a:off x="3505073" y="3168234"/>
              <a:ext cx="394818" cy="953982"/>
            </a:xfrm>
            <a:custGeom>
              <a:rect b="b" l="l" r="r" t="t"/>
              <a:pathLst>
                <a:path extrusionOk="0" h="8474" w="3507">
                  <a:moveTo>
                    <a:pt x="3458" y="1"/>
                  </a:moveTo>
                  <a:lnTo>
                    <a:pt x="0" y="8454"/>
                  </a:lnTo>
                  <a:lnTo>
                    <a:pt x="49" y="8474"/>
                  </a:lnTo>
                  <a:lnTo>
                    <a:pt x="3507" y="20"/>
                  </a:lnTo>
                  <a:lnTo>
                    <a:pt x="3458" y="1"/>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5"/>
            <p:cNvSpPr/>
            <p:nvPr/>
          </p:nvSpPr>
          <p:spPr>
            <a:xfrm>
              <a:off x="3226778" y="3444162"/>
              <a:ext cx="950513" cy="403140"/>
            </a:xfrm>
            <a:custGeom>
              <a:rect b="b" l="l" r="r" t="t"/>
              <a:pathLst>
                <a:path extrusionOk="0" h="3581" w="8443">
                  <a:moveTo>
                    <a:pt x="8422" y="0"/>
                  </a:moveTo>
                  <a:lnTo>
                    <a:pt x="0" y="3532"/>
                  </a:lnTo>
                  <a:lnTo>
                    <a:pt x="20" y="3580"/>
                  </a:lnTo>
                  <a:lnTo>
                    <a:pt x="8442" y="48"/>
                  </a:lnTo>
                  <a:lnTo>
                    <a:pt x="8422"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5"/>
            <p:cNvSpPr/>
            <p:nvPr/>
          </p:nvSpPr>
          <p:spPr>
            <a:xfrm>
              <a:off x="3224977" y="3448215"/>
              <a:ext cx="953890" cy="395147"/>
            </a:xfrm>
            <a:custGeom>
              <a:rect b="b" l="l" r="r" t="t"/>
              <a:pathLst>
                <a:path extrusionOk="0" h="3510" w="8473">
                  <a:moveTo>
                    <a:pt x="21" y="0"/>
                  </a:moveTo>
                  <a:lnTo>
                    <a:pt x="1" y="49"/>
                  </a:lnTo>
                  <a:lnTo>
                    <a:pt x="8453" y="3510"/>
                  </a:lnTo>
                  <a:lnTo>
                    <a:pt x="8473" y="3461"/>
                  </a:lnTo>
                  <a:lnTo>
                    <a:pt x="21"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5"/>
            <p:cNvSpPr/>
            <p:nvPr/>
          </p:nvSpPr>
          <p:spPr>
            <a:xfrm>
              <a:off x="3184110" y="3127256"/>
              <a:ext cx="1036524" cy="1036614"/>
            </a:xfrm>
            <a:custGeom>
              <a:rect b="b" l="l" r="r" t="t"/>
              <a:pathLst>
                <a:path extrusionOk="0" h="9208" w="9207">
                  <a:moveTo>
                    <a:pt x="4600" y="787"/>
                  </a:moveTo>
                  <a:cubicBezTo>
                    <a:pt x="4600" y="787"/>
                    <a:pt x="4601" y="787"/>
                    <a:pt x="4602" y="787"/>
                  </a:cubicBezTo>
                  <a:cubicBezTo>
                    <a:pt x="6706" y="787"/>
                    <a:pt x="8418" y="2498"/>
                    <a:pt x="8418" y="4604"/>
                  </a:cubicBezTo>
                  <a:cubicBezTo>
                    <a:pt x="8418" y="6710"/>
                    <a:pt x="6707" y="8421"/>
                    <a:pt x="4602" y="8421"/>
                  </a:cubicBezTo>
                  <a:cubicBezTo>
                    <a:pt x="2498" y="8421"/>
                    <a:pt x="785" y="6710"/>
                    <a:pt x="785" y="4604"/>
                  </a:cubicBezTo>
                  <a:cubicBezTo>
                    <a:pt x="785" y="2500"/>
                    <a:pt x="2497" y="787"/>
                    <a:pt x="4600" y="787"/>
                  </a:cubicBezTo>
                  <a:close/>
                  <a:moveTo>
                    <a:pt x="4604" y="1"/>
                  </a:moveTo>
                  <a:cubicBezTo>
                    <a:pt x="2064" y="1"/>
                    <a:pt x="0" y="2066"/>
                    <a:pt x="0" y="4604"/>
                  </a:cubicBezTo>
                  <a:cubicBezTo>
                    <a:pt x="0" y="7141"/>
                    <a:pt x="2064" y="9207"/>
                    <a:pt x="4604" y="9207"/>
                  </a:cubicBezTo>
                  <a:cubicBezTo>
                    <a:pt x="7142" y="9207"/>
                    <a:pt x="9206" y="7141"/>
                    <a:pt x="9206" y="4604"/>
                  </a:cubicBezTo>
                  <a:cubicBezTo>
                    <a:pt x="9206" y="2065"/>
                    <a:pt x="7141" y="1"/>
                    <a:pt x="4604" y="1"/>
                  </a:cubicBezTo>
                  <a:close/>
                </a:path>
              </a:pathLst>
            </a:custGeom>
            <a:solidFill>
              <a:srgbClr val="62C7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5"/>
            <p:cNvSpPr/>
            <p:nvPr/>
          </p:nvSpPr>
          <p:spPr>
            <a:xfrm>
              <a:off x="3646585" y="3589725"/>
              <a:ext cx="111454" cy="111677"/>
            </a:xfrm>
            <a:custGeom>
              <a:rect b="b" l="l" r="r" t="t"/>
              <a:pathLst>
                <a:path extrusionOk="0" h="992" w="990">
                  <a:moveTo>
                    <a:pt x="496" y="1"/>
                  </a:moveTo>
                  <a:cubicBezTo>
                    <a:pt x="222" y="1"/>
                    <a:pt x="1" y="223"/>
                    <a:pt x="1" y="496"/>
                  </a:cubicBezTo>
                  <a:cubicBezTo>
                    <a:pt x="1" y="769"/>
                    <a:pt x="222" y="991"/>
                    <a:pt x="496" y="991"/>
                  </a:cubicBezTo>
                  <a:cubicBezTo>
                    <a:pt x="769" y="991"/>
                    <a:pt x="990" y="769"/>
                    <a:pt x="990" y="496"/>
                  </a:cubicBezTo>
                  <a:cubicBezTo>
                    <a:pt x="990" y="224"/>
                    <a:pt x="769" y="1"/>
                    <a:pt x="496" y="1"/>
                  </a:cubicBezTo>
                  <a:close/>
                </a:path>
              </a:pathLst>
            </a:custGeom>
            <a:solidFill>
              <a:srgbClr val="0068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5"/>
            <p:cNvSpPr/>
            <p:nvPr/>
          </p:nvSpPr>
          <p:spPr>
            <a:xfrm>
              <a:off x="3152363" y="3095621"/>
              <a:ext cx="1099794" cy="1099882"/>
            </a:xfrm>
            <a:custGeom>
              <a:rect b="b" l="l" r="r" t="t"/>
              <a:pathLst>
                <a:path extrusionOk="0" h="9770" w="9769">
                  <a:moveTo>
                    <a:pt x="4884" y="375"/>
                  </a:moveTo>
                  <a:cubicBezTo>
                    <a:pt x="7370" y="375"/>
                    <a:pt x="9394" y="2399"/>
                    <a:pt x="9394" y="4885"/>
                  </a:cubicBezTo>
                  <a:cubicBezTo>
                    <a:pt x="9394" y="7371"/>
                    <a:pt x="7370" y="9395"/>
                    <a:pt x="4884" y="9395"/>
                  </a:cubicBezTo>
                  <a:cubicBezTo>
                    <a:pt x="2397" y="9395"/>
                    <a:pt x="375" y="7371"/>
                    <a:pt x="375" y="4885"/>
                  </a:cubicBezTo>
                  <a:cubicBezTo>
                    <a:pt x="375" y="2399"/>
                    <a:pt x="2397" y="376"/>
                    <a:pt x="4884" y="375"/>
                  </a:cubicBezTo>
                  <a:close/>
                  <a:moveTo>
                    <a:pt x="4884" y="0"/>
                  </a:moveTo>
                  <a:cubicBezTo>
                    <a:pt x="2191" y="0"/>
                    <a:pt x="0" y="2191"/>
                    <a:pt x="0" y="4885"/>
                  </a:cubicBezTo>
                  <a:cubicBezTo>
                    <a:pt x="0" y="7579"/>
                    <a:pt x="2192" y="9770"/>
                    <a:pt x="4884" y="9770"/>
                  </a:cubicBezTo>
                  <a:cubicBezTo>
                    <a:pt x="7578" y="9770"/>
                    <a:pt x="9768" y="7579"/>
                    <a:pt x="9768" y="4885"/>
                  </a:cubicBezTo>
                  <a:cubicBezTo>
                    <a:pt x="9768" y="2192"/>
                    <a:pt x="7578" y="0"/>
                    <a:pt x="4884" y="0"/>
                  </a:cubicBezTo>
                  <a:close/>
                </a:path>
              </a:pathLst>
            </a:custGeom>
            <a:solidFill>
              <a:srgbClr val="0068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5"/>
            <p:cNvSpPr/>
            <p:nvPr/>
          </p:nvSpPr>
          <p:spPr>
            <a:xfrm>
              <a:off x="3704451" y="3689244"/>
              <a:ext cx="678182" cy="102220"/>
            </a:xfrm>
            <a:custGeom>
              <a:rect b="b" l="l" r="r" t="t"/>
              <a:pathLst>
                <a:path extrusionOk="0" h="908" w="6024">
                  <a:moveTo>
                    <a:pt x="15" y="1"/>
                  </a:moveTo>
                  <a:lnTo>
                    <a:pt x="0" y="106"/>
                  </a:lnTo>
                  <a:lnTo>
                    <a:pt x="6009" y="907"/>
                  </a:lnTo>
                  <a:lnTo>
                    <a:pt x="6024" y="803"/>
                  </a:lnTo>
                  <a:lnTo>
                    <a:pt x="15" y="1"/>
                  </a:lnTo>
                  <a:close/>
                </a:path>
              </a:pathLst>
            </a:custGeom>
            <a:solidFill>
              <a:srgbClr val="0068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5"/>
            <p:cNvSpPr/>
            <p:nvPr/>
          </p:nvSpPr>
          <p:spPr>
            <a:xfrm>
              <a:off x="3709855" y="3477935"/>
              <a:ext cx="681784" cy="139596"/>
            </a:xfrm>
            <a:custGeom>
              <a:rect b="b" l="l" r="r" t="t"/>
              <a:pathLst>
                <a:path extrusionOk="0" h="1240" w="6056">
                  <a:moveTo>
                    <a:pt x="6028" y="0"/>
                  </a:moveTo>
                  <a:lnTo>
                    <a:pt x="0" y="1084"/>
                  </a:lnTo>
                  <a:lnTo>
                    <a:pt x="29" y="1239"/>
                  </a:lnTo>
                  <a:lnTo>
                    <a:pt x="6056" y="157"/>
                  </a:lnTo>
                  <a:lnTo>
                    <a:pt x="6028" y="0"/>
                  </a:lnTo>
                  <a:close/>
                </a:path>
              </a:pathLst>
            </a:custGeom>
            <a:solidFill>
              <a:srgbClr val="0068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5"/>
            <p:cNvSpPr/>
            <p:nvPr/>
          </p:nvSpPr>
          <p:spPr>
            <a:xfrm>
              <a:off x="4275002" y="3484803"/>
              <a:ext cx="297324" cy="297542"/>
            </a:xfrm>
            <a:custGeom>
              <a:rect b="b" l="l" r="r" t="t"/>
              <a:pathLst>
                <a:path extrusionOk="0" h="2643" w="2641">
                  <a:moveTo>
                    <a:pt x="1320" y="1"/>
                  </a:moveTo>
                  <a:lnTo>
                    <a:pt x="1055" y="96"/>
                  </a:lnTo>
                  <a:cubicBezTo>
                    <a:pt x="1055" y="96"/>
                    <a:pt x="1203" y="510"/>
                    <a:pt x="1120" y="839"/>
                  </a:cubicBezTo>
                  <a:cubicBezTo>
                    <a:pt x="830" y="665"/>
                    <a:pt x="641" y="268"/>
                    <a:pt x="641" y="268"/>
                  </a:cubicBezTo>
                  <a:lnTo>
                    <a:pt x="386" y="388"/>
                  </a:lnTo>
                  <a:lnTo>
                    <a:pt x="266" y="643"/>
                  </a:lnTo>
                  <a:cubicBezTo>
                    <a:pt x="266" y="643"/>
                    <a:pt x="662" y="833"/>
                    <a:pt x="836" y="1122"/>
                  </a:cubicBezTo>
                  <a:cubicBezTo>
                    <a:pt x="764" y="1140"/>
                    <a:pt x="687" y="1148"/>
                    <a:pt x="612" y="1148"/>
                  </a:cubicBezTo>
                  <a:cubicBezTo>
                    <a:pt x="346" y="1148"/>
                    <a:pt x="94" y="1057"/>
                    <a:pt x="94" y="1057"/>
                  </a:cubicBezTo>
                  <a:lnTo>
                    <a:pt x="0" y="1321"/>
                  </a:lnTo>
                  <a:lnTo>
                    <a:pt x="94" y="1586"/>
                  </a:lnTo>
                  <a:cubicBezTo>
                    <a:pt x="94" y="1586"/>
                    <a:pt x="347" y="1498"/>
                    <a:pt x="614" y="1498"/>
                  </a:cubicBezTo>
                  <a:cubicBezTo>
                    <a:pt x="688" y="1498"/>
                    <a:pt x="764" y="1504"/>
                    <a:pt x="835" y="1522"/>
                  </a:cubicBezTo>
                  <a:cubicBezTo>
                    <a:pt x="660" y="1812"/>
                    <a:pt x="266" y="2001"/>
                    <a:pt x="266" y="2001"/>
                  </a:cubicBezTo>
                  <a:lnTo>
                    <a:pt x="386" y="2256"/>
                  </a:lnTo>
                  <a:lnTo>
                    <a:pt x="641" y="2375"/>
                  </a:lnTo>
                  <a:cubicBezTo>
                    <a:pt x="641" y="2375"/>
                    <a:pt x="831" y="1980"/>
                    <a:pt x="1120" y="1806"/>
                  </a:cubicBezTo>
                  <a:lnTo>
                    <a:pt x="1120" y="1806"/>
                  </a:lnTo>
                  <a:cubicBezTo>
                    <a:pt x="1201" y="2134"/>
                    <a:pt x="1056" y="2548"/>
                    <a:pt x="1056" y="2548"/>
                  </a:cubicBezTo>
                  <a:lnTo>
                    <a:pt x="1321" y="2642"/>
                  </a:lnTo>
                  <a:lnTo>
                    <a:pt x="1586" y="2548"/>
                  </a:lnTo>
                  <a:cubicBezTo>
                    <a:pt x="1586" y="2548"/>
                    <a:pt x="1441" y="2134"/>
                    <a:pt x="1522" y="1806"/>
                  </a:cubicBezTo>
                  <a:lnTo>
                    <a:pt x="1522" y="1806"/>
                  </a:lnTo>
                  <a:cubicBezTo>
                    <a:pt x="1811" y="1980"/>
                    <a:pt x="2000" y="2376"/>
                    <a:pt x="2000" y="2376"/>
                  </a:cubicBezTo>
                  <a:lnTo>
                    <a:pt x="2254" y="2257"/>
                  </a:lnTo>
                  <a:lnTo>
                    <a:pt x="2375" y="2002"/>
                  </a:lnTo>
                  <a:cubicBezTo>
                    <a:pt x="2375" y="2002"/>
                    <a:pt x="1977" y="1813"/>
                    <a:pt x="1805" y="1522"/>
                  </a:cubicBezTo>
                  <a:cubicBezTo>
                    <a:pt x="1876" y="1504"/>
                    <a:pt x="1951" y="1498"/>
                    <a:pt x="2026" y="1498"/>
                  </a:cubicBezTo>
                  <a:cubicBezTo>
                    <a:pt x="2293" y="1498"/>
                    <a:pt x="2547" y="1586"/>
                    <a:pt x="2547" y="1586"/>
                  </a:cubicBezTo>
                  <a:lnTo>
                    <a:pt x="2641" y="1321"/>
                  </a:lnTo>
                  <a:lnTo>
                    <a:pt x="2545" y="1054"/>
                  </a:lnTo>
                  <a:cubicBezTo>
                    <a:pt x="2545" y="1054"/>
                    <a:pt x="2291" y="1145"/>
                    <a:pt x="2023" y="1145"/>
                  </a:cubicBezTo>
                  <a:cubicBezTo>
                    <a:pt x="1949" y="1145"/>
                    <a:pt x="1873" y="1138"/>
                    <a:pt x="1802" y="1120"/>
                  </a:cubicBezTo>
                  <a:cubicBezTo>
                    <a:pt x="1975" y="829"/>
                    <a:pt x="2374" y="641"/>
                    <a:pt x="2374" y="641"/>
                  </a:cubicBezTo>
                  <a:lnTo>
                    <a:pt x="2253" y="387"/>
                  </a:lnTo>
                  <a:lnTo>
                    <a:pt x="1998" y="267"/>
                  </a:lnTo>
                  <a:cubicBezTo>
                    <a:pt x="1998" y="267"/>
                    <a:pt x="1809" y="666"/>
                    <a:pt x="1520" y="839"/>
                  </a:cubicBezTo>
                  <a:cubicBezTo>
                    <a:pt x="1436" y="511"/>
                    <a:pt x="1584" y="96"/>
                    <a:pt x="1584" y="96"/>
                  </a:cubicBezTo>
                  <a:lnTo>
                    <a:pt x="1320" y="1"/>
                  </a:lnTo>
                  <a:close/>
                </a:path>
              </a:pathLst>
            </a:custGeom>
            <a:solidFill>
              <a:srgbClr val="7A7A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5"/>
            <p:cNvSpPr/>
            <p:nvPr/>
          </p:nvSpPr>
          <p:spPr>
            <a:xfrm>
              <a:off x="4260479" y="3470956"/>
              <a:ext cx="325919" cy="326137"/>
            </a:xfrm>
            <a:custGeom>
              <a:rect b="b" l="l" r="r" t="t"/>
              <a:pathLst>
                <a:path extrusionOk="0" h="2897" w="2895">
                  <a:moveTo>
                    <a:pt x="1448" y="212"/>
                  </a:moveTo>
                  <a:cubicBezTo>
                    <a:pt x="2129" y="212"/>
                    <a:pt x="2684" y="767"/>
                    <a:pt x="2684" y="1449"/>
                  </a:cubicBezTo>
                  <a:cubicBezTo>
                    <a:pt x="2684" y="2130"/>
                    <a:pt x="2129" y="2686"/>
                    <a:pt x="1448" y="2686"/>
                  </a:cubicBezTo>
                  <a:cubicBezTo>
                    <a:pt x="768" y="2686"/>
                    <a:pt x="212" y="2130"/>
                    <a:pt x="212" y="1449"/>
                  </a:cubicBezTo>
                  <a:cubicBezTo>
                    <a:pt x="212" y="767"/>
                    <a:pt x="768" y="212"/>
                    <a:pt x="1448" y="212"/>
                  </a:cubicBezTo>
                  <a:close/>
                  <a:moveTo>
                    <a:pt x="1448" y="1"/>
                  </a:moveTo>
                  <a:cubicBezTo>
                    <a:pt x="650" y="1"/>
                    <a:pt x="0" y="650"/>
                    <a:pt x="0" y="1449"/>
                  </a:cubicBezTo>
                  <a:cubicBezTo>
                    <a:pt x="0" y="2247"/>
                    <a:pt x="650" y="2896"/>
                    <a:pt x="1448" y="2896"/>
                  </a:cubicBezTo>
                  <a:cubicBezTo>
                    <a:pt x="2245" y="2896"/>
                    <a:pt x="2895" y="2247"/>
                    <a:pt x="2895" y="1449"/>
                  </a:cubicBezTo>
                  <a:cubicBezTo>
                    <a:pt x="2895" y="650"/>
                    <a:pt x="2246" y="1"/>
                    <a:pt x="1448" y="1"/>
                  </a:cubicBezTo>
                  <a:close/>
                </a:path>
              </a:pathLst>
            </a:custGeom>
            <a:solidFill>
              <a:srgbClr val="0068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5"/>
            <p:cNvSpPr/>
            <p:nvPr/>
          </p:nvSpPr>
          <p:spPr>
            <a:xfrm>
              <a:off x="4327801" y="3623611"/>
              <a:ext cx="114269" cy="214348"/>
            </a:xfrm>
            <a:custGeom>
              <a:rect b="b" l="l" r="r" t="t"/>
              <a:pathLst>
                <a:path extrusionOk="0" h="1904" w="1015">
                  <a:moveTo>
                    <a:pt x="705" y="0"/>
                  </a:moveTo>
                  <a:lnTo>
                    <a:pt x="1" y="1731"/>
                  </a:lnTo>
                  <a:lnTo>
                    <a:pt x="311" y="1904"/>
                  </a:lnTo>
                  <a:lnTo>
                    <a:pt x="1015" y="174"/>
                  </a:lnTo>
                  <a:lnTo>
                    <a:pt x="705" y="0"/>
                  </a:lnTo>
                  <a:close/>
                </a:path>
              </a:pathLst>
            </a:custGeom>
            <a:solidFill>
              <a:srgbClr val="8989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5"/>
            <p:cNvSpPr/>
            <p:nvPr/>
          </p:nvSpPr>
          <p:spPr>
            <a:xfrm>
              <a:off x="4231659" y="3742156"/>
              <a:ext cx="227412" cy="152655"/>
            </a:xfrm>
            <a:custGeom>
              <a:rect b="b" l="l" r="r" t="t"/>
              <a:pathLst>
                <a:path extrusionOk="0" h="1356" w="2020">
                  <a:moveTo>
                    <a:pt x="369" y="1"/>
                  </a:moveTo>
                  <a:cubicBezTo>
                    <a:pt x="255" y="1"/>
                    <a:pt x="145" y="58"/>
                    <a:pt x="87" y="161"/>
                  </a:cubicBezTo>
                  <a:cubicBezTo>
                    <a:pt x="0" y="316"/>
                    <a:pt x="63" y="517"/>
                    <a:pt x="225" y="608"/>
                  </a:cubicBezTo>
                  <a:lnTo>
                    <a:pt x="1481" y="1311"/>
                  </a:lnTo>
                  <a:cubicBezTo>
                    <a:pt x="1535" y="1341"/>
                    <a:pt x="1594" y="1356"/>
                    <a:pt x="1651" y="1356"/>
                  </a:cubicBezTo>
                  <a:cubicBezTo>
                    <a:pt x="1766" y="1356"/>
                    <a:pt x="1876" y="1298"/>
                    <a:pt x="1934" y="1194"/>
                  </a:cubicBezTo>
                  <a:cubicBezTo>
                    <a:pt x="2019" y="1040"/>
                    <a:pt x="1958" y="839"/>
                    <a:pt x="1796" y="748"/>
                  </a:cubicBezTo>
                  <a:lnTo>
                    <a:pt x="540" y="45"/>
                  </a:lnTo>
                  <a:cubicBezTo>
                    <a:pt x="485" y="15"/>
                    <a:pt x="427" y="1"/>
                    <a:pt x="369" y="1"/>
                  </a:cubicBezTo>
                  <a:close/>
                </a:path>
              </a:pathLst>
            </a:custGeom>
            <a:solidFill>
              <a:srgbClr val="0068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5"/>
            <p:cNvSpPr/>
            <p:nvPr/>
          </p:nvSpPr>
          <p:spPr>
            <a:xfrm>
              <a:off x="4392985" y="3603460"/>
              <a:ext cx="61244" cy="61130"/>
            </a:xfrm>
            <a:custGeom>
              <a:rect b="b" l="l" r="r" t="t"/>
              <a:pathLst>
                <a:path extrusionOk="0" h="543" w="544">
                  <a:moveTo>
                    <a:pt x="272" y="0"/>
                  </a:moveTo>
                  <a:cubicBezTo>
                    <a:pt x="121" y="0"/>
                    <a:pt x="1" y="122"/>
                    <a:pt x="1" y="272"/>
                  </a:cubicBezTo>
                  <a:cubicBezTo>
                    <a:pt x="1" y="421"/>
                    <a:pt x="123" y="543"/>
                    <a:pt x="272" y="543"/>
                  </a:cubicBezTo>
                  <a:cubicBezTo>
                    <a:pt x="421" y="543"/>
                    <a:pt x="543" y="421"/>
                    <a:pt x="543" y="272"/>
                  </a:cubicBezTo>
                  <a:cubicBezTo>
                    <a:pt x="543" y="122"/>
                    <a:pt x="421" y="0"/>
                    <a:pt x="272" y="0"/>
                  </a:cubicBezTo>
                  <a:close/>
                </a:path>
              </a:pathLst>
            </a:custGeom>
            <a:solidFill>
              <a:srgbClr val="0068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5"/>
            <p:cNvSpPr/>
            <p:nvPr/>
          </p:nvSpPr>
          <p:spPr>
            <a:xfrm>
              <a:off x="3668426" y="2973137"/>
              <a:ext cx="553894" cy="705861"/>
            </a:xfrm>
            <a:custGeom>
              <a:rect b="b" l="l" r="r" t="t"/>
              <a:pathLst>
                <a:path extrusionOk="0" h="6270" w="4920">
                  <a:moveTo>
                    <a:pt x="4584" y="1"/>
                  </a:moveTo>
                  <a:lnTo>
                    <a:pt x="163" y="5672"/>
                  </a:lnTo>
                  <a:cubicBezTo>
                    <a:pt x="66" y="5727"/>
                    <a:pt x="1" y="5831"/>
                    <a:pt x="1" y="5949"/>
                  </a:cubicBezTo>
                  <a:cubicBezTo>
                    <a:pt x="1" y="6126"/>
                    <a:pt x="144" y="6270"/>
                    <a:pt x="320" y="6270"/>
                  </a:cubicBezTo>
                  <a:cubicBezTo>
                    <a:pt x="497" y="6270"/>
                    <a:pt x="640" y="6126"/>
                    <a:pt x="640" y="5949"/>
                  </a:cubicBezTo>
                  <a:cubicBezTo>
                    <a:pt x="640" y="5911"/>
                    <a:pt x="634" y="5876"/>
                    <a:pt x="621" y="5841"/>
                  </a:cubicBezTo>
                  <a:lnTo>
                    <a:pt x="4919" y="325"/>
                  </a:lnTo>
                  <a:lnTo>
                    <a:pt x="4584" y="1"/>
                  </a:lnTo>
                  <a:close/>
                </a:path>
              </a:pathLst>
            </a:custGeom>
            <a:solidFill>
              <a:srgbClr val="62C7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5"/>
            <p:cNvSpPr/>
            <p:nvPr/>
          </p:nvSpPr>
          <p:spPr>
            <a:xfrm>
              <a:off x="4919067" y="1874940"/>
              <a:ext cx="312747" cy="244969"/>
            </a:xfrm>
            <a:custGeom>
              <a:rect b="b" l="l" r="r" t="t"/>
              <a:pathLst>
                <a:path extrusionOk="0" h="2176" w="2778">
                  <a:moveTo>
                    <a:pt x="1951" y="1"/>
                  </a:moveTo>
                  <a:cubicBezTo>
                    <a:pt x="1715" y="1"/>
                    <a:pt x="1051" y="47"/>
                    <a:pt x="879" y="302"/>
                  </a:cubicBezTo>
                  <a:cubicBezTo>
                    <a:pt x="691" y="579"/>
                    <a:pt x="1" y="1017"/>
                    <a:pt x="1" y="1017"/>
                  </a:cubicBezTo>
                  <a:lnTo>
                    <a:pt x="433" y="2176"/>
                  </a:lnTo>
                  <a:cubicBezTo>
                    <a:pt x="433" y="2176"/>
                    <a:pt x="991" y="1966"/>
                    <a:pt x="1202" y="1877"/>
                  </a:cubicBezTo>
                  <a:cubicBezTo>
                    <a:pt x="1220" y="1869"/>
                    <a:pt x="1241" y="1866"/>
                    <a:pt x="1264" y="1866"/>
                  </a:cubicBezTo>
                  <a:cubicBezTo>
                    <a:pt x="1468" y="1866"/>
                    <a:pt x="1848" y="2126"/>
                    <a:pt x="1992" y="2126"/>
                  </a:cubicBezTo>
                  <a:cubicBezTo>
                    <a:pt x="2025" y="2126"/>
                    <a:pt x="2045" y="2112"/>
                    <a:pt x="2048" y="2079"/>
                  </a:cubicBezTo>
                  <a:cubicBezTo>
                    <a:pt x="2066" y="1880"/>
                    <a:pt x="2097" y="1870"/>
                    <a:pt x="2186" y="1805"/>
                  </a:cubicBezTo>
                  <a:cubicBezTo>
                    <a:pt x="2276" y="1740"/>
                    <a:pt x="2122" y="1553"/>
                    <a:pt x="2122" y="1553"/>
                  </a:cubicBezTo>
                  <a:lnTo>
                    <a:pt x="2122" y="1553"/>
                  </a:lnTo>
                  <a:cubicBezTo>
                    <a:pt x="2122" y="1553"/>
                    <a:pt x="2187" y="1574"/>
                    <a:pt x="2247" y="1574"/>
                  </a:cubicBezTo>
                  <a:cubicBezTo>
                    <a:pt x="2277" y="1574"/>
                    <a:pt x="2306" y="1569"/>
                    <a:pt x="2325" y="1553"/>
                  </a:cubicBezTo>
                  <a:cubicBezTo>
                    <a:pt x="2383" y="1505"/>
                    <a:pt x="2390" y="1302"/>
                    <a:pt x="2390" y="1302"/>
                  </a:cubicBezTo>
                  <a:cubicBezTo>
                    <a:pt x="2390" y="1302"/>
                    <a:pt x="2505" y="1338"/>
                    <a:pt x="2601" y="1338"/>
                  </a:cubicBezTo>
                  <a:cubicBezTo>
                    <a:pt x="2650" y="1338"/>
                    <a:pt x="2693" y="1329"/>
                    <a:pt x="2714" y="1302"/>
                  </a:cubicBezTo>
                  <a:cubicBezTo>
                    <a:pt x="2778" y="1222"/>
                    <a:pt x="2601" y="659"/>
                    <a:pt x="2601" y="659"/>
                  </a:cubicBezTo>
                  <a:cubicBezTo>
                    <a:pt x="2756" y="407"/>
                    <a:pt x="2707" y="1"/>
                    <a:pt x="2707" y="1"/>
                  </a:cubicBezTo>
                  <a:lnTo>
                    <a:pt x="2707" y="1"/>
                  </a:lnTo>
                  <a:cubicBezTo>
                    <a:pt x="2707" y="1"/>
                    <a:pt x="2468" y="5"/>
                    <a:pt x="2259" y="5"/>
                  </a:cubicBezTo>
                  <a:cubicBezTo>
                    <a:pt x="2154" y="5"/>
                    <a:pt x="2057" y="4"/>
                    <a:pt x="2000" y="1"/>
                  </a:cubicBezTo>
                  <a:cubicBezTo>
                    <a:pt x="1987" y="1"/>
                    <a:pt x="1970" y="1"/>
                    <a:pt x="1951" y="1"/>
                  </a:cubicBezTo>
                  <a:close/>
                </a:path>
              </a:pathLst>
            </a:custGeom>
            <a:solidFill>
              <a:srgbClr val="F9C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5"/>
            <p:cNvSpPr/>
            <p:nvPr/>
          </p:nvSpPr>
          <p:spPr>
            <a:xfrm>
              <a:off x="4895425" y="1771256"/>
              <a:ext cx="328734" cy="218063"/>
            </a:xfrm>
            <a:custGeom>
              <a:rect b="b" l="l" r="r" t="t"/>
              <a:pathLst>
                <a:path extrusionOk="0" h="1937" w="2920">
                  <a:moveTo>
                    <a:pt x="1485" y="1"/>
                  </a:moveTo>
                  <a:cubicBezTo>
                    <a:pt x="1400" y="1"/>
                    <a:pt x="1317" y="9"/>
                    <a:pt x="1237" y="28"/>
                  </a:cubicBezTo>
                  <a:cubicBezTo>
                    <a:pt x="546" y="191"/>
                    <a:pt x="270" y="841"/>
                    <a:pt x="270" y="841"/>
                  </a:cubicBezTo>
                  <a:cubicBezTo>
                    <a:pt x="1" y="1255"/>
                    <a:pt x="214" y="1936"/>
                    <a:pt x="214" y="1936"/>
                  </a:cubicBezTo>
                  <a:cubicBezTo>
                    <a:pt x="214" y="1936"/>
                    <a:pt x="901" y="1500"/>
                    <a:pt x="1090" y="1223"/>
                  </a:cubicBezTo>
                  <a:cubicBezTo>
                    <a:pt x="1263" y="968"/>
                    <a:pt x="1927" y="922"/>
                    <a:pt x="2162" y="922"/>
                  </a:cubicBezTo>
                  <a:cubicBezTo>
                    <a:pt x="2181" y="922"/>
                    <a:pt x="2198" y="922"/>
                    <a:pt x="2211" y="922"/>
                  </a:cubicBezTo>
                  <a:cubicBezTo>
                    <a:pt x="2268" y="925"/>
                    <a:pt x="2366" y="926"/>
                    <a:pt x="2471" y="926"/>
                  </a:cubicBezTo>
                  <a:cubicBezTo>
                    <a:pt x="2680" y="926"/>
                    <a:pt x="2919" y="922"/>
                    <a:pt x="2919" y="922"/>
                  </a:cubicBezTo>
                  <a:cubicBezTo>
                    <a:pt x="2854" y="506"/>
                    <a:pt x="2129" y="1"/>
                    <a:pt x="1485" y="1"/>
                  </a:cubicBezTo>
                  <a:close/>
                </a:path>
              </a:pathLst>
            </a:custGeom>
            <a:solidFill>
              <a:srgbClr val="97E5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5"/>
            <p:cNvSpPr/>
            <p:nvPr/>
          </p:nvSpPr>
          <p:spPr>
            <a:xfrm>
              <a:off x="4951715" y="1881920"/>
              <a:ext cx="73402" cy="73738"/>
            </a:xfrm>
            <a:custGeom>
              <a:rect b="b" l="l" r="r" t="t"/>
              <a:pathLst>
                <a:path extrusionOk="0" h="655" w="652">
                  <a:moveTo>
                    <a:pt x="408" y="1"/>
                  </a:moveTo>
                  <a:cubicBezTo>
                    <a:pt x="406" y="1"/>
                    <a:pt x="404" y="1"/>
                    <a:pt x="401" y="1"/>
                  </a:cubicBezTo>
                  <a:cubicBezTo>
                    <a:pt x="189" y="10"/>
                    <a:pt x="0" y="328"/>
                    <a:pt x="283" y="655"/>
                  </a:cubicBezTo>
                  <a:lnTo>
                    <a:pt x="651" y="347"/>
                  </a:lnTo>
                  <a:cubicBezTo>
                    <a:pt x="651" y="347"/>
                    <a:pt x="616" y="1"/>
                    <a:pt x="408" y="1"/>
                  </a:cubicBezTo>
                  <a:close/>
                </a:path>
              </a:pathLst>
            </a:custGeom>
            <a:solidFill>
              <a:srgbClr val="F9C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5"/>
            <p:cNvSpPr/>
            <p:nvPr/>
          </p:nvSpPr>
          <p:spPr>
            <a:xfrm>
              <a:off x="4870320" y="1683783"/>
              <a:ext cx="420374" cy="213109"/>
            </a:xfrm>
            <a:custGeom>
              <a:rect b="b" l="l" r="r" t="t"/>
              <a:pathLst>
                <a:path extrusionOk="0" h="1893" w="3734">
                  <a:moveTo>
                    <a:pt x="1637" y="1"/>
                  </a:moveTo>
                  <a:cubicBezTo>
                    <a:pt x="1184" y="1"/>
                    <a:pt x="641" y="105"/>
                    <a:pt x="1" y="374"/>
                  </a:cubicBezTo>
                  <a:cubicBezTo>
                    <a:pt x="1" y="374"/>
                    <a:pt x="627" y="1198"/>
                    <a:pt x="1339" y="1490"/>
                  </a:cubicBezTo>
                  <a:cubicBezTo>
                    <a:pt x="1968" y="1747"/>
                    <a:pt x="2591" y="1892"/>
                    <a:pt x="3343" y="1892"/>
                  </a:cubicBezTo>
                  <a:cubicBezTo>
                    <a:pt x="3442" y="1892"/>
                    <a:pt x="3543" y="1890"/>
                    <a:pt x="3648" y="1885"/>
                  </a:cubicBezTo>
                  <a:cubicBezTo>
                    <a:pt x="3648" y="1885"/>
                    <a:pt x="3734" y="1440"/>
                    <a:pt x="3442" y="912"/>
                  </a:cubicBezTo>
                  <a:cubicBezTo>
                    <a:pt x="3239" y="544"/>
                    <a:pt x="2671" y="1"/>
                    <a:pt x="1637" y="1"/>
                  </a:cubicBezTo>
                  <a:close/>
                </a:path>
              </a:pathLst>
            </a:custGeom>
            <a:solidFill>
              <a:srgbClr val="FF71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5"/>
            <p:cNvSpPr/>
            <p:nvPr/>
          </p:nvSpPr>
          <p:spPr>
            <a:xfrm>
              <a:off x="4843414" y="1746489"/>
              <a:ext cx="125302" cy="144662"/>
            </a:xfrm>
            <a:custGeom>
              <a:rect b="b" l="l" r="r" t="t"/>
              <a:pathLst>
                <a:path extrusionOk="0" h="1285" w="1113">
                  <a:moveTo>
                    <a:pt x="393" y="1"/>
                  </a:moveTo>
                  <a:cubicBezTo>
                    <a:pt x="393" y="1"/>
                    <a:pt x="215" y="92"/>
                    <a:pt x="241" y="324"/>
                  </a:cubicBezTo>
                  <a:cubicBezTo>
                    <a:pt x="267" y="555"/>
                    <a:pt x="0" y="753"/>
                    <a:pt x="61" y="985"/>
                  </a:cubicBezTo>
                  <a:cubicBezTo>
                    <a:pt x="113" y="1190"/>
                    <a:pt x="279" y="1284"/>
                    <a:pt x="535" y="1284"/>
                  </a:cubicBezTo>
                  <a:cubicBezTo>
                    <a:pt x="568" y="1284"/>
                    <a:pt x="603" y="1283"/>
                    <a:pt x="640" y="1280"/>
                  </a:cubicBezTo>
                  <a:cubicBezTo>
                    <a:pt x="640" y="1280"/>
                    <a:pt x="765" y="951"/>
                    <a:pt x="1113" y="668"/>
                  </a:cubicBezTo>
                  <a:cubicBezTo>
                    <a:pt x="1112" y="667"/>
                    <a:pt x="626" y="293"/>
                    <a:pt x="393" y="1"/>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5"/>
            <p:cNvSpPr/>
            <p:nvPr/>
          </p:nvSpPr>
          <p:spPr>
            <a:xfrm>
              <a:off x="4944285" y="1736920"/>
              <a:ext cx="295748" cy="118657"/>
            </a:xfrm>
            <a:custGeom>
              <a:rect b="b" l="l" r="r" t="t"/>
              <a:pathLst>
                <a:path extrusionOk="0" h="1054" w="2627">
                  <a:moveTo>
                    <a:pt x="91" y="1"/>
                  </a:moveTo>
                  <a:lnTo>
                    <a:pt x="1" y="35"/>
                  </a:lnTo>
                  <a:cubicBezTo>
                    <a:pt x="1" y="35"/>
                    <a:pt x="568" y="1054"/>
                    <a:pt x="2396" y="1054"/>
                  </a:cubicBezTo>
                  <a:cubicBezTo>
                    <a:pt x="2471" y="1054"/>
                    <a:pt x="2547" y="1052"/>
                    <a:pt x="2626" y="1048"/>
                  </a:cubicBezTo>
                  <a:cubicBezTo>
                    <a:pt x="2626" y="1048"/>
                    <a:pt x="707" y="153"/>
                    <a:pt x="91" y="1"/>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5"/>
            <p:cNvSpPr/>
            <p:nvPr/>
          </p:nvSpPr>
          <p:spPr>
            <a:xfrm>
              <a:off x="4963310" y="1719583"/>
              <a:ext cx="281563" cy="118882"/>
            </a:xfrm>
            <a:custGeom>
              <a:rect b="b" l="l" r="r" t="t"/>
              <a:pathLst>
                <a:path extrusionOk="0" h="1056" w="2501">
                  <a:moveTo>
                    <a:pt x="188" y="0"/>
                  </a:moveTo>
                  <a:lnTo>
                    <a:pt x="1" y="86"/>
                  </a:lnTo>
                  <a:cubicBezTo>
                    <a:pt x="1140" y="249"/>
                    <a:pt x="2500" y="1055"/>
                    <a:pt x="2500" y="1055"/>
                  </a:cubicBezTo>
                  <a:cubicBezTo>
                    <a:pt x="1587" y="13"/>
                    <a:pt x="188" y="0"/>
                    <a:pt x="188" y="0"/>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5"/>
            <p:cNvSpPr/>
            <p:nvPr/>
          </p:nvSpPr>
          <p:spPr>
            <a:xfrm>
              <a:off x="5006541" y="1695491"/>
              <a:ext cx="256682" cy="140046"/>
            </a:xfrm>
            <a:custGeom>
              <a:rect b="b" l="l" r="r" t="t"/>
              <a:pathLst>
                <a:path extrusionOk="0" h="1244" w="2280">
                  <a:moveTo>
                    <a:pt x="387" y="1"/>
                  </a:moveTo>
                  <a:cubicBezTo>
                    <a:pt x="266" y="1"/>
                    <a:pt x="137" y="7"/>
                    <a:pt x="0" y="21"/>
                  </a:cubicBezTo>
                  <a:cubicBezTo>
                    <a:pt x="0" y="21"/>
                    <a:pt x="722" y="85"/>
                    <a:pt x="1188" y="369"/>
                  </a:cubicBezTo>
                  <a:cubicBezTo>
                    <a:pt x="1657" y="652"/>
                    <a:pt x="2280" y="1243"/>
                    <a:pt x="2280" y="1243"/>
                  </a:cubicBezTo>
                  <a:cubicBezTo>
                    <a:pt x="2280" y="1243"/>
                    <a:pt x="2071" y="1"/>
                    <a:pt x="387" y="1"/>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5"/>
            <p:cNvSpPr/>
            <p:nvPr/>
          </p:nvSpPr>
          <p:spPr>
            <a:xfrm>
              <a:off x="4870320" y="1687273"/>
              <a:ext cx="134195" cy="69123"/>
            </a:xfrm>
            <a:custGeom>
              <a:rect b="b" l="l" r="r" t="t"/>
              <a:pathLst>
                <a:path extrusionOk="0" h="614" w="1192">
                  <a:moveTo>
                    <a:pt x="1192" y="1"/>
                  </a:moveTo>
                  <a:lnTo>
                    <a:pt x="1192" y="1"/>
                  </a:lnTo>
                  <a:cubicBezTo>
                    <a:pt x="841" y="50"/>
                    <a:pt x="444" y="157"/>
                    <a:pt x="1" y="343"/>
                  </a:cubicBezTo>
                  <a:cubicBezTo>
                    <a:pt x="1" y="343"/>
                    <a:pt x="86" y="457"/>
                    <a:pt x="231" y="614"/>
                  </a:cubicBezTo>
                  <a:cubicBezTo>
                    <a:pt x="245" y="588"/>
                    <a:pt x="416" y="307"/>
                    <a:pt x="505" y="252"/>
                  </a:cubicBezTo>
                  <a:cubicBezTo>
                    <a:pt x="599" y="198"/>
                    <a:pt x="1173" y="7"/>
                    <a:pt x="1192" y="1"/>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5"/>
            <p:cNvSpPr/>
            <p:nvPr/>
          </p:nvSpPr>
          <p:spPr>
            <a:xfrm>
              <a:off x="4853658" y="1765515"/>
              <a:ext cx="49760" cy="80043"/>
            </a:xfrm>
            <a:custGeom>
              <a:rect b="b" l="l" r="r" t="t"/>
              <a:pathLst>
                <a:path extrusionOk="0" h="711" w="442">
                  <a:moveTo>
                    <a:pt x="164" y="0"/>
                  </a:moveTo>
                  <a:cubicBezTo>
                    <a:pt x="150" y="42"/>
                    <a:pt x="142" y="94"/>
                    <a:pt x="149" y="154"/>
                  </a:cubicBezTo>
                  <a:cubicBezTo>
                    <a:pt x="165" y="303"/>
                    <a:pt x="60" y="439"/>
                    <a:pt x="1" y="580"/>
                  </a:cubicBezTo>
                  <a:cubicBezTo>
                    <a:pt x="19" y="610"/>
                    <a:pt x="91" y="710"/>
                    <a:pt x="201" y="710"/>
                  </a:cubicBezTo>
                  <a:cubicBezTo>
                    <a:pt x="222" y="710"/>
                    <a:pt x="245" y="707"/>
                    <a:pt x="269" y="698"/>
                  </a:cubicBezTo>
                  <a:cubicBezTo>
                    <a:pt x="442" y="640"/>
                    <a:pt x="423" y="216"/>
                    <a:pt x="164" y="0"/>
                  </a:cubicBezTo>
                  <a:close/>
                </a:path>
              </a:pathLst>
            </a:custGeom>
            <a:solidFill>
              <a:srgbClr val="606060">
                <a:alpha val="25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5"/>
            <p:cNvSpPr/>
            <p:nvPr/>
          </p:nvSpPr>
          <p:spPr>
            <a:xfrm>
              <a:off x="4915127" y="1859630"/>
              <a:ext cx="157612" cy="233711"/>
            </a:xfrm>
            <a:custGeom>
              <a:rect b="b" l="l" r="r" t="t"/>
              <a:pathLst>
                <a:path extrusionOk="0" h="2076" w="1400">
                  <a:moveTo>
                    <a:pt x="1061" y="137"/>
                  </a:moveTo>
                  <a:cubicBezTo>
                    <a:pt x="940" y="379"/>
                    <a:pt x="691" y="853"/>
                    <a:pt x="609" y="853"/>
                  </a:cubicBezTo>
                  <a:cubicBezTo>
                    <a:pt x="609" y="853"/>
                    <a:pt x="608" y="853"/>
                    <a:pt x="608" y="853"/>
                  </a:cubicBezTo>
                  <a:cubicBezTo>
                    <a:pt x="522" y="844"/>
                    <a:pt x="274" y="418"/>
                    <a:pt x="181" y="250"/>
                  </a:cubicBezTo>
                  <a:lnTo>
                    <a:pt x="1061" y="137"/>
                  </a:lnTo>
                  <a:close/>
                  <a:moveTo>
                    <a:pt x="121" y="0"/>
                  </a:moveTo>
                  <a:lnTo>
                    <a:pt x="1" y="274"/>
                  </a:lnTo>
                  <a:cubicBezTo>
                    <a:pt x="1" y="274"/>
                    <a:pt x="610" y="1196"/>
                    <a:pt x="654" y="1279"/>
                  </a:cubicBezTo>
                  <a:cubicBezTo>
                    <a:pt x="698" y="1362"/>
                    <a:pt x="1078" y="2075"/>
                    <a:pt x="1078" y="2075"/>
                  </a:cubicBezTo>
                  <a:lnTo>
                    <a:pt x="1237" y="2011"/>
                  </a:lnTo>
                  <a:cubicBezTo>
                    <a:pt x="1237" y="2011"/>
                    <a:pt x="851" y="1479"/>
                    <a:pt x="812" y="1223"/>
                  </a:cubicBezTo>
                  <a:cubicBezTo>
                    <a:pt x="774" y="967"/>
                    <a:pt x="1400" y="94"/>
                    <a:pt x="1400" y="94"/>
                  </a:cubicBezTo>
                  <a:lnTo>
                    <a:pt x="1126" y="0"/>
                  </a:ln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5"/>
            <p:cNvSpPr/>
            <p:nvPr/>
          </p:nvSpPr>
          <p:spPr>
            <a:xfrm>
              <a:off x="5014309" y="1890927"/>
              <a:ext cx="205458" cy="102446"/>
            </a:xfrm>
            <a:custGeom>
              <a:rect b="b" l="l" r="r" t="t"/>
              <a:pathLst>
                <a:path extrusionOk="0" h="910" w="1825">
                  <a:moveTo>
                    <a:pt x="794" y="154"/>
                  </a:moveTo>
                  <a:cubicBezTo>
                    <a:pt x="845" y="154"/>
                    <a:pt x="963" y="175"/>
                    <a:pt x="963" y="175"/>
                  </a:cubicBezTo>
                  <a:cubicBezTo>
                    <a:pt x="898" y="191"/>
                    <a:pt x="930" y="275"/>
                    <a:pt x="930" y="275"/>
                  </a:cubicBezTo>
                  <a:cubicBezTo>
                    <a:pt x="930" y="275"/>
                    <a:pt x="750" y="167"/>
                    <a:pt x="774" y="156"/>
                  </a:cubicBezTo>
                  <a:cubicBezTo>
                    <a:pt x="778" y="155"/>
                    <a:pt x="785" y="154"/>
                    <a:pt x="794" y="154"/>
                  </a:cubicBezTo>
                  <a:close/>
                  <a:moveTo>
                    <a:pt x="1" y="1"/>
                  </a:moveTo>
                  <a:lnTo>
                    <a:pt x="54" y="120"/>
                  </a:lnTo>
                  <a:lnTo>
                    <a:pt x="913" y="344"/>
                  </a:lnTo>
                  <a:cubicBezTo>
                    <a:pt x="1010" y="464"/>
                    <a:pt x="1465" y="909"/>
                    <a:pt x="1465" y="909"/>
                  </a:cubicBezTo>
                  <a:cubicBezTo>
                    <a:pt x="1707" y="775"/>
                    <a:pt x="1824" y="356"/>
                    <a:pt x="1824" y="356"/>
                  </a:cubicBezTo>
                  <a:cubicBezTo>
                    <a:pt x="1808" y="309"/>
                    <a:pt x="1260" y="130"/>
                    <a:pt x="1112" y="111"/>
                  </a:cubicBezTo>
                  <a:cubicBezTo>
                    <a:pt x="964" y="93"/>
                    <a:pt x="1" y="1"/>
                    <a:pt x="1" y="1"/>
                  </a:cubicBezTo>
                  <a:close/>
                </a:path>
              </a:pathLst>
            </a:custGeom>
            <a:solidFill>
              <a:srgbClr val="1F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5"/>
            <p:cNvSpPr/>
            <p:nvPr/>
          </p:nvSpPr>
          <p:spPr>
            <a:xfrm>
              <a:off x="5119345" y="1916482"/>
              <a:ext cx="90402" cy="62255"/>
            </a:xfrm>
            <a:custGeom>
              <a:rect b="b" l="l" r="r" t="t"/>
              <a:pathLst>
                <a:path extrusionOk="0" h="553" w="803">
                  <a:moveTo>
                    <a:pt x="133" y="1"/>
                  </a:moveTo>
                  <a:cubicBezTo>
                    <a:pt x="0" y="14"/>
                    <a:pt x="522" y="552"/>
                    <a:pt x="587" y="552"/>
                  </a:cubicBezTo>
                  <a:cubicBezTo>
                    <a:pt x="587" y="552"/>
                    <a:pt x="588" y="552"/>
                    <a:pt x="588" y="552"/>
                  </a:cubicBezTo>
                  <a:cubicBezTo>
                    <a:pt x="644" y="543"/>
                    <a:pt x="802" y="246"/>
                    <a:pt x="774" y="195"/>
                  </a:cubicBezTo>
                  <a:cubicBezTo>
                    <a:pt x="746" y="144"/>
                    <a:pt x="133" y="1"/>
                    <a:pt x="133" y="1"/>
                  </a:cubicBezTo>
                  <a:close/>
                </a:path>
              </a:pathLst>
            </a:custGeom>
            <a:solidFill>
              <a:srgbClr val="62C7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5"/>
            <p:cNvSpPr/>
            <p:nvPr/>
          </p:nvSpPr>
          <p:spPr>
            <a:xfrm>
              <a:off x="5137358" y="1920872"/>
              <a:ext cx="32198" cy="21052"/>
            </a:xfrm>
            <a:custGeom>
              <a:rect b="b" l="l" r="r" t="t"/>
              <a:pathLst>
                <a:path extrusionOk="0" h="187" w="286">
                  <a:moveTo>
                    <a:pt x="127" y="1"/>
                  </a:moveTo>
                  <a:lnTo>
                    <a:pt x="1" y="89"/>
                  </a:lnTo>
                  <a:cubicBezTo>
                    <a:pt x="21" y="118"/>
                    <a:pt x="47" y="151"/>
                    <a:pt x="76" y="187"/>
                  </a:cubicBezTo>
                  <a:lnTo>
                    <a:pt x="285" y="42"/>
                  </a:lnTo>
                  <a:cubicBezTo>
                    <a:pt x="230" y="26"/>
                    <a:pt x="174" y="12"/>
                    <a:pt x="127" y="1"/>
                  </a:cubicBezTo>
                  <a:close/>
                </a:path>
              </a:pathLst>
            </a:custGeom>
            <a:solidFill>
              <a:srgbClr val="FFFFFF">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5"/>
            <p:cNvSpPr/>
            <p:nvPr/>
          </p:nvSpPr>
          <p:spPr>
            <a:xfrm>
              <a:off x="5156046" y="1930666"/>
              <a:ext cx="48072" cy="32760"/>
            </a:xfrm>
            <a:custGeom>
              <a:rect b="b" l="l" r="r" t="t"/>
              <a:pathLst>
                <a:path extrusionOk="0" h="291" w="427">
                  <a:moveTo>
                    <a:pt x="283" y="1"/>
                  </a:moveTo>
                  <a:lnTo>
                    <a:pt x="0" y="200"/>
                  </a:lnTo>
                  <a:cubicBezTo>
                    <a:pt x="29" y="232"/>
                    <a:pt x="60" y="263"/>
                    <a:pt x="88" y="290"/>
                  </a:cubicBezTo>
                  <a:lnTo>
                    <a:pt x="426" y="54"/>
                  </a:lnTo>
                  <a:cubicBezTo>
                    <a:pt x="397" y="39"/>
                    <a:pt x="345" y="19"/>
                    <a:pt x="283" y="1"/>
                  </a:cubicBezTo>
                  <a:close/>
                </a:path>
              </a:pathLst>
            </a:custGeom>
            <a:solidFill>
              <a:srgbClr val="FFFFFF">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5"/>
            <p:cNvSpPr/>
            <p:nvPr/>
          </p:nvSpPr>
          <p:spPr>
            <a:xfrm>
              <a:off x="5179913" y="1962976"/>
              <a:ext cx="18238" cy="15761"/>
            </a:xfrm>
            <a:custGeom>
              <a:rect b="b" l="l" r="r" t="t"/>
              <a:pathLst>
                <a:path extrusionOk="0" h="140" w="162">
                  <a:moveTo>
                    <a:pt x="162" y="0"/>
                  </a:moveTo>
                  <a:lnTo>
                    <a:pt x="0" y="113"/>
                  </a:lnTo>
                  <a:cubicBezTo>
                    <a:pt x="24" y="129"/>
                    <a:pt x="41" y="139"/>
                    <a:pt x="49" y="139"/>
                  </a:cubicBezTo>
                  <a:cubicBezTo>
                    <a:pt x="50" y="139"/>
                    <a:pt x="50" y="139"/>
                    <a:pt x="50" y="139"/>
                  </a:cubicBezTo>
                  <a:cubicBezTo>
                    <a:pt x="76" y="135"/>
                    <a:pt x="122" y="72"/>
                    <a:pt x="162" y="0"/>
                  </a:cubicBezTo>
                  <a:close/>
                </a:path>
              </a:pathLst>
            </a:custGeom>
            <a:solidFill>
              <a:srgbClr val="FFFFFF">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5"/>
            <p:cNvSpPr/>
            <p:nvPr/>
          </p:nvSpPr>
          <p:spPr>
            <a:xfrm>
              <a:off x="4211282" y="2479821"/>
              <a:ext cx="613111" cy="307449"/>
            </a:xfrm>
            <a:custGeom>
              <a:rect b="b" l="l" r="r" t="t"/>
              <a:pathLst>
                <a:path extrusionOk="0" h="2731" w="5446">
                  <a:moveTo>
                    <a:pt x="1476" y="0"/>
                  </a:moveTo>
                  <a:lnTo>
                    <a:pt x="0" y="209"/>
                  </a:lnTo>
                  <a:cubicBezTo>
                    <a:pt x="228" y="1089"/>
                    <a:pt x="3251" y="2542"/>
                    <a:pt x="3651" y="2730"/>
                  </a:cubicBezTo>
                  <a:cubicBezTo>
                    <a:pt x="3931" y="2646"/>
                    <a:pt x="4930" y="2332"/>
                    <a:pt x="5446" y="1935"/>
                  </a:cubicBezTo>
                  <a:cubicBezTo>
                    <a:pt x="4965" y="1375"/>
                    <a:pt x="1476" y="0"/>
                    <a:pt x="1476" y="0"/>
                  </a:cubicBezTo>
                  <a:close/>
                </a:path>
              </a:pathLst>
            </a:custGeom>
            <a:solidFill>
              <a:srgbClr val="606060">
                <a:alpha val="25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5"/>
            <p:cNvSpPr/>
            <p:nvPr/>
          </p:nvSpPr>
          <p:spPr>
            <a:xfrm>
              <a:off x="4392872" y="2697659"/>
              <a:ext cx="472949" cy="550391"/>
            </a:xfrm>
            <a:custGeom>
              <a:rect b="b" l="l" r="r" t="t"/>
              <a:pathLst>
                <a:path extrusionOk="0" h="4889" w="4201">
                  <a:moveTo>
                    <a:pt x="3815" y="0"/>
                  </a:moveTo>
                  <a:cubicBezTo>
                    <a:pt x="3301" y="397"/>
                    <a:pt x="2301" y="711"/>
                    <a:pt x="2022" y="795"/>
                  </a:cubicBezTo>
                  <a:cubicBezTo>
                    <a:pt x="2049" y="807"/>
                    <a:pt x="2065" y="816"/>
                    <a:pt x="2065" y="816"/>
                  </a:cubicBezTo>
                  <a:cubicBezTo>
                    <a:pt x="1383" y="2000"/>
                    <a:pt x="1" y="4660"/>
                    <a:pt x="1" y="4660"/>
                  </a:cubicBezTo>
                  <a:lnTo>
                    <a:pt x="702" y="4889"/>
                  </a:lnTo>
                  <a:cubicBezTo>
                    <a:pt x="702" y="4889"/>
                    <a:pt x="3538" y="1722"/>
                    <a:pt x="3785" y="1268"/>
                  </a:cubicBezTo>
                  <a:cubicBezTo>
                    <a:pt x="3992" y="890"/>
                    <a:pt x="4201" y="569"/>
                    <a:pt x="3843" y="35"/>
                  </a:cubicBezTo>
                  <a:cubicBezTo>
                    <a:pt x="3835" y="24"/>
                    <a:pt x="3825" y="12"/>
                    <a:pt x="3815" y="0"/>
                  </a:cubicBezTo>
                  <a:close/>
                </a:path>
              </a:pathLst>
            </a:custGeom>
            <a:solidFill>
              <a:srgbClr val="F4B7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5"/>
            <p:cNvSpPr/>
            <p:nvPr/>
          </p:nvSpPr>
          <p:spPr>
            <a:xfrm>
              <a:off x="4355046" y="3197729"/>
              <a:ext cx="309820" cy="165264"/>
            </a:xfrm>
            <a:custGeom>
              <a:rect b="b" l="l" r="r" t="t"/>
              <a:pathLst>
                <a:path extrusionOk="0" h="1468" w="2752">
                  <a:moveTo>
                    <a:pt x="394" y="1"/>
                  </a:moveTo>
                  <a:cubicBezTo>
                    <a:pt x="394" y="1"/>
                    <a:pt x="232" y="99"/>
                    <a:pt x="150" y="319"/>
                  </a:cubicBezTo>
                  <a:cubicBezTo>
                    <a:pt x="68" y="538"/>
                    <a:pt x="36" y="643"/>
                    <a:pt x="12" y="682"/>
                  </a:cubicBezTo>
                  <a:cubicBezTo>
                    <a:pt x="12" y="682"/>
                    <a:pt x="0" y="745"/>
                    <a:pt x="316" y="833"/>
                  </a:cubicBezTo>
                  <a:cubicBezTo>
                    <a:pt x="631" y="921"/>
                    <a:pt x="1051" y="1094"/>
                    <a:pt x="1388" y="1272"/>
                  </a:cubicBezTo>
                  <a:cubicBezTo>
                    <a:pt x="1572" y="1368"/>
                    <a:pt x="1923" y="1467"/>
                    <a:pt x="2224" y="1467"/>
                  </a:cubicBezTo>
                  <a:cubicBezTo>
                    <a:pt x="2469" y="1467"/>
                    <a:pt x="2683" y="1401"/>
                    <a:pt x="2746" y="1215"/>
                  </a:cubicBezTo>
                  <a:cubicBezTo>
                    <a:pt x="2746" y="1215"/>
                    <a:pt x="2752" y="1089"/>
                    <a:pt x="2559" y="1021"/>
                  </a:cubicBezTo>
                  <a:cubicBezTo>
                    <a:pt x="2366" y="952"/>
                    <a:pt x="2058" y="913"/>
                    <a:pt x="1739" y="601"/>
                  </a:cubicBezTo>
                  <a:cubicBezTo>
                    <a:pt x="1434" y="304"/>
                    <a:pt x="1368" y="61"/>
                    <a:pt x="1264" y="61"/>
                  </a:cubicBezTo>
                  <a:cubicBezTo>
                    <a:pt x="1258" y="61"/>
                    <a:pt x="1253" y="62"/>
                    <a:pt x="1247" y="63"/>
                  </a:cubicBezTo>
                  <a:cubicBezTo>
                    <a:pt x="1140" y="88"/>
                    <a:pt x="1168" y="286"/>
                    <a:pt x="830" y="286"/>
                  </a:cubicBezTo>
                  <a:cubicBezTo>
                    <a:pt x="804" y="286"/>
                    <a:pt x="776" y="285"/>
                    <a:pt x="746" y="282"/>
                  </a:cubicBezTo>
                  <a:cubicBezTo>
                    <a:pt x="470" y="258"/>
                    <a:pt x="394" y="1"/>
                    <a:pt x="394" y="1"/>
                  </a:cubicBezTo>
                  <a:close/>
                </a:path>
              </a:pathLst>
            </a:custGeom>
            <a:solidFill>
              <a:srgbClr val="FF71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5"/>
            <p:cNvSpPr/>
            <p:nvPr/>
          </p:nvSpPr>
          <p:spPr>
            <a:xfrm>
              <a:off x="4347728" y="3274507"/>
              <a:ext cx="316913" cy="105035"/>
            </a:xfrm>
            <a:custGeom>
              <a:rect b="b" l="l" r="r" t="t"/>
              <a:pathLst>
                <a:path extrusionOk="0" h="933" w="2815">
                  <a:moveTo>
                    <a:pt x="80" y="0"/>
                  </a:moveTo>
                  <a:lnTo>
                    <a:pt x="80" y="0"/>
                  </a:lnTo>
                  <a:cubicBezTo>
                    <a:pt x="79" y="0"/>
                    <a:pt x="16" y="124"/>
                    <a:pt x="9" y="152"/>
                  </a:cubicBezTo>
                  <a:cubicBezTo>
                    <a:pt x="1" y="180"/>
                    <a:pt x="45" y="333"/>
                    <a:pt x="397" y="435"/>
                  </a:cubicBezTo>
                  <a:cubicBezTo>
                    <a:pt x="748" y="537"/>
                    <a:pt x="905" y="530"/>
                    <a:pt x="1205" y="650"/>
                  </a:cubicBezTo>
                  <a:cubicBezTo>
                    <a:pt x="1453" y="748"/>
                    <a:pt x="1886" y="932"/>
                    <a:pt x="2255" y="932"/>
                  </a:cubicBezTo>
                  <a:cubicBezTo>
                    <a:pt x="2331" y="932"/>
                    <a:pt x="2404" y="924"/>
                    <a:pt x="2472" y="907"/>
                  </a:cubicBezTo>
                  <a:cubicBezTo>
                    <a:pt x="2801" y="823"/>
                    <a:pt x="2814" y="660"/>
                    <a:pt x="2812" y="533"/>
                  </a:cubicBezTo>
                  <a:lnTo>
                    <a:pt x="2812" y="533"/>
                  </a:lnTo>
                  <a:cubicBezTo>
                    <a:pt x="2749" y="719"/>
                    <a:pt x="2536" y="785"/>
                    <a:pt x="2290" y="785"/>
                  </a:cubicBezTo>
                  <a:cubicBezTo>
                    <a:pt x="1989" y="785"/>
                    <a:pt x="1639" y="686"/>
                    <a:pt x="1454" y="590"/>
                  </a:cubicBezTo>
                  <a:cubicBezTo>
                    <a:pt x="1118" y="413"/>
                    <a:pt x="699" y="240"/>
                    <a:pt x="382" y="151"/>
                  </a:cubicBezTo>
                  <a:cubicBezTo>
                    <a:pt x="66" y="63"/>
                    <a:pt x="79" y="0"/>
                    <a:pt x="80" y="0"/>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5"/>
            <p:cNvSpPr/>
            <p:nvPr/>
          </p:nvSpPr>
          <p:spPr>
            <a:xfrm>
              <a:off x="4481810" y="3204484"/>
              <a:ext cx="120911" cy="102220"/>
            </a:xfrm>
            <a:custGeom>
              <a:rect b="b" l="l" r="r" t="t"/>
              <a:pathLst>
                <a:path extrusionOk="0" h="908" w="1074">
                  <a:moveTo>
                    <a:pt x="138" y="0"/>
                  </a:moveTo>
                  <a:cubicBezTo>
                    <a:pt x="133" y="0"/>
                    <a:pt x="127" y="1"/>
                    <a:pt x="121" y="2"/>
                  </a:cubicBezTo>
                  <a:cubicBezTo>
                    <a:pt x="75" y="12"/>
                    <a:pt x="46" y="67"/>
                    <a:pt x="1" y="123"/>
                  </a:cubicBezTo>
                  <a:lnTo>
                    <a:pt x="110" y="312"/>
                  </a:lnTo>
                  <a:cubicBezTo>
                    <a:pt x="230" y="470"/>
                    <a:pt x="363" y="754"/>
                    <a:pt x="691" y="863"/>
                  </a:cubicBezTo>
                  <a:cubicBezTo>
                    <a:pt x="790" y="896"/>
                    <a:pt x="864" y="908"/>
                    <a:pt x="919" y="908"/>
                  </a:cubicBezTo>
                  <a:cubicBezTo>
                    <a:pt x="1048" y="908"/>
                    <a:pt x="1073" y="843"/>
                    <a:pt x="1073" y="843"/>
                  </a:cubicBezTo>
                  <a:cubicBezTo>
                    <a:pt x="931" y="786"/>
                    <a:pt x="773" y="698"/>
                    <a:pt x="613" y="540"/>
                  </a:cubicBezTo>
                  <a:cubicBezTo>
                    <a:pt x="308" y="243"/>
                    <a:pt x="242" y="0"/>
                    <a:pt x="138" y="0"/>
                  </a:cubicBezTo>
                  <a:close/>
                </a:path>
              </a:pathLst>
            </a:custGeom>
            <a:solidFill>
              <a:srgbClr val="4C4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5"/>
            <p:cNvSpPr/>
            <p:nvPr/>
          </p:nvSpPr>
          <p:spPr>
            <a:xfrm>
              <a:off x="4492842" y="3231390"/>
              <a:ext cx="11371" cy="10920"/>
            </a:xfrm>
            <a:custGeom>
              <a:rect b="b" l="l" r="r" t="t"/>
              <a:pathLst>
                <a:path extrusionOk="0" h="97" w="101">
                  <a:moveTo>
                    <a:pt x="55" y="1"/>
                  </a:moveTo>
                  <a:cubicBezTo>
                    <a:pt x="35" y="1"/>
                    <a:pt x="14" y="15"/>
                    <a:pt x="9" y="37"/>
                  </a:cubicBezTo>
                  <a:cubicBezTo>
                    <a:pt x="1" y="63"/>
                    <a:pt x="15" y="89"/>
                    <a:pt x="39" y="96"/>
                  </a:cubicBezTo>
                  <a:cubicBezTo>
                    <a:pt x="41" y="96"/>
                    <a:pt x="44" y="96"/>
                    <a:pt x="47" y="96"/>
                  </a:cubicBezTo>
                  <a:cubicBezTo>
                    <a:pt x="68" y="96"/>
                    <a:pt x="88" y="83"/>
                    <a:pt x="93" y="60"/>
                  </a:cubicBezTo>
                  <a:cubicBezTo>
                    <a:pt x="100" y="34"/>
                    <a:pt x="87" y="9"/>
                    <a:pt x="64" y="2"/>
                  </a:cubicBezTo>
                  <a:cubicBezTo>
                    <a:pt x="61" y="1"/>
                    <a:pt x="58" y="1"/>
                    <a:pt x="55" y="1"/>
                  </a:cubicBezTo>
                  <a:close/>
                </a:path>
              </a:pathLst>
            </a:custGeom>
            <a:solidFill>
              <a:srgbClr val="211D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5"/>
            <p:cNvSpPr/>
            <p:nvPr/>
          </p:nvSpPr>
          <p:spPr>
            <a:xfrm>
              <a:off x="4493856" y="3222384"/>
              <a:ext cx="25443" cy="18688"/>
            </a:xfrm>
            <a:custGeom>
              <a:rect b="b" l="l" r="r" t="t"/>
              <a:pathLst>
                <a:path extrusionOk="0" h="166" w="226">
                  <a:moveTo>
                    <a:pt x="201" y="1"/>
                  </a:moveTo>
                  <a:cubicBezTo>
                    <a:pt x="197" y="1"/>
                    <a:pt x="194" y="2"/>
                    <a:pt x="194" y="2"/>
                  </a:cubicBezTo>
                  <a:cubicBezTo>
                    <a:pt x="161" y="61"/>
                    <a:pt x="23" y="106"/>
                    <a:pt x="23" y="106"/>
                  </a:cubicBezTo>
                  <a:cubicBezTo>
                    <a:pt x="0" y="156"/>
                    <a:pt x="37" y="165"/>
                    <a:pt x="37" y="165"/>
                  </a:cubicBezTo>
                  <a:lnTo>
                    <a:pt x="37" y="165"/>
                  </a:lnTo>
                  <a:cubicBezTo>
                    <a:pt x="180" y="142"/>
                    <a:pt x="224" y="46"/>
                    <a:pt x="224" y="46"/>
                  </a:cubicBezTo>
                  <a:cubicBezTo>
                    <a:pt x="226" y="7"/>
                    <a:pt x="210" y="1"/>
                    <a:pt x="201" y="1"/>
                  </a:cubicBezTo>
                  <a:close/>
                  <a:moveTo>
                    <a:pt x="37" y="165"/>
                  </a:moveTo>
                  <a:lnTo>
                    <a:pt x="37" y="165"/>
                  </a:lnTo>
                  <a:cubicBezTo>
                    <a:pt x="37" y="165"/>
                    <a:pt x="37" y="165"/>
                    <a:pt x="37" y="165"/>
                  </a:cubicBezTo>
                  <a:cubicBezTo>
                    <a:pt x="37" y="165"/>
                    <a:pt x="37" y="165"/>
                    <a:pt x="37" y="165"/>
                  </a:cubicBezTo>
                  <a:close/>
                </a:path>
              </a:pathLst>
            </a:custGeom>
            <a:solidFill>
              <a:srgbClr val="F4E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5"/>
            <p:cNvSpPr/>
            <p:nvPr/>
          </p:nvSpPr>
          <p:spPr>
            <a:xfrm>
              <a:off x="4512881" y="3257170"/>
              <a:ext cx="11258" cy="10920"/>
            </a:xfrm>
            <a:custGeom>
              <a:rect b="b" l="l" r="r" t="t"/>
              <a:pathLst>
                <a:path extrusionOk="0" h="97" w="100">
                  <a:moveTo>
                    <a:pt x="54" y="1"/>
                  </a:moveTo>
                  <a:cubicBezTo>
                    <a:pt x="33" y="1"/>
                    <a:pt x="14" y="15"/>
                    <a:pt x="8" y="38"/>
                  </a:cubicBezTo>
                  <a:cubicBezTo>
                    <a:pt x="1" y="63"/>
                    <a:pt x="15" y="89"/>
                    <a:pt x="38" y="95"/>
                  </a:cubicBezTo>
                  <a:cubicBezTo>
                    <a:pt x="41" y="96"/>
                    <a:pt x="45" y="96"/>
                    <a:pt x="49" y="96"/>
                  </a:cubicBezTo>
                  <a:cubicBezTo>
                    <a:pt x="69" y="96"/>
                    <a:pt x="88" y="81"/>
                    <a:pt x="93" y="59"/>
                  </a:cubicBezTo>
                  <a:cubicBezTo>
                    <a:pt x="99" y="33"/>
                    <a:pt x="87" y="8"/>
                    <a:pt x="63" y="2"/>
                  </a:cubicBezTo>
                  <a:cubicBezTo>
                    <a:pt x="60" y="1"/>
                    <a:pt x="57" y="1"/>
                    <a:pt x="54" y="1"/>
                  </a:cubicBezTo>
                  <a:close/>
                </a:path>
              </a:pathLst>
            </a:custGeom>
            <a:solidFill>
              <a:srgbClr val="211D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5"/>
            <p:cNvSpPr/>
            <p:nvPr/>
          </p:nvSpPr>
          <p:spPr>
            <a:xfrm>
              <a:off x="4513895" y="3247939"/>
              <a:ext cx="25443" cy="18688"/>
            </a:xfrm>
            <a:custGeom>
              <a:rect b="b" l="l" r="r" t="t"/>
              <a:pathLst>
                <a:path extrusionOk="0" h="166" w="226">
                  <a:moveTo>
                    <a:pt x="200" y="1"/>
                  </a:moveTo>
                  <a:cubicBezTo>
                    <a:pt x="196" y="1"/>
                    <a:pt x="193" y="2"/>
                    <a:pt x="193" y="2"/>
                  </a:cubicBezTo>
                  <a:cubicBezTo>
                    <a:pt x="161" y="62"/>
                    <a:pt x="23" y="106"/>
                    <a:pt x="23" y="106"/>
                  </a:cubicBezTo>
                  <a:cubicBezTo>
                    <a:pt x="0" y="157"/>
                    <a:pt x="37" y="165"/>
                    <a:pt x="37" y="166"/>
                  </a:cubicBezTo>
                  <a:lnTo>
                    <a:pt x="37" y="166"/>
                  </a:lnTo>
                  <a:cubicBezTo>
                    <a:pt x="180" y="141"/>
                    <a:pt x="223" y="47"/>
                    <a:pt x="223" y="47"/>
                  </a:cubicBezTo>
                  <a:cubicBezTo>
                    <a:pt x="225" y="7"/>
                    <a:pt x="209" y="1"/>
                    <a:pt x="200" y="1"/>
                  </a:cubicBezTo>
                  <a:close/>
                  <a:moveTo>
                    <a:pt x="37" y="166"/>
                  </a:moveTo>
                  <a:lnTo>
                    <a:pt x="37" y="166"/>
                  </a:lnTo>
                  <a:cubicBezTo>
                    <a:pt x="37" y="166"/>
                    <a:pt x="37" y="166"/>
                    <a:pt x="37" y="166"/>
                  </a:cubicBezTo>
                  <a:cubicBezTo>
                    <a:pt x="37" y="166"/>
                    <a:pt x="37" y="166"/>
                    <a:pt x="37" y="166"/>
                  </a:cubicBezTo>
                  <a:close/>
                </a:path>
              </a:pathLst>
            </a:custGeom>
            <a:solidFill>
              <a:srgbClr val="F4E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5"/>
            <p:cNvSpPr/>
            <p:nvPr/>
          </p:nvSpPr>
          <p:spPr>
            <a:xfrm>
              <a:off x="4536523" y="3282050"/>
              <a:ext cx="10245" cy="10920"/>
            </a:xfrm>
            <a:custGeom>
              <a:rect b="b" l="l" r="r" t="t"/>
              <a:pathLst>
                <a:path extrusionOk="0" h="97" w="91">
                  <a:moveTo>
                    <a:pt x="48" y="1"/>
                  </a:moveTo>
                  <a:cubicBezTo>
                    <a:pt x="24" y="1"/>
                    <a:pt x="4" y="21"/>
                    <a:pt x="2" y="48"/>
                  </a:cubicBezTo>
                  <a:cubicBezTo>
                    <a:pt x="1" y="75"/>
                    <a:pt x="20" y="97"/>
                    <a:pt x="45" y="97"/>
                  </a:cubicBezTo>
                  <a:cubicBezTo>
                    <a:pt x="45" y="97"/>
                    <a:pt x="46" y="97"/>
                    <a:pt x="46" y="97"/>
                  </a:cubicBezTo>
                  <a:cubicBezTo>
                    <a:pt x="69" y="97"/>
                    <a:pt x="89" y="76"/>
                    <a:pt x="91" y="50"/>
                  </a:cubicBezTo>
                  <a:cubicBezTo>
                    <a:pt x="91" y="24"/>
                    <a:pt x="72" y="2"/>
                    <a:pt x="48" y="1"/>
                  </a:cubicBezTo>
                  <a:close/>
                </a:path>
              </a:pathLst>
            </a:custGeom>
            <a:solidFill>
              <a:srgbClr val="211D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5"/>
            <p:cNvSpPr/>
            <p:nvPr/>
          </p:nvSpPr>
          <p:spPr>
            <a:xfrm>
              <a:off x="4537649" y="3269104"/>
              <a:ext cx="22403" cy="22741"/>
            </a:xfrm>
            <a:custGeom>
              <a:rect b="b" l="l" r="r" t="t"/>
              <a:pathLst>
                <a:path extrusionOk="0" h="202" w="199">
                  <a:moveTo>
                    <a:pt x="171" y="0"/>
                  </a:moveTo>
                  <a:cubicBezTo>
                    <a:pt x="164" y="0"/>
                    <a:pt x="159" y="4"/>
                    <a:pt x="159" y="4"/>
                  </a:cubicBezTo>
                  <a:cubicBezTo>
                    <a:pt x="139" y="70"/>
                    <a:pt x="12" y="147"/>
                    <a:pt x="12" y="147"/>
                  </a:cubicBezTo>
                  <a:cubicBezTo>
                    <a:pt x="1" y="202"/>
                    <a:pt x="40" y="200"/>
                    <a:pt x="40" y="201"/>
                  </a:cubicBezTo>
                  <a:cubicBezTo>
                    <a:pt x="175" y="141"/>
                    <a:pt x="198" y="39"/>
                    <a:pt x="198" y="39"/>
                  </a:cubicBezTo>
                  <a:cubicBezTo>
                    <a:pt x="193" y="7"/>
                    <a:pt x="181" y="0"/>
                    <a:pt x="171" y="0"/>
                  </a:cubicBezTo>
                  <a:close/>
                </a:path>
              </a:pathLst>
            </a:custGeom>
            <a:solidFill>
              <a:srgbClr val="F4E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5"/>
            <p:cNvSpPr/>
            <p:nvPr/>
          </p:nvSpPr>
          <p:spPr>
            <a:xfrm>
              <a:off x="4327689" y="2958727"/>
              <a:ext cx="421387" cy="754720"/>
            </a:xfrm>
            <a:custGeom>
              <a:rect b="b" l="l" r="r" t="t"/>
              <a:pathLst>
                <a:path extrusionOk="0" h="6704" w="3743">
                  <a:moveTo>
                    <a:pt x="3464" y="1"/>
                  </a:moveTo>
                  <a:cubicBezTo>
                    <a:pt x="2950" y="369"/>
                    <a:pt x="2150" y="517"/>
                    <a:pt x="1706" y="574"/>
                  </a:cubicBezTo>
                  <a:cubicBezTo>
                    <a:pt x="1815" y="749"/>
                    <a:pt x="1856" y="884"/>
                    <a:pt x="1810" y="959"/>
                  </a:cubicBezTo>
                  <a:cubicBezTo>
                    <a:pt x="1081" y="2168"/>
                    <a:pt x="1077" y="3046"/>
                    <a:pt x="907" y="3736"/>
                  </a:cubicBezTo>
                  <a:cubicBezTo>
                    <a:pt x="736" y="4428"/>
                    <a:pt x="1" y="6337"/>
                    <a:pt x="1" y="6337"/>
                  </a:cubicBezTo>
                  <a:lnTo>
                    <a:pt x="690" y="6704"/>
                  </a:lnTo>
                  <a:cubicBezTo>
                    <a:pt x="690" y="6704"/>
                    <a:pt x="2988" y="2259"/>
                    <a:pt x="3661" y="831"/>
                  </a:cubicBezTo>
                  <a:cubicBezTo>
                    <a:pt x="3742" y="656"/>
                    <a:pt x="3605" y="347"/>
                    <a:pt x="3464" y="1"/>
                  </a:cubicBezTo>
                  <a:close/>
                </a:path>
              </a:pathLst>
            </a:custGeom>
            <a:solidFill>
              <a:srgbClr val="F9C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5"/>
            <p:cNvSpPr/>
            <p:nvPr/>
          </p:nvSpPr>
          <p:spPr>
            <a:xfrm>
              <a:off x="3960906" y="2419930"/>
              <a:ext cx="757100" cy="603415"/>
            </a:xfrm>
            <a:custGeom>
              <a:rect b="b" l="l" r="r" t="t"/>
              <a:pathLst>
                <a:path extrusionOk="0" h="5360" w="6725">
                  <a:moveTo>
                    <a:pt x="751" y="0"/>
                  </a:moveTo>
                  <a:lnTo>
                    <a:pt x="751" y="0"/>
                  </a:lnTo>
                  <a:cubicBezTo>
                    <a:pt x="370" y="424"/>
                    <a:pt x="1" y="1533"/>
                    <a:pt x="882" y="2239"/>
                  </a:cubicBezTo>
                  <a:cubicBezTo>
                    <a:pt x="1099" y="2413"/>
                    <a:pt x="1585" y="2578"/>
                    <a:pt x="1998" y="2815"/>
                  </a:cubicBezTo>
                  <a:cubicBezTo>
                    <a:pt x="3266" y="3547"/>
                    <a:pt x="4567" y="4718"/>
                    <a:pt x="4964" y="5360"/>
                  </a:cubicBezTo>
                  <a:cubicBezTo>
                    <a:pt x="5406" y="5303"/>
                    <a:pt x="6208" y="5155"/>
                    <a:pt x="6724" y="4788"/>
                  </a:cubicBezTo>
                  <a:cubicBezTo>
                    <a:pt x="6106" y="3264"/>
                    <a:pt x="3532" y="807"/>
                    <a:pt x="3532" y="807"/>
                  </a:cubicBezTo>
                  <a:cubicBezTo>
                    <a:pt x="3464" y="823"/>
                    <a:pt x="3388" y="830"/>
                    <a:pt x="3305" y="830"/>
                  </a:cubicBezTo>
                  <a:cubicBezTo>
                    <a:pt x="2411" y="830"/>
                    <a:pt x="751" y="0"/>
                    <a:pt x="751" y="0"/>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5"/>
            <p:cNvSpPr/>
            <p:nvPr/>
          </p:nvSpPr>
          <p:spPr>
            <a:xfrm>
              <a:off x="4269373" y="3648941"/>
              <a:ext cx="321191" cy="223579"/>
            </a:xfrm>
            <a:custGeom>
              <a:rect b="b" l="l" r="r" t="t"/>
              <a:pathLst>
                <a:path extrusionOk="0" h="1986" w="2853">
                  <a:moveTo>
                    <a:pt x="582" y="1"/>
                  </a:moveTo>
                  <a:cubicBezTo>
                    <a:pt x="582" y="1"/>
                    <a:pt x="389" y="71"/>
                    <a:pt x="254" y="286"/>
                  </a:cubicBezTo>
                  <a:cubicBezTo>
                    <a:pt x="118" y="501"/>
                    <a:pt x="60" y="607"/>
                    <a:pt x="29" y="641"/>
                  </a:cubicBezTo>
                  <a:cubicBezTo>
                    <a:pt x="29" y="641"/>
                    <a:pt x="1" y="706"/>
                    <a:pt x="317" y="868"/>
                  </a:cubicBezTo>
                  <a:cubicBezTo>
                    <a:pt x="633" y="1030"/>
                    <a:pt x="1043" y="1308"/>
                    <a:pt x="1361" y="1569"/>
                  </a:cubicBezTo>
                  <a:cubicBezTo>
                    <a:pt x="1579" y="1749"/>
                    <a:pt x="2069" y="1986"/>
                    <a:pt x="2434" y="1986"/>
                  </a:cubicBezTo>
                  <a:cubicBezTo>
                    <a:pt x="2601" y="1986"/>
                    <a:pt x="2743" y="1935"/>
                    <a:pt x="2819" y="1806"/>
                  </a:cubicBezTo>
                  <a:cubicBezTo>
                    <a:pt x="2819" y="1806"/>
                    <a:pt x="2853" y="1673"/>
                    <a:pt x="2661" y="1559"/>
                  </a:cubicBezTo>
                  <a:cubicBezTo>
                    <a:pt x="2471" y="1443"/>
                    <a:pt x="2152" y="1335"/>
                    <a:pt x="1881" y="932"/>
                  </a:cubicBezTo>
                  <a:cubicBezTo>
                    <a:pt x="1610" y="530"/>
                    <a:pt x="1604" y="251"/>
                    <a:pt x="1478" y="251"/>
                  </a:cubicBezTo>
                  <a:cubicBezTo>
                    <a:pt x="1477" y="251"/>
                    <a:pt x="1477" y="251"/>
                    <a:pt x="1476" y="251"/>
                  </a:cubicBezTo>
                  <a:cubicBezTo>
                    <a:pt x="1375" y="254"/>
                    <a:pt x="1349" y="412"/>
                    <a:pt x="1121" y="412"/>
                  </a:cubicBezTo>
                  <a:cubicBezTo>
                    <a:pt x="1061" y="412"/>
                    <a:pt x="987" y="401"/>
                    <a:pt x="894" y="374"/>
                  </a:cubicBezTo>
                  <a:cubicBezTo>
                    <a:pt x="605" y="291"/>
                    <a:pt x="582" y="1"/>
                    <a:pt x="582" y="1"/>
                  </a:cubicBezTo>
                  <a:close/>
                </a:path>
              </a:pathLst>
            </a:custGeom>
            <a:solidFill>
              <a:srgbClr val="FF71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5"/>
            <p:cNvSpPr/>
            <p:nvPr/>
          </p:nvSpPr>
          <p:spPr>
            <a:xfrm>
              <a:off x="4258678" y="3721441"/>
              <a:ext cx="328058" cy="167853"/>
            </a:xfrm>
            <a:custGeom>
              <a:rect b="b" l="l" r="r" t="t"/>
              <a:pathLst>
                <a:path extrusionOk="0" h="1491" w="2914">
                  <a:moveTo>
                    <a:pt x="124" y="0"/>
                  </a:moveTo>
                  <a:lnTo>
                    <a:pt x="124" y="0"/>
                  </a:lnTo>
                  <a:cubicBezTo>
                    <a:pt x="124" y="0"/>
                    <a:pt x="28" y="119"/>
                    <a:pt x="14" y="146"/>
                  </a:cubicBezTo>
                  <a:cubicBezTo>
                    <a:pt x="1" y="176"/>
                    <a:pt x="13" y="347"/>
                    <a:pt x="365" y="533"/>
                  </a:cubicBezTo>
                  <a:cubicBezTo>
                    <a:pt x="717" y="718"/>
                    <a:pt x="886" y="747"/>
                    <a:pt x="1177" y="938"/>
                  </a:cubicBezTo>
                  <a:cubicBezTo>
                    <a:pt x="1462" y="1125"/>
                    <a:pt x="1988" y="1491"/>
                    <a:pt x="2430" y="1491"/>
                  </a:cubicBezTo>
                  <a:cubicBezTo>
                    <a:pt x="2443" y="1491"/>
                    <a:pt x="2456" y="1491"/>
                    <a:pt x="2469" y="1490"/>
                  </a:cubicBezTo>
                  <a:cubicBezTo>
                    <a:pt x="2838" y="1469"/>
                    <a:pt x="2889" y="1301"/>
                    <a:pt x="2914" y="1166"/>
                  </a:cubicBezTo>
                  <a:lnTo>
                    <a:pt x="2914" y="1166"/>
                  </a:lnTo>
                  <a:cubicBezTo>
                    <a:pt x="2838" y="1294"/>
                    <a:pt x="2697" y="1344"/>
                    <a:pt x="2530" y="1344"/>
                  </a:cubicBezTo>
                  <a:cubicBezTo>
                    <a:pt x="2165" y="1344"/>
                    <a:pt x="1674" y="1106"/>
                    <a:pt x="1456" y="927"/>
                  </a:cubicBezTo>
                  <a:cubicBezTo>
                    <a:pt x="1138" y="665"/>
                    <a:pt x="728" y="389"/>
                    <a:pt x="412" y="226"/>
                  </a:cubicBezTo>
                  <a:cubicBezTo>
                    <a:pt x="96" y="64"/>
                    <a:pt x="124" y="0"/>
                    <a:pt x="124" y="0"/>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5"/>
            <p:cNvSpPr/>
            <p:nvPr/>
          </p:nvSpPr>
          <p:spPr>
            <a:xfrm>
              <a:off x="4418202" y="3677423"/>
              <a:ext cx="110779" cy="129126"/>
            </a:xfrm>
            <a:custGeom>
              <a:rect b="b" l="l" r="r" t="t"/>
              <a:pathLst>
                <a:path extrusionOk="0" h="1147" w="984">
                  <a:moveTo>
                    <a:pt x="157" y="0"/>
                  </a:moveTo>
                  <a:cubicBezTo>
                    <a:pt x="156" y="0"/>
                    <a:pt x="156" y="0"/>
                    <a:pt x="155" y="0"/>
                  </a:cubicBezTo>
                  <a:cubicBezTo>
                    <a:pt x="104" y="2"/>
                    <a:pt x="62" y="53"/>
                    <a:pt x="1" y="105"/>
                  </a:cubicBezTo>
                  <a:lnTo>
                    <a:pt x="76" y="331"/>
                  </a:lnTo>
                  <a:cubicBezTo>
                    <a:pt x="168" y="524"/>
                    <a:pt x="248" y="856"/>
                    <a:pt x="574" y="1043"/>
                  </a:cubicBezTo>
                  <a:cubicBezTo>
                    <a:pt x="713" y="1123"/>
                    <a:pt x="808" y="1146"/>
                    <a:pt x="871" y="1146"/>
                  </a:cubicBezTo>
                  <a:cubicBezTo>
                    <a:pt x="956" y="1146"/>
                    <a:pt x="983" y="1104"/>
                    <a:pt x="983" y="1104"/>
                  </a:cubicBezTo>
                  <a:cubicBezTo>
                    <a:pt x="845" y="1012"/>
                    <a:pt x="695" y="884"/>
                    <a:pt x="560" y="681"/>
                  </a:cubicBezTo>
                  <a:cubicBezTo>
                    <a:pt x="289" y="280"/>
                    <a:pt x="283" y="0"/>
                    <a:pt x="157" y="0"/>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5"/>
            <p:cNvSpPr/>
            <p:nvPr/>
          </p:nvSpPr>
          <p:spPr>
            <a:xfrm>
              <a:off x="4425520" y="3706581"/>
              <a:ext cx="12609" cy="11708"/>
            </a:xfrm>
            <a:custGeom>
              <a:rect b="b" l="l" r="r" t="t"/>
              <a:pathLst>
                <a:path extrusionOk="0" h="104" w="112">
                  <a:moveTo>
                    <a:pt x="60" y="1"/>
                  </a:moveTo>
                  <a:cubicBezTo>
                    <a:pt x="41" y="1"/>
                    <a:pt x="23" y="12"/>
                    <a:pt x="14" y="31"/>
                  </a:cubicBezTo>
                  <a:cubicBezTo>
                    <a:pt x="0" y="56"/>
                    <a:pt x="10" y="87"/>
                    <a:pt x="33" y="98"/>
                  </a:cubicBezTo>
                  <a:cubicBezTo>
                    <a:pt x="39" y="102"/>
                    <a:pt x="46" y="103"/>
                    <a:pt x="53" y="103"/>
                  </a:cubicBezTo>
                  <a:cubicBezTo>
                    <a:pt x="71" y="103"/>
                    <a:pt x="90" y="92"/>
                    <a:pt x="100" y="73"/>
                  </a:cubicBezTo>
                  <a:cubicBezTo>
                    <a:pt x="112" y="46"/>
                    <a:pt x="103" y="16"/>
                    <a:pt x="80" y="5"/>
                  </a:cubicBezTo>
                  <a:cubicBezTo>
                    <a:pt x="74" y="2"/>
                    <a:pt x="67" y="1"/>
                    <a:pt x="60" y="1"/>
                  </a:cubicBezTo>
                  <a:close/>
                </a:path>
              </a:pathLst>
            </a:custGeom>
            <a:solidFill>
              <a:srgbClr val="606060">
                <a:alpha val="25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5"/>
            <p:cNvSpPr/>
            <p:nvPr/>
          </p:nvSpPr>
          <p:spPr>
            <a:xfrm>
              <a:off x="4426083" y="3700727"/>
              <a:ext cx="31297" cy="15873"/>
            </a:xfrm>
            <a:custGeom>
              <a:rect b="b" l="l" r="r" t="t"/>
              <a:pathLst>
                <a:path extrusionOk="0" h="141" w="278">
                  <a:moveTo>
                    <a:pt x="243" y="1"/>
                  </a:moveTo>
                  <a:cubicBezTo>
                    <a:pt x="242" y="1"/>
                    <a:pt x="241" y="1"/>
                    <a:pt x="241" y="1"/>
                  </a:cubicBezTo>
                  <a:cubicBezTo>
                    <a:pt x="194" y="58"/>
                    <a:pt x="36" y="75"/>
                    <a:pt x="36" y="75"/>
                  </a:cubicBezTo>
                  <a:cubicBezTo>
                    <a:pt x="0" y="124"/>
                    <a:pt x="39" y="140"/>
                    <a:pt x="39" y="140"/>
                  </a:cubicBezTo>
                  <a:cubicBezTo>
                    <a:pt x="44" y="140"/>
                    <a:pt x="49" y="140"/>
                    <a:pt x="54" y="140"/>
                  </a:cubicBezTo>
                  <a:cubicBezTo>
                    <a:pt x="201" y="140"/>
                    <a:pt x="264" y="54"/>
                    <a:pt x="264" y="54"/>
                  </a:cubicBezTo>
                  <a:cubicBezTo>
                    <a:pt x="278" y="5"/>
                    <a:pt x="251" y="1"/>
                    <a:pt x="243" y="1"/>
                  </a:cubicBezTo>
                  <a:close/>
                </a:path>
              </a:pathLst>
            </a:custGeom>
            <a:solidFill>
              <a:srgbClr val="F4E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5"/>
            <p:cNvSpPr/>
            <p:nvPr/>
          </p:nvSpPr>
          <p:spPr>
            <a:xfrm>
              <a:off x="4441056" y="3738328"/>
              <a:ext cx="12722" cy="11595"/>
            </a:xfrm>
            <a:custGeom>
              <a:rect b="b" l="l" r="r" t="t"/>
              <a:pathLst>
                <a:path extrusionOk="0" h="103" w="113">
                  <a:moveTo>
                    <a:pt x="60" y="0"/>
                  </a:moveTo>
                  <a:cubicBezTo>
                    <a:pt x="41" y="0"/>
                    <a:pt x="23" y="11"/>
                    <a:pt x="14" y="30"/>
                  </a:cubicBezTo>
                  <a:cubicBezTo>
                    <a:pt x="1" y="56"/>
                    <a:pt x="10" y="87"/>
                    <a:pt x="33" y="98"/>
                  </a:cubicBezTo>
                  <a:cubicBezTo>
                    <a:pt x="40" y="101"/>
                    <a:pt x="46" y="103"/>
                    <a:pt x="53" y="103"/>
                  </a:cubicBezTo>
                  <a:cubicBezTo>
                    <a:pt x="71" y="103"/>
                    <a:pt x="90" y="91"/>
                    <a:pt x="100" y="72"/>
                  </a:cubicBezTo>
                  <a:cubicBezTo>
                    <a:pt x="112" y="47"/>
                    <a:pt x="105" y="16"/>
                    <a:pt x="80" y="5"/>
                  </a:cubicBezTo>
                  <a:cubicBezTo>
                    <a:pt x="74" y="2"/>
                    <a:pt x="67" y="0"/>
                    <a:pt x="60" y="0"/>
                  </a:cubicBezTo>
                  <a:close/>
                </a:path>
              </a:pathLst>
            </a:custGeom>
            <a:solidFill>
              <a:srgbClr val="211D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5"/>
            <p:cNvSpPr/>
            <p:nvPr/>
          </p:nvSpPr>
          <p:spPr>
            <a:xfrm>
              <a:off x="4441957" y="3732474"/>
              <a:ext cx="31072" cy="15648"/>
            </a:xfrm>
            <a:custGeom>
              <a:rect b="b" l="l" r="r" t="t"/>
              <a:pathLst>
                <a:path extrusionOk="0" h="139" w="276">
                  <a:moveTo>
                    <a:pt x="242" y="0"/>
                  </a:moveTo>
                  <a:cubicBezTo>
                    <a:pt x="241" y="0"/>
                    <a:pt x="240" y="0"/>
                    <a:pt x="240" y="0"/>
                  </a:cubicBezTo>
                  <a:cubicBezTo>
                    <a:pt x="192" y="58"/>
                    <a:pt x="35" y="74"/>
                    <a:pt x="35" y="74"/>
                  </a:cubicBezTo>
                  <a:cubicBezTo>
                    <a:pt x="0" y="121"/>
                    <a:pt x="32" y="139"/>
                    <a:pt x="37" y="139"/>
                  </a:cubicBezTo>
                  <a:cubicBezTo>
                    <a:pt x="37" y="139"/>
                    <a:pt x="38" y="139"/>
                    <a:pt x="38" y="139"/>
                  </a:cubicBezTo>
                  <a:cubicBezTo>
                    <a:pt x="43" y="139"/>
                    <a:pt x="49" y="139"/>
                    <a:pt x="55" y="139"/>
                  </a:cubicBezTo>
                  <a:cubicBezTo>
                    <a:pt x="200" y="139"/>
                    <a:pt x="263" y="54"/>
                    <a:pt x="263" y="54"/>
                  </a:cubicBezTo>
                  <a:cubicBezTo>
                    <a:pt x="276" y="4"/>
                    <a:pt x="250" y="0"/>
                    <a:pt x="242" y="0"/>
                  </a:cubicBezTo>
                  <a:close/>
                </a:path>
              </a:pathLst>
            </a:custGeom>
            <a:solidFill>
              <a:srgbClr val="F4E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5"/>
            <p:cNvSpPr/>
            <p:nvPr/>
          </p:nvSpPr>
          <p:spPr>
            <a:xfrm>
              <a:off x="4460420" y="3769962"/>
              <a:ext cx="12271" cy="11708"/>
            </a:xfrm>
            <a:custGeom>
              <a:rect b="b" l="l" r="r" t="t"/>
              <a:pathLst>
                <a:path extrusionOk="0" h="104" w="109">
                  <a:moveTo>
                    <a:pt x="58" y="0"/>
                  </a:moveTo>
                  <a:cubicBezTo>
                    <a:pt x="35" y="0"/>
                    <a:pt x="14" y="17"/>
                    <a:pt x="7" y="42"/>
                  </a:cubicBezTo>
                  <a:cubicBezTo>
                    <a:pt x="0" y="71"/>
                    <a:pt x="16" y="97"/>
                    <a:pt x="41" y="102"/>
                  </a:cubicBezTo>
                  <a:cubicBezTo>
                    <a:pt x="44" y="103"/>
                    <a:pt x="47" y="103"/>
                    <a:pt x="50" y="103"/>
                  </a:cubicBezTo>
                  <a:cubicBezTo>
                    <a:pt x="74" y="103"/>
                    <a:pt x="95" y="86"/>
                    <a:pt x="102" y="61"/>
                  </a:cubicBezTo>
                  <a:cubicBezTo>
                    <a:pt x="109" y="35"/>
                    <a:pt x="94" y="6"/>
                    <a:pt x="67" y="1"/>
                  </a:cubicBezTo>
                  <a:cubicBezTo>
                    <a:pt x="64" y="0"/>
                    <a:pt x="61" y="0"/>
                    <a:pt x="58" y="0"/>
                  </a:cubicBezTo>
                  <a:close/>
                </a:path>
              </a:pathLst>
            </a:custGeom>
            <a:solidFill>
              <a:srgbClr val="606060">
                <a:alpha val="25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5"/>
            <p:cNvSpPr/>
            <p:nvPr/>
          </p:nvSpPr>
          <p:spPr>
            <a:xfrm>
              <a:off x="4461658" y="3759267"/>
              <a:ext cx="27582" cy="20939"/>
            </a:xfrm>
            <a:custGeom>
              <a:rect b="b" l="l" r="r" t="t"/>
              <a:pathLst>
                <a:path extrusionOk="0" h="186" w="245">
                  <a:moveTo>
                    <a:pt x="219" y="0"/>
                  </a:moveTo>
                  <a:cubicBezTo>
                    <a:pt x="213" y="0"/>
                    <a:pt x="209" y="2"/>
                    <a:pt x="209" y="2"/>
                  </a:cubicBezTo>
                  <a:cubicBezTo>
                    <a:pt x="174" y="68"/>
                    <a:pt x="22" y="124"/>
                    <a:pt x="22" y="124"/>
                  </a:cubicBezTo>
                  <a:cubicBezTo>
                    <a:pt x="0" y="176"/>
                    <a:pt x="36" y="185"/>
                    <a:pt x="38" y="185"/>
                  </a:cubicBezTo>
                  <a:cubicBezTo>
                    <a:pt x="39" y="185"/>
                    <a:pt x="39" y="185"/>
                    <a:pt x="39" y="185"/>
                  </a:cubicBezTo>
                  <a:cubicBezTo>
                    <a:pt x="198" y="151"/>
                    <a:pt x="243" y="48"/>
                    <a:pt x="243" y="48"/>
                  </a:cubicBezTo>
                  <a:cubicBezTo>
                    <a:pt x="245" y="7"/>
                    <a:pt x="229" y="0"/>
                    <a:pt x="219" y="0"/>
                  </a:cubicBezTo>
                  <a:close/>
                </a:path>
              </a:pathLst>
            </a:custGeom>
            <a:solidFill>
              <a:srgbClr val="F4E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5"/>
            <p:cNvSpPr/>
            <p:nvPr/>
          </p:nvSpPr>
          <p:spPr>
            <a:xfrm>
              <a:off x="4045340" y="1989432"/>
              <a:ext cx="922481" cy="525061"/>
            </a:xfrm>
            <a:custGeom>
              <a:rect b="b" l="l" r="r" t="t"/>
              <a:pathLst>
                <a:path extrusionOk="0" h="4664" w="8194">
                  <a:moveTo>
                    <a:pt x="7764" y="0"/>
                  </a:moveTo>
                  <a:cubicBezTo>
                    <a:pt x="7764" y="0"/>
                    <a:pt x="4947" y="94"/>
                    <a:pt x="3634" y="482"/>
                  </a:cubicBezTo>
                  <a:cubicBezTo>
                    <a:pt x="1995" y="968"/>
                    <a:pt x="229" y="2124"/>
                    <a:pt x="1" y="3824"/>
                  </a:cubicBezTo>
                  <a:cubicBezTo>
                    <a:pt x="1" y="3824"/>
                    <a:pt x="854" y="4663"/>
                    <a:pt x="2293" y="4663"/>
                  </a:cubicBezTo>
                  <a:cubicBezTo>
                    <a:pt x="2449" y="4663"/>
                    <a:pt x="2612" y="4653"/>
                    <a:pt x="2782" y="4631"/>
                  </a:cubicBezTo>
                  <a:cubicBezTo>
                    <a:pt x="2782" y="4631"/>
                    <a:pt x="3002" y="4007"/>
                    <a:pt x="3877" y="3564"/>
                  </a:cubicBezTo>
                  <a:cubicBezTo>
                    <a:pt x="4885" y="3056"/>
                    <a:pt x="7561" y="3337"/>
                    <a:pt x="8194" y="1159"/>
                  </a:cubicBezTo>
                  <a:lnTo>
                    <a:pt x="7764" y="0"/>
                  </a:lnTo>
                  <a:close/>
                </a:path>
              </a:pathLst>
            </a:custGeom>
            <a:solidFill>
              <a:srgbClr val="FF71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5"/>
            <p:cNvSpPr/>
            <p:nvPr/>
          </p:nvSpPr>
          <p:spPr>
            <a:xfrm>
              <a:off x="4122232" y="2025119"/>
              <a:ext cx="817894" cy="454701"/>
            </a:xfrm>
            <a:custGeom>
              <a:rect b="b" l="l" r="r" t="t"/>
              <a:pathLst>
                <a:path extrusionOk="0" h="4039" w="7265">
                  <a:moveTo>
                    <a:pt x="7198" y="1"/>
                  </a:moveTo>
                  <a:cubicBezTo>
                    <a:pt x="6784" y="38"/>
                    <a:pt x="5932" y="132"/>
                    <a:pt x="4959" y="351"/>
                  </a:cubicBezTo>
                  <a:cubicBezTo>
                    <a:pt x="3229" y="739"/>
                    <a:pt x="349" y="1720"/>
                    <a:pt x="0" y="3961"/>
                  </a:cubicBezTo>
                  <a:cubicBezTo>
                    <a:pt x="55" y="3987"/>
                    <a:pt x="113" y="4013"/>
                    <a:pt x="172" y="4038"/>
                  </a:cubicBezTo>
                  <a:cubicBezTo>
                    <a:pt x="471" y="1868"/>
                    <a:pt x="3303" y="909"/>
                    <a:pt x="4999" y="529"/>
                  </a:cubicBezTo>
                  <a:cubicBezTo>
                    <a:pt x="6004" y="304"/>
                    <a:pt x="6877" y="211"/>
                    <a:pt x="7265" y="178"/>
                  </a:cubicBezTo>
                  <a:lnTo>
                    <a:pt x="7198" y="1"/>
                  </a:ln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5"/>
            <p:cNvSpPr/>
            <p:nvPr/>
          </p:nvSpPr>
          <p:spPr>
            <a:xfrm>
              <a:off x="4269711" y="2038516"/>
              <a:ext cx="675255" cy="472263"/>
            </a:xfrm>
            <a:custGeom>
              <a:rect b="b" l="l" r="r" t="t"/>
              <a:pathLst>
                <a:path extrusionOk="0" h="4195" w="5998">
                  <a:moveTo>
                    <a:pt x="5932" y="0"/>
                  </a:moveTo>
                  <a:cubicBezTo>
                    <a:pt x="4372" y="297"/>
                    <a:pt x="2334" y="980"/>
                    <a:pt x="972" y="2552"/>
                  </a:cubicBezTo>
                  <a:cubicBezTo>
                    <a:pt x="387" y="3225"/>
                    <a:pt x="118" y="3840"/>
                    <a:pt x="0" y="4184"/>
                  </a:cubicBezTo>
                  <a:cubicBezTo>
                    <a:pt x="62" y="4188"/>
                    <a:pt x="125" y="4191"/>
                    <a:pt x="190" y="4194"/>
                  </a:cubicBezTo>
                  <a:cubicBezTo>
                    <a:pt x="310" y="3860"/>
                    <a:pt x="574" y="3289"/>
                    <a:pt x="1110" y="2672"/>
                  </a:cubicBezTo>
                  <a:cubicBezTo>
                    <a:pt x="2447" y="1130"/>
                    <a:pt x="4463" y="462"/>
                    <a:pt x="5998" y="174"/>
                  </a:cubicBezTo>
                  <a:lnTo>
                    <a:pt x="5932" y="0"/>
                  </a:ln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5"/>
            <p:cNvSpPr/>
            <p:nvPr/>
          </p:nvSpPr>
          <p:spPr>
            <a:xfrm>
              <a:off x="4045340" y="1989432"/>
              <a:ext cx="880150" cy="446933"/>
            </a:xfrm>
            <a:custGeom>
              <a:rect b="b" l="l" r="r" t="t"/>
              <a:pathLst>
                <a:path extrusionOk="0" h="3970" w="7818">
                  <a:moveTo>
                    <a:pt x="7764" y="0"/>
                  </a:moveTo>
                  <a:cubicBezTo>
                    <a:pt x="7764" y="0"/>
                    <a:pt x="4947" y="94"/>
                    <a:pt x="3634" y="482"/>
                  </a:cubicBezTo>
                  <a:cubicBezTo>
                    <a:pt x="1995" y="968"/>
                    <a:pt x="229" y="2124"/>
                    <a:pt x="1" y="3824"/>
                  </a:cubicBezTo>
                  <a:cubicBezTo>
                    <a:pt x="1" y="3824"/>
                    <a:pt x="57" y="3883"/>
                    <a:pt x="170" y="3969"/>
                  </a:cubicBezTo>
                  <a:cubicBezTo>
                    <a:pt x="339" y="3209"/>
                    <a:pt x="1398" y="375"/>
                    <a:pt x="7818" y="150"/>
                  </a:cubicBezTo>
                  <a:lnTo>
                    <a:pt x="7764" y="0"/>
                  </a:lnTo>
                  <a:close/>
                </a:path>
              </a:pathLst>
            </a:custGeom>
            <a:solidFill>
              <a:srgbClr val="FFFFFF">
                <a:alpha val="7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5"/>
            <p:cNvSpPr/>
            <p:nvPr/>
          </p:nvSpPr>
          <p:spPr>
            <a:xfrm>
              <a:off x="4750198" y="2073077"/>
              <a:ext cx="582039" cy="734793"/>
            </a:xfrm>
            <a:custGeom>
              <a:rect b="b" l="l" r="r" t="t"/>
              <a:pathLst>
                <a:path extrusionOk="0" h="6527" w="5170">
                  <a:moveTo>
                    <a:pt x="934" y="0"/>
                  </a:moveTo>
                  <a:cubicBezTo>
                    <a:pt x="689" y="0"/>
                    <a:pt x="460" y="112"/>
                    <a:pt x="334" y="284"/>
                  </a:cubicBezTo>
                  <a:cubicBezTo>
                    <a:pt x="1" y="739"/>
                    <a:pt x="1336" y="4058"/>
                    <a:pt x="1336" y="4058"/>
                  </a:cubicBezTo>
                  <a:cubicBezTo>
                    <a:pt x="1414" y="4396"/>
                    <a:pt x="4820" y="6525"/>
                    <a:pt x="4820" y="6526"/>
                  </a:cubicBezTo>
                  <a:lnTo>
                    <a:pt x="5170" y="6299"/>
                  </a:lnTo>
                  <a:cubicBezTo>
                    <a:pt x="5170" y="6299"/>
                    <a:pt x="2486" y="3845"/>
                    <a:pt x="2452" y="3725"/>
                  </a:cubicBezTo>
                  <a:cubicBezTo>
                    <a:pt x="2420" y="3603"/>
                    <a:pt x="2067" y="2471"/>
                    <a:pt x="1894" y="1135"/>
                  </a:cubicBezTo>
                  <a:cubicBezTo>
                    <a:pt x="1787" y="303"/>
                    <a:pt x="1338" y="0"/>
                    <a:pt x="934" y="0"/>
                  </a:cubicBezTo>
                  <a:close/>
                </a:path>
              </a:pathLst>
            </a:custGeom>
            <a:solidFill>
              <a:srgbClr val="FF71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5"/>
            <p:cNvSpPr/>
            <p:nvPr/>
          </p:nvSpPr>
          <p:spPr>
            <a:xfrm>
              <a:off x="4856698" y="2074203"/>
              <a:ext cx="464505" cy="724324"/>
            </a:xfrm>
            <a:custGeom>
              <a:rect b="b" l="l" r="r" t="t"/>
              <a:pathLst>
                <a:path extrusionOk="0" h="6434" w="4126">
                  <a:moveTo>
                    <a:pt x="113" y="1"/>
                  </a:moveTo>
                  <a:cubicBezTo>
                    <a:pt x="21" y="143"/>
                    <a:pt x="0" y="416"/>
                    <a:pt x="50" y="815"/>
                  </a:cubicBezTo>
                  <a:cubicBezTo>
                    <a:pt x="156" y="1648"/>
                    <a:pt x="890" y="3936"/>
                    <a:pt x="921" y="4033"/>
                  </a:cubicBezTo>
                  <a:lnTo>
                    <a:pt x="927" y="4053"/>
                  </a:lnTo>
                  <a:lnTo>
                    <a:pt x="4003" y="6433"/>
                  </a:lnTo>
                  <a:lnTo>
                    <a:pt x="4126" y="6354"/>
                  </a:lnTo>
                  <a:lnTo>
                    <a:pt x="1045" y="3971"/>
                  </a:lnTo>
                  <a:cubicBezTo>
                    <a:pt x="971" y="3737"/>
                    <a:pt x="286" y="1576"/>
                    <a:pt x="185" y="798"/>
                  </a:cubicBezTo>
                  <a:cubicBezTo>
                    <a:pt x="107" y="176"/>
                    <a:pt x="230" y="58"/>
                    <a:pt x="261" y="38"/>
                  </a:cubicBezTo>
                  <a:cubicBezTo>
                    <a:pt x="212" y="21"/>
                    <a:pt x="163" y="8"/>
                    <a:pt x="113" y="1"/>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5"/>
            <p:cNvSpPr/>
            <p:nvPr/>
          </p:nvSpPr>
          <p:spPr>
            <a:xfrm>
              <a:off x="4802097" y="2077918"/>
              <a:ext cx="499405" cy="729953"/>
            </a:xfrm>
            <a:custGeom>
              <a:rect b="b" l="l" r="r" t="t"/>
              <a:pathLst>
                <a:path extrusionOk="0" h="6484" w="4436">
                  <a:moveTo>
                    <a:pt x="215" y="0"/>
                  </a:moveTo>
                  <a:cubicBezTo>
                    <a:pt x="159" y="20"/>
                    <a:pt x="106" y="45"/>
                    <a:pt x="55" y="76"/>
                  </a:cubicBezTo>
                  <a:cubicBezTo>
                    <a:pt x="11" y="300"/>
                    <a:pt x="0" y="666"/>
                    <a:pt x="148" y="1217"/>
                  </a:cubicBezTo>
                  <a:cubicBezTo>
                    <a:pt x="411" y="2209"/>
                    <a:pt x="970" y="3938"/>
                    <a:pt x="974" y="3954"/>
                  </a:cubicBezTo>
                  <a:lnTo>
                    <a:pt x="981" y="3974"/>
                  </a:lnTo>
                  <a:lnTo>
                    <a:pt x="3873" y="6176"/>
                  </a:lnTo>
                  <a:cubicBezTo>
                    <a:pt x="4166" y="6365"/>
                    <a:pt x="4358" y="6483"/>
                    <a:pt x="4358" y="6483"/>
                  </a:cubicBezTo>
                  <a:lnTo>
                    <a:pt x="4436" y="6432"/>
                  </a:lnTo>
                  <a:lnTo>
                    <a:pt x="1099" y="3891"/>
                  </a:lnTo>
                  <a:cubicBezTo>
                    <a:pt x="1035" y="3693"/>
                    <a:pt x="528" y="2112"/>
                    <a:pt x="281" y="1181"/>
                  </a:cubicBezTo>
                  <a:cubicBezTo>
                    <a:pt x="112" y="549"/>
                    <a:pt x="163" y="178"/>
                    <a:pt x="215" y="0"/>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5"/>
            <p:cNvSpPr/>
            <p:nvPr/>
          </p:nvSpPr>
          <p:spPr>
            <a:xfrm>
              <a:off x="5292717" y="2782092"/>
              <a:ext cx="124063" cy="130702"/>
            </a:xfrm>
            <a:custGeom>
              <a:rect b="b" l="l" r="r" t="t"/>
              <a:pathLst>
                <a:path extrusionOk="0" h="1161" w="1102">
                  <a:moveTo>
                    <a:pt x="352" y="0"/>
                  </a:moveTo>
                  <a:lnTo>
                    <a:pt x="1" y="227"/>
                  </a:lnTo>
                  <a:cubicBezTo>
                    <a:pt x="1" y="227"/>
                    <a:pt x="232" y="537"/>
                    <a:pt x="253" y="557"/>
                  </a:cubicBezTo>
                  <a:cubicBezTo>
                    <a:pt x="273" y="575"/>
                    <a:pt x="130" y="1058"/>
                    <a:pt x="291" y="1133"/>
                  </a:cubicBezTo>
                  <a:cubicBezTo>
                    <a:pt x="331" y="1152"/>
                    <a:pt x="394" y="1160"/>
                    <a:pt x="466" y="1160"/>
                  </a:cubicBezTo>
                  <a:cubicBezTo>
                    <a:pt x="677" y="1160"/>
                    <a:pt x="971" y="1090"/>
                    <a:pt x="1027" y="1030"/>
                  </a:cubicBezTo>
                  <a:cubicBezTo>
                    <a:pt x="1102" y="951"/>
                    <a:pt x="981" y="491"/>
                    <a:pt x="931" y="364"/>
                  </a:cubicBezTo>
                  <a:cubicBezTo>
                    <a:pt x="881" y="237"/>
                    <a:pt x="352" y="0"/>
                    <a:pt x="352" y="0"/>
                  </a:cubicBezTo>
                  <a:close/>
                </a:path>
              </a:pathLst>
            </a:custGeom>
            <a:solidFill>
              <a:srgbClr val="F9C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5"/>
            <p:cNvSpPr/>
            <p:nvPr/>
          </p:nvSpPr>
          <p:spPr>
            <a:xfrm>
              <a:off x="5307240" y="2796390"/>
              <a:ext cx="115732" cy="118994"/>
            </a:xfrm>
            <a:custGeom>
              <a:rect b="b" l="l" r="r" t="t"/>
              <a:pathLst>
                <a:path extrusionOk="0" h="1057" w="1028">
                  <a:moveTo>
                    <a:pt x="481" y="1"/>
                  </a:moveTo>
                  <a:cubicBezTo>
                    <a:pt x="387" y="181"/>
                    <a:pt x="32" y="312"/>
                    <a:pt x="32" y="312"/>
                  </a:cubicBezTo>
                  <a:cubicBezTo>
                    <a:pt x="32" y="312"/>
                    <a:pt x="103" y="421"/>
                    <a:pt x="107" y="452"/>
                  </a:cubicBezTo>
                  <a:cubicBezTo>
                    <a:pt x="111" y="484"/>
                    <a:pt x="1" y="831"/>
                    <a:pt x="100" y="975"/>
                  </a:cubicBezTo>
                  <a:cubicBezTo>
                    <a:pt x="140" y="1034"/>
                    <a:pt x="257" y="1057"/>
                    <a:pt x="391" y="1057"/>
                  </a:cubicBezTo>
                  <a:cubicBezTo>
                    <a:pt x="585" y="1057"/>
                    <a:pt x="815" y="1008"/>
                    <a:pt x="894" y="953"/>
                  </a:cubicBezTo>
                  <a:cubicBezTo>
                    <a:pt x="1027" y="857"/>
                    <a:pt x="860" y="337"/>
                    <a:pt x="818" y="223"/>
                  </a:cubicBezTo>
                  <a:cubicBezTo>
                    <a:pt x="776" y="109"/>
                    <a:pt x="481" y="1"/>
                    <a:pt x="481" y="1"/>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6" name="Google Shape;396;p25"/>
          <p:cNvGrpSpPr/>
          <p:nvPr/>
        </p:nvGrpSpPr>
        <p:grpSpPr>
          <a:xfrm>
            <a:off x="1135412" y="2895703"/>
            <a:ext cx="2585804" cy="2237691"/>
            <a:chOff x="3152363" y="1683783"/>
            <a:chExt cx="2822930" cy="2511720"/>
          </a:xfrm>
        </p:grpSpPr>
        <p:sp>
          <p:nvSpPr>
            <p:cNvPr id="397" name="Google Shape;397;p25"/>
            <p:cNvSpPr/>
            <p:nvPr/>
          </p:nvSpPr>
          <p:spPr>
            <a:xfrm>
              <a:off x="4211282" y="2479821"/>
              <a:ext cx="613111" cy="307449"/>
            </a:xfrm>
            <a:custGeom>
              <a:rect b="b" l="l" r="r" t="t"/>
              <a:pathLst>
                <a:path extrusionOk="0" h="2731" w="5446">
                  <a:moveTo>
                    <a:pt x="1476" y="0"/>
                  </a:moveTo>
                  <a:lnTo>
                    <a:pt x="0" y="209"/>
                  </a:lnTo>
                  <a:cubicBezTo>
                    <a:pt x="228" y="1089"/>
                    <a:pt x="3251" y="2542"/>
                    <a:pt x="3651" y="2730"/>
                  </a:cubicBezTo>
                  <a:cubicBezTo>
                    <a:pt x="3931" y="2646"/>
                    <a:pt x="4930" y="2332"/>
                    <a:pt x="5446" y="1935"/>
                  </a:cubicBezTo>
                  <a:cubicBezTo>
                    <a:pt x="4965" y="1375"/>
                    <a:pt x="1476" y="0"/>
                    <a:pt x="1476" y="0"/>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5"/>
            <p:cNvSpPr/>
            <p:nvPr/>
          </p:nvSpPr>
          <p:spPr>
            <a:xfrm>
              <a:off x="4648764" y="2038516"/>
              <a:ext cx="582039" cy="734793"/>
            </a:xfrm>
            <a:custGeom>
              <a:rect b="b" l="l" r="r" t="t"/>
              <a:pathLst>
                <a:path extrusionOk="0" h="6527" w="5170">
                  <a:moveTo>
                    <a:pt x="934" y="0"/>
                  </a:moveTo>
                  <a:cubicBezTo>
                    <a:pt x="689" y="0"/>
                    <a:pt x="460" y="112"/>
                    <a:pt x="334" y="284"/>
                  </a:cubicBezTo>
                  <a:cubicBezTo>
                    <a:pt x="0" y="739"/>
                    <a:pt x="1336" y="4058"/>
                    <a:pt x="1336" y="4058"/>
                  </a:cubicBezTo>
                  <a:cubicBezTo>
                    <a:pt x="1414" y="4396"/>
                    <a:pt x="4820" y="6526"/>
                    <a:pt x="4820" y="6526"/>
                  </a:cubicBezTo>
                  <a:lnTo>
                    <a:pt x="5169" y="6299"/>
                  </a:lnTo>
                  <a:cubicBezTo>
                    <a:pt x="5169" y="6299"/>
                    <a:pt x="2485" y="3846"/>
                    <a:pt x="2452" y="3725"/>
                  </a:cubicBezTo>
                  <a:cubicBezTo>
                    <a:pt x="2418" y="3602"/>
                    <a:pt x="2066" y="2471"/>
                    <a:pt x="1893" y="1135"/>
                  </a:cubicBezTo>
                  <a:cubicBezTo>
                    <a:pt x="1786" y="303"/>
                    <a:pt x="1338" y="0"/>
                    <a:pt x="934" y="0"/>
                  </a:cubicBezTo>
                  <a:close/>
                </a:path>
              </a:pathLst>
            </a:custGeom>
            <a:solidFill>
              <a:srgbClr val="FF71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5"/>
            <p:cNvSpPr/>
            <p:nvPr/>
          </p:nvSpPr>
          <p:spPr>
            <a:xfrm>
              <a:off x="4755152" y="2039642"/>
              <a:ext cx="464618" cy="724324"/>
            </a:xfrm>
            <a:custGeom>
              <a:rect b="b" l="l" r="r" t="t"/>
              <a:pathLst>
                <a:path extrusionOk="0" h="6434" w="4127">
                  <a:moveTo>
                    <a:pt x="113" y="1"/>
                  </a:moveTo>
                  <a:cubicBezTo>
                    <a:pt x="21" y="143"/>
                    <a:pt x="1" y="416"/>
                    <a:pt x="50" y="815"/>
                  </a:cubicBezTo>
                  <a:cubicBezTo>
                    <a:pt x="156" y="1648"/>
                    <a:pt x="891" y="3936"/>
                    <a:pt x="922" y="4033"/>
                  </a:cubicBezTo>
                  <a:lnTo>
                    <a:pt x="928" y="4053"/>
                  </a:lnTo>
                  <a:lnTo>
                    <a:pt x="4003" y="6433"/>
                  </a:lnTo>
                  <a:lnTo>
                    <a:pt x="4126" y="6354"/>
                  </a:lnTo>
                  <a:lnTo>
                    <a:pt x="1045" y="3971"/>
                  </a:lnTo>
                  <a:cubicBezTo>
                    <a:pt x="971" y="3737"/>
                    <a:pt x="285" y="1576"/>
                    <a:pt x="186" y="798"/>
                  </a:cubicBezTo>
                  <a:cubicBezTo>
                    <a:pt x="106" y="176"/>
                    <a:pt x="231" y="58"/>
                    <a:pt x="262" y="38"/>
                  </a:cubicBezTo>
                  <a:cubicBezTo>
                    <a:pt x="212" y="21"/>
                    <a:pt x="162" y="8"/>
                    <a:pt x="113" y="1"/>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5"/>
            <p:cNvSpPr/>
            <p:nvPr/>
          </p:nvSpPr>
          <p:spPr>
            <a:xfrm>
              <a:off x="4700663" y="2043357"/>
              <a:ext cx="499517" cy="729953"/>
            </a:xfrm>
            <a:custGeom>
              <a:rect b="b" l="l" r="r" t="t"/>
              <a:pathLst>
                <a:path extrusionOk="0" h="6484" w="4437">
                  <a:moveTo>
                    <a:pt x="216" y="0"/>
                  </a:moveTo>
                  <a:lnTo>
                    <a:pt x="216" y="0"/>
                  </a:lnTo>
                  <a:cubicBezTo>
                    <a:pt x="159" y="20"/>
                    <a:pt x="106" y="45"/>
                    <a:pt x="56" y="76"/>
                  </a:cubicBezTo>
                  <a:cubicBezTo>
                    <a:pt x="12" y="300"/>
                    <a:pt x="1" y="666"/>
                    <a:pt x="148" y="1217"/>
                  </a:cubicBezTo>
                  <a:cubicBezTo>
                    <a:pt x="413" y="2209"/>
                    <a:pt x="971" y="3938"/>
                    <a:pt x="976" y="3954"/>
                  </a:cubicBezTo>
                  <a:lnTo>
                    <a:pt x="982" y="3974"/>
                  </a:lnTo>
                  <a:lnTo>
                    <a:pt x="3874" y="6176"/>
                  </a:lnTo>
                  <a:cubicBezTo>
                    <a:pt x="4166" y="6365"/>
                    <a:pt x="4359" y="6483"/>
                    <a:pt x="4359" y="6483"/>
                  </a:cubicBezTo>
                  <a:lnTo>
                    <a:pt x="4436" y="6434"/>
                  </a:lnTo>
                  <a:lnTo>
                    <a:pt x="1100" y="3892"/>
                  </a:lnTo>
                  <a:cubicBezTo>
                    <a:pt x="1035" y="3693"/>
                    <a:pt x="529" y="2112"/>
                    <a:pt x="281" y="1181"/>
                  </a:cubicBezTo>
                  <a:cubicBezTo>
                    <a:pt x="112" y="549"/>
                    <a:pt x="163" y="178"/>
                    <a:pt x="216" y="0"/>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5"/>
            <p:cNvSpPr/>
            <p:nvPr/>
          </p:nvSpPr>
          <p:spPr>
            <a:xfrm>
              <a:off x="5191396" y="2747643"/>
              <a:ext cx="124063" cy="130590"/>
            </a:xfrm>
            <a:custGeom>
              <a:rect b="b" l="l" r="r" t="t"/>
              <a:pathLst>
                <a:path extrusionOk="0" h="1160" w="1102">
                  <a:moveTo>
                    <a:pt x="352" y="0"/>
                  </a:moveTo>
                  <a:lnTo>
                    <a:pt x="1" y="226"/>
                  </a:lnTo>
                  <a:cubicBezTo>
                    <a:pt x="1" y="226"/>
                    <a:pt x="232" y="536"/>
                    <a:pt x="252" y="556"/>
                  </a:cubicBezTo>
                  <a:cubicBezTo>
                    <a:pt x="273" y="573"/>
                    <a:pt x="129" y="1057"/>
                    <a:pt x="290" y="1132"/>
                  </a:cubicBezTo>
                  <a:cubicBezTo>
                    <a:pt x="331" y="1151"/>
                    <a:pt x="393" y="1159"/>
                    <a:pt x="465" y="1159"/>
                  </a:cubicBezTo>
                  <a:cubicBezTo>
                    <a:pt x="677" y="1159"/>
                    <a:pt x="970" y="1089"/>
                    <a:pt x="1027" y="1029"/>
                  </a:cubicBezTo>
                  <a:cubicBezTo>
                    <a:pt x="1101" y="951"/>
                    <a:pt x="981" y="491"/>
                    <a:pt x="931" y="364"/>
                  </a:cubicBezTo>
                  <a:cubicBezTo>
                    <a:pt x="880" y="239"/>
                    <a:pt x="352" y="0"/>
                    <a:pt x="352" y="0"/>
                  </a:cubicBezTo>
                  <a:close/>
                </a:path>
              </a:pathLst>
            </a:custGeom>
            <a:solidFill>
              <a:srgbClr val="F9C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5"/>
            <p:cNvSpPr/>
            <p:nvPr/>
          </p:nvSpPr>
          <p:spPr>
            <a:xfrm>
              <a:off x="5205806" y="2762053"/>
              <a:ext cx="115620" cy="118994"/>
            </a:xfrm>
            <a:custGeom>
              <a:rect b="b" l="l" r="r" t="t"/>
              <a:pathLst>
                <a:path extrusionOk="0" h="1057" w="1027">
                  <a:moveTo>
                    <a:pt x="480" y="0"/>
                  </a:moveTo>
                  <a:cubicBezTo>
                    <a:pt x="385" y="180"/>
                    <a:pt x="31" y="311"/>
                    <a:pt x="31" y="311"/>
                  </a:cubicBezTo>
                  <a:cubicBezTo>
                    <a:pt x="31" y="311"/>
                    <a:pt x="103" y="421"/>
                    <a:pt x="107" y="451"/>
                  </a:cubicBezTo>
                  <a:cubicBezTo>
                    <a:pt x="111" y="485"/>
                    <a:pt x="0" y="830"/>
                    <a:pt x="99" y="974"/>
                  </a:cubicBezTo>
                  <a:cubicBezTo>
                    <a:pt x="139" y="1033"/>
                    <a:pt x="257" y="1056"/>
                    <a:pt x="390" y="1056"/>
                  </a:cubicBezTo>
                  <a:cubicBezTo>
                    <a:pt x="585" y="1056"/>
                    <a:pt x="815" y="1007"/>
                    <a:pt x="894" y="952"/>
                  </a:cubicBezTo>
                  <a:cubicBezTo>
                    <a:pt x="1027" y="856"/>
                    <a:pt x="860" y="337"/>
                    <a:pt x="818" y="222"/>
                  </a:cubicBezTo>
                  <a:cubicBezTo>
                    <a:pt x="776" y="108"/>
                    <a:pt x="480" y="0"/>
                    <a:pt x="480" y="0"/>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5"/>
            <p:cNvSpPr/>
            <p:nvPr/>
          </p:nvSpPr>
          <p:spPr>
            <a:xfrm>
              <a:off x="4398276" y="3385059"/>
              <a:ext cx="67098" cy="252849"/>
            </a:xfrm>
            <a:custGeom>
              <a:rect b="b" l="l" r="r" t="t"/>
              <a:pathLst>
                <a:path extrusionOk="0" h="2246" w="596">
                  <a:moveTo>
                    <a:pt x="242" y="0"/>
                  </a:moveTo>
                  <a:lnTo>
                    <a:pt x="1" y="2205"/>
                  </a:lnTo>
                  <a:lnTo>
                    <a:pt x="353" y="2245"/>
                  </a:lnTo>
                  <a:lnTo>
                    <a:pt x="595" y="38"/>
                  </a:lnTo>
                  <a:lnTo>
                    <a:pt x="242" y="0"/>
                  </a:lnTo>
                  <a:close/>
                </a:path>
              </a:pathLst>
            </a:custGeom>
            <a:solidFill>
              <a:srgbClr val="8989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5"/>
            <p:cNvSpPr/>
            <p:nvPr/>
          </p:nvSpPr>
          <p:spPr>
            <a:xfrm>
              <a:off x="4326788" y="3318525"/>
              <a:ext cx="241484" cy="90625"/>
            </a:xfrm>
            <a:custGeom>
              <a:rect b="b" l="l" r="r" t="t"/>
              <a:pathLst>
                <a:path extrusionOk="0" h="805" w="2145">
                  <a:moveTo>
                    <a:pt x="352" y="1"/>
                  </a:moveTo>
                  <a:cubicBezTo>
                    <a:pt x="183" y="1"/>
                    <a:pt x="37" y="123"/>
                    <a:pt x="20" y="287"/>
                  </a:cubicBezTo>
                  <a:cubicBezTo>
                    <a:pt x="1" y="463"/>
                    <a:pt x="136" y="623"/>
                    <a:pt x="322" y="645"/>
                  </a:cubicBezTo>
                  <a:lnTo>
                    <a:pt x="1752" y="802"/>
                  </a:lnTo>
                  <a:cubicBezTo>
                    <a:pt x="1765" y="804"/>
                    <a:pt x="1778" y="804"/>
                    <a:pt x="1791" y="804"/>
                  </a:cubicBezTo>
                  <a:cubicBezTo>
                    <a:pt x="1961" y="804"/>
                    <a:pt x="2107" y="682"/>
                    <a:pt x="2125" y="519"/>
                  </a:cubicBezTo>
                  <a:cubicBezTo>
                    <a:pt x="2144" y="342"/>
                    <a:pt x="2008" y="181"/>
                    <a:pt x="1823" y="161"/>
                  </a:cubicBezTo>
                  <a:lnTo>
                    <a:pt x="391" y="3"/>
                  </a:lnTo>
                  <a:cubicBezTo>
                    <a:pt x="378" y="2"/>
                    <a:pt x="365" y="1"/>
                    <a:pt x="352" y="1"/>
                  </a:cubicBezTo>
                  <a:close/>
                </a:path>
              </a:pathLst>
            </a:custGeom>
            <a:solidFill>
              <a:srgbClr val="0068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5"/>
            <p:cNvSpPr/>
            <p:nvPr/>
          </p:nvSpPr>
          <p:spPr>
            <a:xfrm>
              <a:off x="4195521" y="2951297"/>
              <a:ext cx="990141" cy="52686"/>
            </a:xfrm>
            <a:custGeom>
              <a:rect b="b" l="l" r="r" t="t"/>
              <a:pathLst>
                <a:path extrusionOk="0" h="468" w="8795">
                  <a:moveTo>
                    <a:pt x="0" y="0"/>
                  </a:moveTo>
                  <a:lnTo>
                    <a:pt x="0" y="468"/>
                  </a:lnTo>
                  <a:lnTo>
                    <a:pt x="8794" y="468"/>
                  </a:lnTo>
                  <a:lnTo>
                    <a:pt x="8794" y="0"/>
                  </a:lnTo>
                  <a:close/>
                </a:path>
              </a:pathLst>
            </a:custGeom>
            <a:solidFill>
              <a:srgbClr val="62C7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5"/>
            <p:cNvSpPr/>
            <p:nvPr/>
          </p:nvSpPr>
          <p:spPr>
            <a:xfrm>
              <a:off x="4397826" y="3028975"/>
              <a:ext cx="828814" cy="628182"/>
            </a:xfrm>
            <a:custGeom>
              <a:rect b="b" l="l" r="r" t="t"/>
              <a:pathLst>
                <a:path extrusionOk="0" h="5580" w="7362">
                  <a:moveTo>
                    <a:pt x="7135" y="1"/>
                  </a:moveTo>
                  <a:lnTo>
                    <a:pt x="1" y="5170"/>
                  </a:lnTo>
                  <a:lnTo>
                    <a:pt x="228" y="5579"/>
                  </a:lnTo>
                  <a:lnTo>
                    <a:pt x="7362" y="408"/>
                  </a:lnTo>
                  <a:lnTo>
                    <a:pt x="7135" y="1"/>
                  </a:lnTo>
                  <a:close/>
                </a:path>
              </a:pathLst>
            </a:custGeom>
            <a:solidFill>
              <a:srgbClr val="62C7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5"/>
            <p:cNvSpPr/>
            <p:nvPr/>
          </p:nvSpPr>
          <p:spPr>
            <a:xfrm>
              <a:off x="4093750" y="2726141"/>
              <a:ext cx="353726" cy="946326"/>
            </a:xfrm>
            <a:custGeom>
              <a:rect b="b" l="l" r="r" t="t"/>
              <a:pathLst>
                <a:path extrusionOk="0" h="8406" w="3142">
                  <a:moveTo>
                    <a:pt x="1" y="1"/>
                  </a:moveTo>
                  <a:lnTo>
                    <a:pt x="2716" y="8405"/>
                  </a:lnTo>
                  <a:lnTo>
                    <a:pt x="3142" y="8260"/>
                  </a:lnTo>
                  <a:lnTo>
                    <a:pt x="517" y="1"/>
                  </a:lnTo>
                  <a:close/>
                </a:path>
              </a:pathLst>
            </a:custGeom>
            <a:solidFill>
              <a:srgbClr val="62C7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5"/>
            <p:cNvSpPr/>
            <p:nvPr/>
          </p:nvSpPr>
          <p:spPr>
            <a:xfrm>
              <a:off x="3968562" y="2656568"/>
              <a:ext cx="422963" cy="90400"/>
            </a:xfrm>
            <a:custGeom>
              <a:rect b="b" l="l" r="r" t="t"/>
              <a:pathLst>
                <a:path extrusionOk="0" h="803" w="3757">
                  <a:moveTo>
                    <a:pt x="2972" y="1"/>
                  </a:moveTo>
                  <a:cubicBezTo>
                    <a:pt x="2677" y="1"/>
                    <a:pt x="2321" y="33"/>
                    <a:pt x="2043" y="77"/>
                  </a:cubicBezTo>
                  <a:cubicBezTo>
                    <a:pt x="1890" y="100"/>
                    <a:pt x="1714" y="108"/>
                    <a:pt x="1533" y="108"/>
                  </a:cubicBezTo>
                  <a:cubicBezTo>
                    <a:pt x="1260" y="108"/>
                    <a:pt x="973" y="91"/>
                    <a:pt x="731" y="91"/>
                  </a:cubicBezTo>
                  <a:cubicBezTo>
                    <a:pt x="690" y="91"/>
                    <a:pt x="649" y="92"/>
                    <a:pt x="610" y="93"/>
                  </a:cubicBezTo>
                  <a:cubicBezTo>
                    <a:pt x="198" y="106"/>
                    <a:pt x="84" y="328"/>
                    <a:pt x="42" y="439"/>
                  </a:cubicBezTo>
                  <a:cubicBezTo>
                    <a:pt x="0" y="548"/>
                    <a:pt x="68" y="594"/>
                    <a:pt x="68" y="594"/>
                  </a:cubicBezTo>
                  <a:cubicBezTo>
                    <a:pt x="75" y="602"/>
                    <a:pt x="100" y="605"/>
                    <a:pt x="139" y="605"/>
                  </a:cubicBezTo>
                  <a:cubicBezTo>
                    <a:pt x="208" y="605"/>
                    <a:pt x="321" y="596"/>
                    <a:pt x="442" y="596"/>
                  </a:cubicBezTo>
                  <a:cubicBezTo>
                    <a:pt x="504" y="596"/>
                    <a:pt x="568" y="599"/>
                    <a:pt x="631" y="606"/>
                  </a:cubicBezTo>
                  <a:cubicBezTo>
                    <a:pt x="882" y="631"/>
                    <a:pt x="1173" y="792"/>
                    <a:pt x="1362" y="802"/>
                  </a:cubicBezTo>
                  <a:cubicBezTo>
                    <a:pt x="1377" y="803"/>
                    <a:pt x="1390" y="803"/>
                    <a:pt x="1403" y="803"/>
                  </a:cubicBezTo>
                  <a:cubicBezTo>
                    <a:pt x="1558" y="803"/>
                    <a:pt x="1602" y="752"/>
                    <a:pt x="1800" y="672"/>
                  </a:cubicBezTo>
                  <a:cubicBezTo>
                    <a:pt x="2015" y="585"/>
                    <a:pt x="2267" y="480"/>
                    <a:pt x="2695" y="440"/>
                  </a:cubicBezTo>
                  <a:cubicBezTo>
                    <a:pt x="3123" y="400"/>
                    <a:pt x="3497" y="360"/>
                    <a:pt x="3628" y="299"/>
                  </a:cubicBezTo>
                  <a:cubicBezTo>
                    <a:pt x="3757" y="237"/>
                    <a:pt x="3660" y="90"/>
                    <a:pt x="3367" y="30"/>
                  </a:cubicBezTo>
                  <a:cubicBezTo>
                    <a:pt x="3265" y="10"/>
                    <a:pt x="3127" y="1"/>
                    <a:pt x="2972" y="1"/>
                  </a:cubicBezTo>
                  <a:close/>
                </a:path>
              </a:pathLst>
            </a:custGeom>
            <a:solidFill>
              <a:srgbClr val="62C7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5"/>
            <p:cNvSpPr/>
            <p:nvPr/>
          </p:nvSpPr>
          <p:spPr>
            <a:xfrm>
              <a:off x="3968449" y="2688990"/>
              <a:ext cx="416771" cy="73963"/>
            </a:xfrm>
            <a:custGeom>
              <a:rect b="b" l="l" r="r" t="t"/>
              <a:pathLst>
                <a:path extrusionOk="0" h="657" w="3702">
                  <a:moveTo>
                    <a:pt x="3639" y="0"/>
                  </a:moveTo>
                  <a:lnTo>
                    <a:pt x="3639" y="0"/>
                  </a:lnTo>
                  <a:cubicBezTo>
                    <a:pt x="3636" y="4"/>
                    <a:pt x="3633" y="6"/>
                    <a:pt x="3628" y="8"/>
                  </a:cubicBezTo>
                  <a:cubicBezTo>
                    <a:pt x="3497" y="70"/>
                    <a:pt x="3123" y="109"/>
                    <a:pt x="2694" y="149"/>
                  </a:cubicBezTo>
                  <a:cubicBezTo>
                    <a:pt x="2267" y="189"/>
                    <a:pt x="2014" y="295"/>
                    <a:pt x="1799" y="382"/>
                  </a:cubicBezTo>
                  <a:cubicBezTo>
                    <a:pt x="1602" y="462"/>
                    <a:pt x="1558" y="512"/>
                    <a:pt x="1407" y="512"/>
                  </a:cubicBezTo>
                  <a:cubicBezTo>
                    <a:pt x="1393" y="512"/>
                    <a:pt x="1378" y="512"/>
                    <a:pt x="1362" y="511"/>
                  </a:cubicBezTo>
                  <a:cubicBezTo>
                    <a:pt x="1173" y="501"/>
                    <a:pt x="882" y="341"/>
                    <a:pt x="631" y="315"/>
                  </a:cubicBezTo>
                  <a:cubicBezTo>
                    <a:pt x="570" y="309"/>
                    <a:pt x="507" y="307"/>
                    <a:pt x="446" y="307"/>
                  </a:cubicBezTo>
                  <a:cubicBezTo>
                    <a:pt x="322" y="307"/>
                    <a:pt x="207" y="316"/>
                    <a:pt x="136" y="316"/>
                  </a:cubicBezTo>
                  <a:cubicBezTo>
                    <a:pt x="99" y="316"/>
                    <a:pt x="75" y="313"/>
                    <a:pt x="68" y="305"/>
                  </a:cubicBezTo>
                  <a:cubicBezTo>
                    <a:pt x="68" y="305"/>
                    <a:pt x="58" y="297"/>
                    <a:pt x="47" y="282"/>
                  </a:cubicBezTo>
                  <a:cubicBezTo>
                    <a:pt x="46" y="286"/>
                    <a:pt x="43" y="290"/>
                    <a:pt x="42" y="293"/>
                  </a:cubicBezTo>
                  <a:cubicBezTo>
                    <a:pt x="0" y="403"/>
                    <a:pt x="68" y="449"/>
                    <a:pt x="68" y="449"/>
                  </a:cubicBezTo>
                  <a:cubicBezTo>
                    <a:pt x="75" y="458"/>
                    <a:pt x="100" y="460"/>
                    <a:pt x="138" y="460"/>
                  </a:cubicBezTo>
                  <a:cubicBezTo>
                    <a:pt x="209" y="460"/>
                    <a:pt x="324" y="451"/>
                    <a:pt x="448" y="451"/>
                  </a:cubicBezTo>
                  <a:cubicBezTo>
                    <a:pt x="508" y="451"/>
                    <a:pt x="570" y="453"/>
                    <a:pt x="631" y="460"/>
                  </a:cubicBezTo>
                  <a:cubicBezTo>
                    <a:pt x="882" y="486"/>
                    <a:pt x="1173" y="646"/>
                    <a:pt x="1362" y="655"/>
                  </a:cubicBezTo>
                  <a:cubicBezTo>
                    <a:pt x="1378" y="656"/>
                    <a:pt x="1392" y="656"/>
                    <a:pt x="1406" y="656"/>
                  </a:cubicBezTo>
                  <a:cubicBezTo>
                    <a:pt x="1558" y="656"/>
                    <a:pt x="1602" y="605"/>
                    <a:pt x="1799" y="526"/>
                  </a:cubicBezTo>
                  <a:cubicBezTo>
                    <a:pt x="2013" y="439"/>
                    <a:pt x="2267" y="333"/>
                    <a:pt x="2694" y="293"/>
                  </a:cubicBezTo>
                  <a:cubicBezTo>
                    <a:pt x="3123" y="254"/>
                    <a:pt x="3497" y="213"/>
                    <a:pt x="3628" y="153"/>
                  </a:cubicBezTo>
                  <a:cubicBezTo>
                    <a:pt x="3700" y="118"/>
                    <a:pt x="3701" y="58"/>
                    <a:pt x="3639" y="0"/>
                  </a:cubicBezTo>
                  <a:close/>
                </a:path>
              </a:pathLst>
            </a:custGeom>
            <a:solidFill>
              <a:srgbClr val="0068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5"/>
            <p:cNvSpPr/>
            <p:nvPr/>
          </p:nvSpPr>
          <p:spPr>
            <a:xfrm>
              <a:off x="5075777" y="2686626"/>
              <a:ext cx="388514" cy="985841"/>
            </a:xfrm>
            <a:custGeom>
              <a:rect b="b" l="l" r="r" t="t"/>
              <a:pathLst>
                <a:path extrusionOk="0" h="8757" w="3451">
                  <a:moveTo>
                    <a:pt x="534" y="1"/>
                  </a:moveTo>
                  <a:cubicBezTo>
                    <a:pt x="534" y="1"/>
                    <a:pt x="311" y="1"/>
                    <a:pt x="181" y="137"/>
                  </a:cubicBezTo>
                  <a:cubicBezTo>
                    <a:pt x="0" y="325"/>
                    <a:pt x="75" y="525"/>
                    <a:pt x="75" y="525"/>
                  </a:cubicBezTo>
                  <a:lnTo>
                    <a:pt x="2871" y="8559"/>
                  </a:lnTo>
                  <a:cubicBezTo>
                    <a:pt x="2891" y="8670"/>
                    <a:pt x="2988" y="8756"/>
                    <a:pt x="3105" y="8756"/>
                  </a:cubicBezTo>
                  <a:cubicBezTo>
                    <a:pt x="3235" y="8756"/>
                    <a:pt x="3342" y="8650"/>
                    <a:pt x="3342" y="8518"/>
                  </a:cubicBezTo>
                  <a:cubicBezTo>
                    <a:pt x="3343" y="8494"/>
                    <a:pt x="3339" y="8472"/>
                    <a:pt x="3333" y="8451"/>
                  </a:cubicBezTo>
                  <a:lnTo>
                    <a:pt x="592" y="525"/>
                  </a:lnTo>
                  <a:lnTo>
                    <a:pt x="2475" y="525"/>
                  </a:lnTo>
                  <a:lnTo>
                    <a:pt x="2475" y="526"/>
                  </a:lnTo>
                  <a:cubicBezTo>
                    <a:pt x="2724" y="526"/>
                    <a:pt x="2926" y="727"/>
                    <a:pt x="2926" y="976"/>
                  </a:cubicBezTo>
                  <a:cubicBezTo>
                    <a:pt x="2926" y="1224"/>
                    <a:pt x="2725" y="1425"/>
                    <a:pt x="2476" y="1426"/>
                  </a:cubicBezTo>
                  <a:lnTo>
                    <a:pt x="2475" y="1426"/>
                  </a:lnTo>
                  <a:cubicBezTo>
                    <a:pt x="2331" y="1426"/>
                    <a:pt x="2213" y="1544"/>
                    <a:pt x="2213" y="1688"/>
                  </a:cubicBezTo>
                  <a:cubicBezTo>
                    <a:pt x="2213" y="1832"/>
                    <a:pt x="2331" y="1950"/>
                    <a:pt x="2475" y="1950"/>
                  </a:cubicBezTo>
                  <a:cubicBezTo>
                    <a:pt x="3013" y="1950"/>
                    <a:pt x="3450" y="1513"/>
                    <a:pt x="3450" y="976"/>
                  </a:cubicBezTo>
                  <a:cubicBezTo>
                    <a:pt x="3450" y="439"/>
                    <a:pt x="3013" y="1"/>
                    <a:pt x="2475" y="1"/>
                  </a:cubicBezTo>
                  <a:close/>
                </a:path>
              </a:pathLst>
            </a:custGeom>
            <a:solidFill>
              <a:srgbClr val="62C7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5"/>
            <p:cNvSpPr/>
            <p:nvPr/>
          </p:nvSpPr>
          <p:spPr>
            <a:xfrm>
              <a:off x="5243745" y="2686626"/>
              <a:ext cx="220657" cy="219639"/>
            </a:xfrm>
            <a:custGeom>
              <a:rect b="b" l="l" r="r" t="t"/>
              <a:pathLst>
                <a:path extrusionOk="0" h="1951" w="1960">
                  <a:moveTo>
                    <a:pt x="265" y="1"/>
                  </a:moveTo>
                  <a:lnTo>
                    <a:pt x="265" y="525"/>
                  </a:lnTo>
                  <a:lnTo>
                    <a:pt x="984" y="525"/>
                  </a:lnTo>
                  <a:lnTo>
                    <a:pt x="984" y="526"/>
                  </a:lnTo>
                  <a:cubicBezTo>
                    <a:pt x="1233" y="526"/>
                    <a:pt x="1435" y="727"/>
                    <a:pt x="1435" y="976"/>
                  </a:cubicBezTo>
                  <a:cubicBezTo>
                    <a:pt x="1435" y="1203"/>
                    <a:pt x="1265" y="1391"/>
                    <a:pt x="1045" y="1421"/>
                  </a:cubicBezTo>
                  <a:lnTo>
                    <a:pt x="265" y="1421"/>
                  </a:lnTo>
                  <a:cubicBezTo>
                    <a:pt x="119" y="1421"/>
                    <a:pt x="0" y="1540"/>
                    <a:pt x="0" y="1686"/>
                  </a:cubicBezTo>
                  <a:cubicBezTo>
                    <a:pt x="0" y="1831"/>
                    <a:pt x="119" y="1950"/>
                    <a:pt x="265" y="1950"/>
                  </a:cubicBezTo>
                  <a:lnTo>
                    <a:pt x="1050" y="1950"/>
                  </a:lnTo>
                  <a:lnTo>
                    <a:pt x="1050" y="1946"/>
                  </a:lnTo>
                  <a:cubicBezTo>
                    <a:pt x="1556" y="1914"/>
                    <a:pt x="1959" y="1492"/>
                    <a:pt x="1959" y="976"/>
                  </a:cubicBezTo>
                  <a:cubicBezTo>
                    <a:pt x="1959" y="439"/>
                    <a:pt x="1522" y="1"/>
                    <a:pt x="984" y="1"/>
                  </a:cubicBezTo>
                  <a:close/>
                </a:path>
              </a:pathLst>
            </a:custGeom>
            <a:solidFill>
              <a:srgbClr val="62C7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5"/>
            <p:cNvSpPr/>
            <p:nvPr/>
          </p:nvSpPr>
          <p:spPr>
            <a:xfrm>
              <a:off x="5075777" y="2686626"/>
              <a:ext cx="197690" cy="242042"/>
            </a:xfrm>
            <a:custGeom>
              <a:rect b="b" l="l" r="r" t="t"/>
              <a:pathLst>
                <a:path extrusionOk="0" h="2150" w="1756">
                  <a:moveTo>
                    <a:pt x="534" y="1"/>
                  </a:moveTo>
                  <a:cubicBezTo>
                    <a:pt x="534" y="1"/>
                    <a:pt x="311" y="1"/>
                    <a:pt x="181" y="137"/>
                  </a:cubicBezTo>
                  <a:cubicBezTo>
                    <a:pt x="0" y="325"/>
                    <a:pt x="75" y="525"/>
                    <a:pt x="75" y="525"/>
                  </a:cubicBezTo>
                  <a:lnTo>
                    <a:pt x="638" y="2150"/>
                  </a:lnTo>
                  <a:lnTo>
                    <a:pt x="1145" y="2150"/>
                  </a:lnTo>
                  <a:lnTo>
                    <a:pt x="590" y="525"/>
                  </a:lnTo>
                  <a:lnTo>
                    <a:pt x="1755" y="525"/>
                  </a:lnTo>
                  <a:lnTo>
                    <a:pt x="1755" y="1"/>
                  </a:lnTo>
                  <a:close/>
                </a:path>
              </a:pathLst>
            </a:custGeom>
            <a:solidFill>
              <a:srgbClr val="0068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5"/>
            <p:cNvSpPr/>
            <p:nvPr/>
          </p:nvSpPr>
          <p:spPr>
            <a:xfrm>
              <a:off x="5422408" y="3131309"/>
              <a:ext cx="5967" cy="1028395"/>
            </a:xfrm>
            <a:custGeom>
              <a:rect b="b" l="l" r="r" t="t"/>
              <a:pathLst>
                <a:path extrusionOk="0" h="9135" w="53">
                  <a:moveTo>
                    <a:pt x="0" y="0"/>
                  </a:moveTo>
                  <a:lnTo>
                    <a:pt x="0" y="9134"/>
                  </a:lnTo>
                  <a:lnTo>
                    <a:pt x="52" y="9134"/>
                  </a:lnTo>
                  <a:lnTo>
                    <a:pt x="52"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5"/>
            <p:cNvSpPr/>
            <p:nvPr/>
          </p:nvSpPr>
          <p:spPr>
            <a:xfrm>
              <a:off x="5059678" y="3279799"/>
              <a:ext cx="731432" cy="731416"/>
            </a:xfrm>
            <a:custGeom>
              <a:rect b="b" l="l" r="r" t="t"/>
              <a:pathLst>
                <a:path extrusionOk="0" h="6497" w="6497">
                  <a:moveTo>
                    <a:pt x="6458" y="0"/>
                  </a:moveTo>
                  <a:lnTo>
                    <a:pt x="0" y="6460"/>
                  </a:lnTo>
                  <a:lnTo>
                    <a:pt x="38" y="6496"/>
                  </a:lnTo>
                  <a:lnTo>
                    <a:pt x="6496" y="39"/>
                  </a:lnTo>
                  <a:lnTo>
                    <a:pt x="6458"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5"/>
            <p:cNvSpPr/>
            <p:nvPr/>
          </p:nvSpPr>
          <p:spPr>
            <a:xfrm>
              <a:off x="4911299" y="3642524"/>
              <a:ext cx="1028306" cy="5967"/>
            </a:xfrm>
            <a:custGeom>
              <a:rect b="b" l="l" r="r" t="t"/>
              <a:pathLst>
                <a:path extrusionOk="0" h="53" w="9134">
                  <a:moveTo>
                    <a:pt x="0" y="0"/>
                  </a:moveTo>
                  <a:lnTo>
                    <a:pt x="0" y="52"/>
                  </a:lnTo>
                  <a:lnTo>
                    <a:pt x="9133" y="52"/>
                  </a:lnTo>
                  <a:lnTo>
                    <a:pt x="9133"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5"/>
            <p:cNvSpPr/>
            <p:nvPr/>
          </p:nvSpPr>
          <p:spPr>
            <a:xfrm>
              <a:off x="5059678" y="3279799"/>
              <a:ext cx="731432" cy="731416"/>
            </a:xfrm>
            <a:custGeom>
              <a:rect b="b" l="l" r="r" t="t"/>
              <a:pathLst>
                <a:path extrusionOk="0" h="6497" w="6497">
                  <a:moveTo>
                    <a:pt x="38" y="0"/>
                  </a:moveTo>
                  <a:lnTo>
                    <a:pt x="0" y="39"/>
                  </a:lnTo>
                  <a:lnTo>
                    <a:pt x="6458" y="6496"/>
                  </a:lnTo>
                  <a:lnTo>
                    <a:pt x="6496" y="6460"/>
                  </a:lnTo>
                  <a:lnTo>
                    <a:pt x="38"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5"/>
            <p:cNvSpPr/>
            <p:nvPr/>
          </p:nvSpPr>
          <p:spPr>
            <a:xfrm>
              <a:off x="5223706" y="3170260"/>
              <a:ext cx="403262" cy="950604"/>
            </a:xfrm>
            <a:custGeom>
              <a:rect b="b" l="l" r="r" t="t"/>
              <a:pathLst>
                <a:path extrusionOk="0" h="8444" w="3582">
                  <a:moveTo>
                    <a:pt x="50" y="0"/>
                  </a:moveTo>
                  <a:lnTo>
                    <a:pt x="0" y="21"/>
                  </a:lnTo>
                  <a:lnTo>
                    <a:pt x="3533" y="8444"/>
                  </a:lnTo>
                  <a:lnTo>
                    <a:pt x="3581" y="8423"/>
                  </a:lnTo>
                  <a:lnTo>
                    <a:pt x="50"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5"/>
            <p:cNvSpPr/>
            <p:nvPr/>
          </p:nvSpPr>
          <p:spPr>
            <a:xfrm>
              <a:off x="5228097" y="3168009"/>
              <a:ext cx="394818" cy="954094"/>
            </a:xfrm>
            <a:custGeom>
              <a:rect b="b" l="l" r="r" t="t"/>
              <a:pathLst>
                <a:path extrusionOk="0" h="8475" w="3507">
                  <a:moveTo>
                    <a:pt x="3458" y="1"/>
                  </a:moveTo>
                  <a:lnTo>
                    <a:pt x="1" y="8454"/>
                  </a:lnTo>
                  <a:lnTo>
                    <a:pt x="49" y="8475"/>
                  </a:lnTo>
                  <a:lnTo>
                    <a:pt x="3506" y="20"/>
                  </a:lnTo>
                  <a:lnTo>
                    <a:pt x="3458" y="1"/>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5"/>
            <p:cNvSpPr/>
            <p:nvPr/>
          </p:nvSpPr>
          <p:spPr>
            <a:xfrm>
              <a:off x="4949801" y="3444275"/>
              <a:ext cx="950626" cy="403140"/>
            </a:xfrm>
            <a:custGeom>
              <a:rect b="b" l="l" r="r" t="t"/>
              <a:pathLst>
                <a:path extrusionOk="0" h="3581" w="8444">
                  <a:moveTo>
                    <a:pt x="8423" y="0"/>
                  </a:moveTo>
                  <a:lnTo>
                    <a:pt x="1" y="3531"/>
                  </a:lnTo>
                  <a:lnTo>
                    <a:pt x="20" y="3580"/>
                  </a:lnTo>
                  <a:lnTo>
                    <a:pt x="8443" y="48"/>
                  </a:lnTo>
                  <a:lnTo>
                    <a:pt x="8423"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5"/>
            <p:cNvSpPr/>
            <p:nvPr/>
          </p:nvSpPr>
          <p:spPr>
            <a:xfrm>
              <a:off x="4948337" y="3447877"/>
              <a:ext cx="953778" cy="395372"/>
            </a:xfrm>
            <a:custGeom>
              <a:rect b="b" l="l" r="r" t="t"/>
              <a:pathLst>
                <a:path extrusionOk="0" h="3512" w="8472">
                  <a:moveTo>
                    <a:pt x="20" y="0"/>
                  </a:moveTo>
                  <a:lnTo>
                    <a:pt x="1" y="49"/>
                  </a:lnTo>
                  <a:lnTo>
                    <a:pt x="8451" y="3512"/>
                  </a:lnTo>
                  <a:lnTo>
                    <a:pt x="8472" y="3464"/>
                  </a:lnTo>
                  <a:lnTo>
                    <a:pt x="20"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5"/>
            <p:cNvSpPr/>
            <p:nvPr/>
          </p:nvSpPr>
          <p:spPr>
            <a:xfrm>
              <a:off x="4907246" y="3127256"/>
              <a:ext cx="1036411" cy="1036614"/>
            </a:xfrm>
            <a:custGeom>
              <a:rect b="b" l="l" r="r" t="t"/>
              <a:pathLst>
                <a:path extrusionOk="0" h="9208" w="9206">
                  <a:moveTo>
                    <a:pt x="4600" y="787"/>
                  </a:moveTo>
                  <a:cubicBezTo>
                    <a:pt x="4600" y="787"/>
                    <a:pt x="4601" y="787"/>
                    <a:pt x="4602" y="787"/>
                  </a:cubicBezTo>
                  <a:cubicBezTo>
                    <a:pt x="6705" y="787"/>
                    <a:pt x="8418" y="2498"/>
                    <a:pt x="8418" y="4604"/>
                  </a:cubicBezTo>
                  <a:cubicBezTo>
                    <a:pt x="8418" y="6710"/>
                    <a:pt x="6707" y="8421"/>
                    <a:pt x="4602" y="8421"/>
                  </a:cubicBezTo>
                  <a:cubicBezTo>
                    <a:pt x="2498" y="8421"/>
                    <a:pt x="785" y="6710"/>
                    <a:pt x="785" y="4604"/>
                  </a:cubicBezTo>
                  <a:cubicBezTo>
                    <a:pt x="785" y="2500"/>
                    <a:pt x="2497" y="787"/>
                    <a:pt x="4600" y="787"/>
                  </a:cubicBezTo>
                  <a:close/>
                  <a:moveTo>
                    <a:pt x="4603" y="1"/>
                  </a:moveTo>
                  <a:cubicBezTo>
                    <a:pt x="2064" y="1"/>
                    <a:pt x="0" y="2066"/>
                    <a:pt x="0" y="4604"/>
                  </a:cubicBezTo>
                  <a:cubicBezTo>
                    <a:pt x="0" y="7141"/>
                    <a:pt x="2064" y="9207"/>
                    <a:pt x="4603" y="9207"/>
                  </a:cubicBezTo>
                  <a:cubicBezTo>
                    <a:pt x="7142" y="9207"/>
                    <a:pt x="9206" y="7141"/>
                    <a:pt x="9206" y="4604"/>
                  </a:cubicBezTo>
                  <a:cubicBezTo>
                    <a:pt x="9206" y="2065"/>
                    <a:pt x="7140" y="1"/>
                    <a:pt x="4603" y="1"/>
                  </a:cubicBezTo>
                  <a:close/>
                </a:path>
              </a:pathLst>
            </a:custGeom>
            <a:solidFill>
              <a:srgbClr val="62C7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5"/>
            <p:cNvSpPr/>
            <p:nvPr/>
          </p:nvSpPr>
          <p:spPr>
            <a:xfrm>
              <a:off x="5369721" y="3589725"/>
              <a:ext cx="111454" cy="111677"/>
            </a:xfrm>
            <a:custGeom>
              <a:rect b="b" l="l" r="r" t="t"/>
              <a:pathLst>
                <a:path extrusionOk="0" h="992" w="990">
                  <a:moveTo>
                    <a:pt x="495" y="1"/>
                  </a:moveTo>
                  <a:cubicBezTo>
                    <a:pt x="221" y="1"/>
                    <a:pt x="0" y="223"/>
                    <a:pt x="0" y="496"/>
                  </a:cubicBezTo>
                  <a:cubicBezTo>
                    <a:pt x="0" y="769"/>
                    <a:pt x="221" y="991"/>
                    <a:pt x="495" y="991"/>
                  </a:cubicBezTo>
                  <a:cubicBezTo>
                    <a:pt x="769" y="991"/>
                    <a:pt x="990" y="769"/>
                    <a:pt x="990" y="496"/>
                  </a:cubicBezTo>
                  <a:cubicBezTo>
                    <a:pt x="990" y="224"/>
                    <a:pt x="769" y="1"/>
                    <a:pt x="495" y="1"/>
                  </a:cubicBezTo>
                  <a:close/>
                </a:path>
              </a:pathLst>
            </a:custGeom>
            <a:solidFill>
              <a:srgbClr val="0068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5"/>
            <p:cNvSpPr/>
            <p:nvPr/>
          </p:nvSpPr>
          <p:spPr>
            <a:xfrm>
              <a:off x="4875274" y="3095621"/>
              <a:ext cx="1100019" cy="1099882"/>
            </a:xfrm>
            <a:custGeom>
              <a:rect b="b" l="l" r="r" t="t"/>
              <a:pathLst>
                <a:path extrusionOk="0" h="9770" w="9771">
                  <a:moveTo>
                    <a:pt x="4886" y="375"/>
                  </a:moveTo>
                  <a:cubicBezTo>
                    <a:pt x="7372" y="375"/>
                    <a:pt x="9396" y="2399"/>
                    <a:pt x="9396" y="4885"/>
                  </a:cubicBezTo>
                  <a:cubicBezTo>
                    <a:pt x="9396" y="7371"/>
                    <a:pt x="7372" y="9395"/>
                    <a:pt x="4886" y="9395"/>
                  </a:cubicBezTo>
                  <a:cubicBezTo>
                    <a:pt x="2399" y="9395"/>
                    <a:pt x="376" y="7371"/>
                    <a:pt x="376" y="4885"/>
                  </a:cubicBezTo>
                  <a:cubicBezTo>
                    <a:pt x="376" y="2399"/>
                    <a:pt x="2399" y="376"/>
                    <a:pt x="4886" y="375"/>
                  </a:cubicBezTo>
                  <a:close/>
                  <a:moveTo>
                    <a:pt x="4886" y="0"/>
                  </a:moveTo>
                  <a:cubicBezTo>
                    <a:pt x="2193" y="0"/>
                    <a:pt x="1" y="2191"/>
                    <a:pt x="1" y="4885"/>
                  </a:cubicBezTo>
                  <a:cubicBezTo>
                    <a:pt x="1" y="7579"/>
                    <a:pt x="2194" y="9770"/>
                    <a:pt x="4886" y="9770"/>
                  </a:cubicBezTo>
                  <a:cubicBezTo>
                    <a:pt x="7580" y="9770"/>
                    <a:pt x="9770" y="7579"/>
                    <a:pt x="9770" y="4885"/>
                  </a:cubicBezTo>
                  <a:cubicBezTo>
                    <a:pt x="9770" y="2192"/>
                    <a:pt x="7580" y="0"/>
                    <a:pt x="4886" y="0"/>
                  </a:cubicBezTo>
                  <a:close/>
                </a:path>
              </a:pathLst>
            </a:custGeom>
            <a:solidFill>
              <a:srgbClr val="0068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5"/>
            <p:cNvSpPr/>
            <p:nvPr/>
          </p:nvSpPr>
          <p:spPr>
            <a:xfrm>
              <a:off x="3699272" y="3131309"/>
              <a:ext cx="5967" cy="1028395"/>
            </a:xfrm>
            <a:custGeom>
              <a:rect b="b" l="l" r="r" t="t"/>
              <a:pathLst>
                <a:path extrusionOk="0" h="9135" w="53">
                  <a:moveTo>
                    <a:pt x="0" y="0"/>
                  </a:moveTo>
                  <a:lnTo>
                    <a:pt x="0" y="9134"/>
                  </a:lnTo>
                  <a:lnTo>
                    <a:pt x="52" y="9134"/>
                  </a:lnTo>
                  <a:lnTo>
                    <a:pt x="52"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5"/>
            <p:cNvSpPr/>
            <p:nvPr/>
          </p:nvSpPr>
          <p:spPr>
            <a:xfrm>
              <a:off x="3336542" y="3279799"/>
              <a:ext cx="731320" cy="731303"/>
            </a:xfrm>
            <a:custGeom>
              <a:rect b="b" l="l" r="r" t="t"/>
              <a:pathLst>
                <a:path extrusionOk="0" h="6496" w="6496">
                  <a:moveTo>
                    <a:pt x="6459" y="0"/>
                  </a:moveTo>
                  <a:lnTo>
                    <a:pt x="0" y="6459"/>
                  </a:lnTo>
                  <a:lnTo>
                    <a:pt x="37" y="6495"/>
                  </a:lnTo>
                  <a:lnTo>
                    <a:pt x="6495" y="38"/>
                  </a:lnTo>
                  <a:lnTo>
                    <a:pt x="6459"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5"/>
            <p:cNvSpPr/>
            <p:nvPr/>
          </p:nvSpPr>
          <p:spPr>
            <a:xfrm>
              <a:off x="3188163" y="3642524"/>
              <a:ext cx="1028306" cy="5967"/>
            </a:xfrm>
            <a:custGeom>
              <a:rect b="b" l="l" r="r" t="t"/>
              <a:pathLst>
                <a:path extrusionOk="0" h="53" w="9134">
                  <a:moveTo>
                    <a:pt x="0" y="0"/>
                  </a:moveTo>
                  <a:lnTo>
                    <a:pt x="0" y="52"/>
                  </a:lnTo>
                  <a:lnTo>
                    <a:pt x="9133" y="52"/>
                  </a:lnTo>
                  <a:lnTo>
                    <a:pt x="9133"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5"/>
            <p:cNvSpPr/>
            <p:nvPr/>
          </p:nvSpPr>
          <p:spPr>
            <a:xfrm>
              <a:off x="3336430" y="3279686"/>
              <a:ext cx="731770" cy="730853"/>
            </a:xfrm>
            <a:custGeom>
              <a:rect b="b" l="l" r="r" t="t"/>
              <a:pathLst>
                <a:path extrusionOk="0" h="6492" w="6500">
                  <a:moveTo>
                    <a:pt x="37" y="0"/>
                  </a:moveTo>
                  <a:lnTo>
                    <a:pt x="0" y="37"/>
                  </a:lnTo>
                  <a:lnTo>
                    <a:pt x="6463" y="6491"/>
                  </a:lnTo>
                  <a:lnTo>
                    <a:pt x="6499" y="6453"/>
                  </a:lnTo>
                  <a:lnTo>
                    <a:pt x="37"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5"/>
            <p:cNvSpPr/>
            <p:nvPr/>
          </p:nvSpPr>
          <p:spPr>
            <a:xfrm>
              <a:off x="3500908" y="3170148"/>
              <a:ext cx="403487" cy="950379"/>
            </a:xfrm>
            <a:custGeom>
              <a:rect b="b" l="l" r="r" t="t"/>
              <a:pathLst>
                <a:path extrusionOk="0" h="8442" w="3584">
                  <a:moveTo>
                    <a:pt x="48" y="0"/>
                  </a:moveTo>
                  <a:lnTo>
                    <a:pt x="0" y="20"/>
                  </a:lnTo>
                  <a:lnTo>
                    <a:pt x="3534" y="8441"/>
                  </a:lnTo>
                  <a:lnTo>
                    <a:pt x="3583" y="8421"/>
                  </a:lnTo>
                  <a:lnTo>
                    <a:pt x="48"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5"/>
            <p:cNvSpPr/>
            <p:nvPr/>
          </p:nvSpPr>
          <p:spPr>
            <a:xfrm>
              <a:off x="3505073" y="3168234"/>
              <a:ext cx="394818" cy="953982"/>
            </a:xfrm>
            <a:custGeom>
              <a:rect b="b" l="l" r="r" t="t"/>
              <a:pathLst>
                <a:path extrusionOk="0" h="8474" w="3507">
                  <a:moveTo>
                    <a:pt x="3458" y="1"/>
                  </a:moveTo>
                  <a:lnTo>
                    <a:pt x="0" y="8454"/>
                  </a:lnTo>
                  <a:lnTo>
                    <a:pt x="49" y="8474"/>
                  </a:lnTo>
                  <a:lnTo>
                    <a:pt x="3507" y="20"/>
                  </a:lnTo>
                  <a:lnTo>
                    <a:pt x="3458" y="1"/>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5"/>
            <p:cNvSpPr/>
            <p:nvPr/>
          </p:nvSpPr>
          <p:spPr>
            <a:xfrm>
              <a:off x="3226778" y="3444162"/>
              <a:ext cx="950513" cy="403140"/>
            </a:xfrm>
            <a:custGeom>
              <a:rect b="b" l="l" r="r" t="t"/>
              <a:pathLst>
                <a:path extrusionOk="0" h="3581" w="8443">
                  <a:moveTo>
                    <a:pt x="8422" y="0"/>
                  </a:moveTo>
                  <a:lnTo>
                    <a:pt x="0" y="3532"/>
                  </a:lnTo>
                  <a:lnTo>
                    <a:pt x="20" y="3580"/>
                  </a:lnTo>
                  <a:lnTo>
                    <a:pt x="8442" y="48"/>
                  </a:lnTo>
                  <a:lnTo>
                    <a:pt x="8422"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5"/>
            <p:cNvSpPr/>
            <p:nvPr/>
          </p:nvSpPr>
          <p:spPr>
            <a:xfrm>
              <a:off x="3224977" y="3448215"/>
              <a:ext cx="953890" cy="395147"/>
            </a:xfrm>
            <a:custGeom>
              <a:rect b="b" l="l" r="r" t="t"/>
              <a:pathLst>
                <a:path extrusionOk="0" h="3510" w="8473">
                  <a:moveTo>
                    <a:pt x="21" y="0"/>
                  </a:moveTo>
                  <a:lnTo>
                    <a:pt x="1" y="49"/>
                  </a:lnTo>
                  <a:lnTo>
                    <a:pt x="8453" y="3510"/>
                  </a:lnTo>
                  <a:lnTo>
                    <a:pt x="8473" y="3461"/>
                  </a:lnTo>
                  <a:lnTo>
                    <a:pt x="21" y="0"/>
                  </a:lnTo>
                  <a:close/>
                </a:path>
              </a:pathLst>
            </a:custGeom>
            <a:solidFill>
              <a:srgbClr val="93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5"/>
            <p:cNvSpPr/>
            <p:nvPr/>
          </p:nvSpPr>
          <p:spPr>
            <a:xfrm>
              <a:off x="3184110" y="3127256"/>
              <a:ext cx="1036524" cy="1036614"/>
            </a:xfrm>
            <a:custGeom>
              <a:rect b="b" l="l" r="r" t="t"/>
              <a:pathLst>
                <a:path extrusionOk="0" h="9208" w="9207">
                  <a:moveTo>
                    <a:pt x="4600" y="787"/>
                  </a:moveTo>
                  <a:cubicBezTo>
                    <a:pt x="4600" y="787"/>
                    <a:pt x="4601" y="787"/>
                    <a:pt x="4602" y="787"/>
                  </a:cubicBezTo>
                  <a:cubicBezTo>
                    <a:pt x="6706" y="787"/>
                    <a:pt x="8418" y="2498"/>
                    <a:pt x="8418" y="4604"/>
                  </a:cubicBezTo>
                  <a:cubicBezTo>
                    <a:pt x="8418" y="6710"/>
                    <a:pt x="6707" y="8421"/>
                    <a:pt x="4602" y="8421"/>
                  </a:cubicBezTo>
                  <a:cubicBezTo>
                    <a:pt x="2498" y="8421"/>
                    <a:pt x="785" y="6710"/>
                    <a:pt x="785" y="4604"/>
                  </a:cubicBezTo>
                  <a:cubicBezTo>
                    <a:pt x="785" y="2500"/>
                    <a:pt x="2497" y="787"/>
                    <a:pt x="4600" y="787"/>
                  </a:cubicBezTo>
                  <a:close/>
                  <a:moveTo>
                    <a:pt x="4604" y="1"/>
                  </a:moveTo>
                  <a:cubicBezTo>
                    <a:pt x="2064" y="1"/>
                    <a:pt x="0" y="2066"/>
                    <a:pt x="0" y="4604"/>
                  </a:cubicBezTo>
                  <a:cubicBezTo>
                    <a:pt x="0" y="7141"/>
                    <a:pt x="2064" y="9207"/>
                    <a:pt x="4604" y="9207"/>
                  </a:cubicBezTo>
                  <a:cubicBezTo>
                    <a:pt x="7142" y="9207"/>
                    <a:pt x="9206" y="7141"/>
                    <a:pt x="9206" y="4604"/>
                  </a:cubicBezTo>
                  <a:cubicBezTo>
                    <a:pt x="9206" y="2065"/>
                    <a:pt x="7141" y="1"/>
                    <a:pt x="4604" y="1"/>
                  </a:cubicBezTo>
                  <a:close/>
                </a:path>
              </a:pathLst>
            </a:custGeom>
            <a:solidFill>
              <a:srgbClr val="62C7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5"/>
            <p:cNvSpPr/>
            <p:nvPr/>
          </p:nvSpPr>
          <p:spPr>
            <a:xfrm>
              <a:off x="3646585" y="3589725"/>
              <a:ext cx="111454" cy="111677"/>
            </a:xfrm>
            <a:custGeom>
              <a:rect b="b" l="l" r="r" t="t"/>
              <a:pathLst>
                <a:path extrusionOk="0" h="992" w="990">
                  <a:moveTo>
                    <a:pt x="496" y="1"/>
                  </a:moveTo>
                  <a:cubicBezTo>
                    <a:pt x="222" y="1"/>
                    <a:pt x="1" y="223"/>
                    <a:pt x="1" y="496"/>
                  </a:cubicBezTo>
                  <a:cubicBezTo>
                    <a:pt x="1" y="769"/>
                    <a:pt x="222" y="991"/>
                    <a:pt x="496" y="991"/>
                  </a:cubicBezTo>
                  <a:cubicBezTo>
                    <a:pt x="769" y="991"/>
                    <a:pt x="990" y="769"/>
                    <a:pt x="990" y="496"/>
                  </a:cubicBezTo>
                  <a:cubicBezTo>
                    <a:pt x="990" y="224"/>
                    <a:pt x="769" y="1"/>
                    <a:pt x="496" y="1"/>
                  </a:cubicBezTo>
                  <a:close/>
                </a:path>
              </a:pathLst>
            </a:custGeom>
            <a:solidFill>
              <a:srgbClr val="0068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5"/>
            <p:cNvSpPr/>
            <p:nvPr/>
          </p:nvSpPr>
          <p:spPr>
            <a:xfrm>
              <a:off x="3152363" y="3095621"/>
              <a:ext cx="1099794" cy="1099882"/>
            </a:xfrm>
            <a:custGeom>
              <a:rect b="b" l="l" r="r" t="t"/>
              <a:pathLst>
                <a:path extrusionOk="0" h="9770" w="9769">
                  <a:moveTo>
                    <a:pt x="4884" y="375"/>
                  </a:moveTo>
                  <a:cubicBezTo>
                    <a:pt x="7370" y="375"/>
                    <a:pt x="9394" y="2399"/>
                    <a:pt x="9394" y="4885"/>
                  </a:cubicBezTo>
                  <a:cubicBezTo>
                    <a:pt x="9394" y="7371"/>
                    <a:pt x="7370" y="9395"/>
                    <a:pt x="4884" y="9395"/>
                  </a:cubicBezTo>
                  <a:cubicBezTo>
                    <a:pt x="2397" y="9395"/>
                    <a:pt x="375" y="7371"/>
                    <a:pt x="375" y="4885"/>
                  </a:cubicBezTo>
                  <a:cubicBezTo>
                    <a:pt x="375" y="2399"/>
                    <a:pt x="2397" y="376"/>
                    <a:pt x="4884" y="375"/>
                  </a:cubicBezTo>
                  <a:close/>
                  <a:moveTo>
                    <a:pt x="4884" y="0"/>
                  </a:moveTo>
                  <a:cubicBezTo>
                    <a:pt x="2191" y="0"/>
                    <a:pt x="0" y="2191"/>
                    <a:pt x="0" y="4885"/>
                  </a:cubicBezTo>
                  <a:cubicBezTo>
                    <a:pt x="0" y="7579"/>
                    <a:pt x="2192" y="9770"/>
                    <a:pt x="4884" y="9770"/>
                  </a:cubicBezTo>
                  <a:cubicBezTo>
                    <a:pt x="7578" y="9770"/>
                    <a:pt x="9768" y="7579"/>
                    <a:pt x="9768" y="4885"/>
                  </a:cubicBezTo>
                  <a:cubicBezTo>
                    <a:pt x="9768" y="2192"/>
                    <a:pt x="7578" y="0"/>
                    <a:pt x="4884" y="0"/>
                  </a:cubicBezTo>
                  <a:close/>
                </a:path>
              </a:pathLst>
            </a:custGeom>
            <a:solidFill>
              <a:srgbClr val="0068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5"/>
            <p:cNvSpPr/>
            <p:nvPr/>
          </p:nvSpPr>
          <p:spPr>
            <a:xfrm>
              <a:off x="3704451" y="3689244"/>
              <a:ext cx="678182" cy="102220"/>
            </a:xfrm>
            <a:custGeom>
              <a:rect b="b" l="l" r="r" t="t"/>
              <a:pathLst>
                <a:path extrusionOk="0" h="908" w="6024">
                  <a:moveTo>
                    <a:pt x="15" y="1"/>
                  </a:moveTo>
                  <a:lnTo>
                    <a:pt x="0" y="106"/>
                  </a:lnTo>
                  <a:lnTo>
                    <a:pt x="6009" y="907"/>
                  </a:lnTo>
                  <a:lnTo>
                    <a:pt x="6024" y="803"/>
                  </a:lnTo>
                  <a:lnTo>
                    <a:pt x="15" y="1"/>
                  </a:lnTo>
                  <a:close/>
                </a:path>
              </a:pathLst>
            </a:custGeom>
            <a:solidFill>
              <a:srgbClr val="0068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5"/>
            <p:cNvSpPr/>
            <p:nvPr/>
          </p:nvSpPr>
          <p:spPr>
            <a:xfrm>
              <a:off x="3709855" y="3477935"/>
              <a:ext cx="681784" cy="139596"/>
            </a:xfrm>
            <a:custGeom>
              <a:rect b="b" l="l" r="r" t="t"/>
              <a:pathLst>
                <a:path extrusionOk="0" h="1240" w="6056">
                  <a:moveTo>
                    <a:pt x="6028" y="0"/>
                  </a:moveTo>
                  <a:lnTo>
                    <a:pt x="0" y="1084"/>
                  </a:lnTo>
                  <a:lnTo>
                    <a:pt x="29" y="1239"/>
                  </a:lnTo>
                  <a:lnTo>
                    <a:pt x="6056" y="157"/>
                  </a:lnTo>
                  <a:lnTo>
                    <a:pt x="6028" y="0"/>
                  </a:lnTo>
                  <a:close/>
                </a:path>
              </a:pathLst>
            </a:custGeom>
            <a:solidFill>
              <a:srgbClr val="0068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5"/>
            <p:cNvSpPr/>
            <p:nvPr/>
          </p:nvSpPr>
          <p:spPr>
            <a:xfrm>
              <a:off x="4275002" y="3484803"/>
              <a:ext cx="297324" cy="297542"/>
            </a:xfrm>
            <a:custGeom>
              <a:rect b="b" l="l" r="r" t="t"/>
              <a:pathLst>
                <a:path extrusionOk="0" h="2643" w="2641">
                  <a:moveTo>
                    <a:pt x="1320" y="1"/>
                  </a:moveTo>
                  <a:lnTo>
                    <a:pt x="1055" y="96"/>
                  </a:lnTo>
                  <a:cubicBezTo>
                    <a:pt x="1055" y="96"/>
                    <a:pt x="1203" y="510"/>
                    <a:pt x="1120" y="839"/>
                  </a:cubicBezTo>
                  <a:cubicBezTo>
                    <a:pt x="830" y="665"/>
                    <a:pt x="641" y="268"/>
                    <a:pt x="641" y="268"/>
                  </a:cubicBezTo>
                  <a:lnTo>
                    <a:pt x="386" y="388"/>
                  </a:lnTo>
                  <a:lnTo>
                    <a:pt x="266" y="643"/>
                  </a:lnTo>
                  <a:cubicBezTo>
                    <a:pt x="266" y="643"/>
                    <a:pt x="662" y="833"/>
                    <a:pt x="836" y="1122"/>
                  </a:cubicBezTo>
                  <a:cubicBezTo>
                    <a:pt x="764" y="1140"/>
                    <a:pt x="687" y="1148"/>
                    <a:pt x="612" y="1148"/>
                  </a:cubicBezTo>
                  <a:cubicBezTo>
                    <a:pt x="346" y="1148"/>
                    <a:pt x="94" y="1057"/>
                    <a:pt x="94" y="1057"/>
                  </a:cubicBezTo>
                  <a:lnTo>
                    <a:pt x="0" y="1321"/>
                  </a:lnTo>
                  <a:lnTo>
                    <a:pt x="94" y="1586"/>
                  </a:lnTo>
                  <a:cubicBezTo>
                    <a:pt x="94" y="1586"/>
                    <a:pt x="347" y="1498"/>
                    <a:pt x="614" y="1498"/>
                  </a:cubicBezTo>
                  <a:cubicBezTo>
                    <a:pt x="688" y="1498"/>
                    <a:pt x="764" y="1504"/>
                    <a:pt x="835" y="1522"/>
                  </a:cubicBezTo>
                  <a:cubicBezTo>
                    <a:pt x="660" y="1812"/>
                    <a:pt x="266" y="2001"/>
                    <a:pt x="266" y="2001"/>
                  </a:cubicBezTo>
                  <a:lnTo>
                    <a:pt x="386" y="2256"/>
                  </a:lnTo>
                  <a:lnTo>
                    <a:pt x="641" y="2375"/>
                  </a:lnTo>
                  <a:cubicBezTo>
                    <a:pt x="641" y="2375"/>
                    <a:pt x="831" y="1980"/>
                    <a:pt x="1120" y="1806"/>
                  </a:cubicBezTo>
                  <a:lnTo>
                    <a:pt x="1120" y="1806"/>
                  </a:lnTo>
                  <a:cubicBezTo>
                    <a:pt x="1201" y="2134"/>
                    <a:pt x="1056" y="2548"/>
                    <a:pt x="1056" y="2548"/>
                  </a:cubicBezTo>
                  <a:lnTo>
                    <a:pt x="1321" y="2642"/>
                  </a:lnTo>
                  <a:lnTo>
                    <a:pt x="1586" y="2548"/>
                  </a:lnTo>
                  <a:cubicBezTo>
                    <a:pt x="1586" y="2548"/>
                    <a:pt x="1441" y="2134"/>
                    <a:pt x="1522" y="1806"/>
                  </a:cubicBezTo>
                  <a:lnTo>
                    <a:pt x="1522" y="1806"/>
                  </a:lnTo>
                  <a:cubicBezTo>
                    <a:pt x="1811" y="1980"/>
                    <a:pt x="2000" y="2376"/>
                    <a:pt x="2000" y="2376"/>
                  </a:cubicBezTo>
                  <a:lnTo>
                    <a:pt x="2254" y="2257"/>
                  </a:lnTo>
                  <a:lnTo>
                    <a:pt x="2375" y="2002"/>
                  </a:lnTo>
                  <a:cubicBezTo>
                    <a:pt x="2375" y="2002"/>
                    <a:pt x="1977" y="1813"/>
                    <a:pt x="1805" y="1522"/>
                  </a:cubicBezTo>
                  <a:cubicBezTo>
                    <a:pt x="1876" y="1504"/>
                    <a:pt x="1951" y="1498"/>
                    <a:pt x="2026" y="1498"/>
                  </a:cubicBezTo>
                  <a:cubicBezTo>
                    <a:pt x="2293" y="1498"/>
                    <a:pt x="2547" y="1586"/>
                    <a:pt x="2547" y="1586"/>
                  </a:cubicBezTo>
                  <a:lnTo>
                    <a:pt x="2641" y="1321"/>
                  </a:lnTo>
                  <a:lnTo>
                    <a:pt x="2545" y="1054"/>
                  </a:lnTo>
                  <a:cubicBezTo>
                    <a:pt x="2545" y="1054"/>
                    <a:pt x="2291" y="1145"/>
                    <a:pt x="2023" y="1145"/>
                  </a:cubicBezTo>
                  <a:cubicBezTo>
                    <a:pt x="1949" y="1145"/>
                    <a:pt x="1873" y="1138"/>
                    <a:pt x="1802" y="1120"/>
                  </a:cubicBezTo>
                  <a:cubicBezTo>
                    <a:pt x="1975" y="829"/>
                    <a:pt x="2374" y="641"/>
                    <a:pt x="2374" y="641"/>
                  </a:cubicBezTo>
                  <a:lnTo>
                    <a:pt x="2253" y="387"/>
                  </a:lnTo>
                  <a:lnTo>
                    <a:pt x="1998" y="267"/>
                  </a:lnTo>
                  <a:cubicBezTo>
                    <a:pt x="1998" y="267"/>
                    <a:pt x="1809" y="666"/>
                    <a:pt x="1520" y="839"/>
                  </a:cubicBezTo>
                  <a:cubicBezTo>
                    <a:pt x="1436" y="511"/>
                    <a:pt x="1584" y="96"/>
                    <a:pt x="1584" y="96"/>
                  </a:cubicBezTo>
                  <a:lnTo>
                    <a:pt x="1320" y="1"/>
                  </a:lnTo>
                  <a:close/>
                </a:path>
              </a:pathLst>
            </a:custGeom>
            <a:solidFill>
              <a:srgbClr val="7A7A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5"/>
            <p:cNvSpPr/>
            <p:nvPr/>
          </p:nvSpPr>
          <p:spPr>
            <a:xfrm>
              <a:off x="4260479" y="3470956"/>
              <a:ext cx="325919" cy="326137"/>
            </a:xfrm>
            <a:custGeom>
              <a:rect b="b" l="l" r="r" t="t"/>
              <a:pathLst>
                <a:path extrusionOk="0" h="2897" w="2895">
                  <a:moveTo>
                    <a:pt x="1448" y="212"/>
                  </a:moveTo>
                  <a:cubicBezTo>
                    <a:pt x="2129" y="212"/>
                    <a:pt x="2684" y="767"/>
                    <a:pt x="2684" y="1449"/>
                  </a:cubicBezTo>
                  <a:cubicBezTo>
                    <a:pt x="2684" y="2130"/>
                    <a:pt x="2129" y="2686"/>
                    <a:pt x="1448" y="2686"/>
                  </a:cubicBezTo>
                  <a:cubicBezTo>
                    <a:pt x="768" y="2686"/>
                    <a:pt x="212" y="2130"/>
                    <a:pt x="212" y="1449"/>
                  </a:cubicBezTo>
                  <a:cubicBezTo>
                    <a:pt x="212" y="767"/>
                    <a:pt x="768" y="212"/>
                    <a:pt x="1448" y="212"/>
                  </a:cubicBezTo>
                  <a:close/>
                  <a:moveTo>
                    <a:pt x="1448" y="1"/>
                  </a:moveTo>
                  <a:cubicBezTo>
                    <a:pt x="650" y="1"/>
                    <a:pt x="0" y="650"/>
                    <a:pt x="0" y="1449"/>
                  </a:cubicBezTo>
                  <a:cubicBezTo>
                    <a:pt x="0" y="2247"/>
                    <a:pt x="650" y="2896"/>
                    <a:pt x="1448" y="2896"/>
                  </a:cubicBezTo>
                  <a:cubicBezTo>
                    <a:pt x="2245" y="2896"/>
                    <a:pt x="2895" y="2247"/>
                    <a:pt x="2895" y="1449"/>
                  </a:cubicBezTo>
                  <a:cubicBezTo>
                    <a:pt x="2895" y="650"/>
                    <a:pt x="2246" y="1"/>
                    <a:pt x="1448" y="1"/>
                  </a:cubicBezTo>
                  <a:close/>
                </a:path>
              </a:pathLst>
            </a:custGeom>
            <a:solidFill>
              <a:srgbClr val="0068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5"/>
            <p:cNvSpPr/>
            <p:nvPr/>
          </p:nvSpPr>
          <p:spPr>
            <a:xfrm>
              <a:off x="4327801" y="3623611"/>
              <a:ext cx="114269" cy="214348"/>
            </a:xfrm>
            <a:custGeom>
              <a:rect b="b" l="l" r="r" t="t"/>
              <a:pathLst>
                <a:path extrusionOk="0" h="1904" w="1015">
                  <a:moveTo>
                    <a:pt x="705" y="0"/>
                  </a:moveTo>
                  <a:lnTo>
                    <a:pt x="1" y="1731"/>
                  </a:lnTo>
                  <a:lnTo>
                    <a:pt x="311" y="1904"/>
                  </a:lnTo>
                  <a:lnTo>
                    <a:pt x="1015" y="174"/>
                  </a:lnTo>
                  <a:lnTo>
                    <a:pt x="705" y="0"/>
                  </a:lnTo>
                  <a:close/>
                </a:path>
              </a:pathLst>
            </a:custGeom>
            <a:solidFill>
              <a:srgbClr val="8989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5"/>
            <p:cNvSpPr/>
            <p:nvPr/>
          </p:nvSpPr>
          <p:spPr>
            <a:xfrm>
              <a:off x="4231659" y="3742156"/>
              <a:ext cx="227412" cy="152655"/>
            </a:xfrm>
            <a:custGeom>
              <a:rect b="b" l="l" r="r" t="t"/>
              <a:pathLst>
                <a:path extrusionOk="0" h="1356" w="2020">
                  <a:moveTo>
                    <a:pt x="369" y="1"/>
                  </a:moveTo>
                  <a:cubicBezTo>
                    <a:pt x="255" y="1"/>
                    <a:pt x="145" y="58"/>
                    <a:pt x="87" y="161"/>
                  </a:cubicBezTo>
                  <a:cubicBezTo>
                    <a:pt x="0" y="316"/>
                    <a:pt x="63" y="517"/>
                    <a:pt x="225" y="608"/>
                  </a:cubicBezTo>
                  <a:lnTo>
                    <a:pt x="1481" y="1311"/>
                  </a:lnTo>
                  <a:cubicBezTo>
                    <a:pt x="1535" y="1341"/>
                    <a:pt x="1594" y="1356"/>
                    <a:pt x="1651" y="1356"/>
                  </a:cubicBezTo>
                  <a:cubicBezTo>
                    <a:pt x="1766" y="1356"/>
                    <a:pt x="1876" y="1298"/>
                    <a:pt x="1934" y="1194"/>
                  </a:cubicBezTo>
                  <a:cubicBezTo>
                    <a:pt x="2019" y="1040"/>
                    <a:pt x="1958" y="839"/>
                    <a:pt x="1796" y="748"/>
                  </a:cubicBezTo>
                  <a:lnTo>
                    <a:pt x="540" y="45"/>
                  </a:lnTo>
                  <a:cubicBezTo>
                    <a:pt x="485" y="15"/>
                    <a:pt x="427" y="1"/>
                    <a:pt x="369" y="1"/>
                  </a:cubicBezTo>
                  <a:close/>
                </a:path>
              </a:pathLst>
            </a:custGeom>
            <a:solidFill>
              <a:srgbClr val="0068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5"/>
            <p:cNvSpPr/>
            <p:nvPr/>
          </p:nvSpPr>
          <p:spPr>
            <a:xfrm>
              <a:off x="4392985" y="3603460"/>
              <a:ext cx="61244" cy="61130"/>
            </a:xfrm>
            <a:custGeom>
              <a:rect b="b" l="l" r="r" t="t"/>
              <a:pathLst>
                <a:path extrusionOk="0" h="543" w="544">
                  <a:moveTo>
                    <a:pt x="272" y="0"/>
                  </a:moveTo>
                  <a:cubicBezTo>
                    <a:pt x="121" y="0"/>
                    <a:pt x="1" y="122"/>
                    <a:pt x="1" y="272"/>
                  </a:cubicBezTo>
                  <a:cubicBezTo>
                    <a:pt x="1" y="421"/>
                    <a:pt x="123" y="543"/>
                    <a:pt x="272" y="543"/>
                  </a:cubicBezTo>
                  <a:cubicBezTo>
                    <a:pt x="421" y="543"/>
                    <a:pt x="543" y="421"/>
                    <a:pt x="543" y="272"/>
                  </a:cubicBezTo>
                  <a:cubicBezTo>
                    <a:pt x="543" y="122"/>
                    <a:pt x="421" y="0"/>
                    <a:pt x="272" y="0"/>
                  </a:cubicBezTo>
                  <a:close/>
                </a:path>
              </a:pathLst>
            </a:custGeom>
            <a:solidFill>
              <a:srgbClr val="0068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5"/>
            <p:cNvSpPr/>
            <p:nvPr/>
          </p:nvSpPr>
          <p:spPr>
            <a:xfrm>
              <a:off x="3668426" y="2973137"/>
              <a:ext cx="553894" cy="705861"/>
            </a:xfrm>
            <a:custGeom>
              <a:rect b="b" l="l" r="r" t="t"/>
              <a:pathLst>
                <a:path extrusionOk="0" h="6270" w="4920">
                  <a:moveTo>
                    <a:pt x="4584" y="1"/>
                  </a:moveTo>
                  <a:lnTo>
                    <a:pt x="163" y="5672"/>
                  </a:lnTo>
                  <a:cubicBezTo>
                    <a:pt x="66" y="5727"/>
                    <a:pt x="1" y="5831"/>
                    <a:pt x="1" y="5949"/>
                  </a:cubicBezTo>
                  <a:cubicBezTo>
                    <a:pt x="1" y="6126"/>
                    <a:pt x="144" y="6270"/>
                    <a:pt x="320" y="6270"/>
                  </a:cubicBezTo>
                  <a:cubicBezTo>
                    <a:pt x="497" y="6270"/>
                    <a:pt x="640" y="6126"/>
                    <a:pt x="640" y="5949"/>
                  </a:cubicBezTo>
                  <a:cubicBezTo>
                    <a:pt x="640" y="5911"/>
                    <a:pt x="634" y="5876"/>
                    <a:pt x="621" y="5841"/>
                  </a:cubicBezTo>
                  <a:lnTo>
                    <a:pt x="4919" y="325"/>
                  </a:lnTo>
                  <a:lnTo>
                    <a:pt x="4584" y="1"/>
                  </a:lnTo>
                  <a:close/>
                </a:path>
              </a:pathLst>
            </a:custGeom>
            <a:solidFill>
              <a:srgbClr val="62C7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5"/>
            <p:cNvSpPr/>
            <p:nvPr/>
          </p:nvSpPr>
          <p:spPr>
            <a:xfrm>
              <a:off x="4919067" y="1874940"/>
              <a:ext cx="312747" cy="244969"/>
            </a:xfrm>
            <a:custGeom>
              <a:rect b="b" l="l" r="r" t="t"/>
              <a:pathLst>
                <a:path extrusionOk="0" h="2176" w="2778">
                  <a:moveTo>
                    <a:pt x="1951" y="1"/>
                  </a:moveTo>
                  <a:cubicBezTo>
                    <a:pt x="1715" y="1"/>
                    <a:pt x="1051" y="47"/>
                    <a:pt x="879" y="302"/>
                  </a:cubicBezTo>
                  <a:cubicBezTo>
                    <a:pt x="691" y="579"/>
                    <a:pt x="1" y="1017"/>
                    <a:pt x="1" y="1017"/>
                  </a:cubicBezTo>
                  <a:lnTo>
                    <a:pt x="433" y="2176"/>
                  </a:lnTo>
                  <a:cubicBezTo>
                    <a:pt x="433" y="2176"/>
                    <a:pt x="991" y="1966"/>
                    <a:pt x="1202" y="1877"/>
                  </a:cubicBezTo>
                  <a:cubicBezTo>
                    <a:pt x="1220" y="1869"/>
                    <a:pt x="1241" y="1866"/>
                    <a:pt x="1264" y="1866"/>
                  </a:cubicBezTo>
                  <a:cubicBezTo>
                    <a:pt x="1468" y="1866"/>
                    <a:pt x="1848" y="2126"/>
                    <a:pt x="1992" y="2126"/>
                  </a:cubicBezTo>
                  <a:cubicBezTo>
                    <a:pt x="2025" y="2126"/>
                    <a:pt x="2045" y="2112"/>
                    <a:pt x="2048" y="2079"/>
                  </a:cubicBezTo>
                  <a:cubicBezTo>
                    <a:pt x="2066" y="1880"/>
                    <a:pt x="2097" y="1870"/>
                    <a:pt x="2186" y="1805"/>
                  </a:cubicBezTo>
                  <a:cubicBezTo>
                    <a:pt x="2276" y="1740"/>
                    <a:pt x="2122" y="1553"/>
                    <a:pt x="2122" y="1553"/>
                  </a:cubicBezTo>
                  <a:lnTo>
                    <a:pt x="2122" y="1553"/>
                  </a:lnTo>
                  <a:cubicBezTo>
                    <a:pt x="2122" y="1553"/>
                    <a:pt x="2187" y="1574"/>
                    <a:pt x="2247" y="1574"/>
                  </a:cubicBezTo>
                  <a:cubicBezTo>
                    <a:pt x="2277" y="1574"/>
                    <a:pt x="2306" y="1569"/>
                    <a:pt x="2325" y="1553"/>
                  </a:cubicBezTo>
                  <a:cubicBezTo>
                    <a:pt x="2383" y="1505"/>
                    <a:pt x="2390" y="1302"/>
                    <a:pt x="2390" y="1302"/>
                  </a:cubicBezTo>
                  <a:cubicBezTo>
                    <a:pt x="2390" y="1302"/>
                    <a:pt x="2505" y="1338"/>
                    <a:pt x="2601" y="1338"/>
                  </a:cubicBezTo>
                  <a:cubicBezTo>
                    <a:pt x="2650" y="1338"/>
                    <a:pt x="2693" y="1329"/>
                    <a:pt x="2714" y="1302"/>
                  </a:cubicBezTo>
                  <a:cubicBezTo>
                    <a:pt x="2778" y="1222"/>
                    <a:pt x="2601" y="659"/>
                    <a:pt x="2601" y="659"/>
                  </a:cubicBezTo>
                  <a:cubicBezTo>
                    <a:pt x="2756" y="407"/>
                    <a:pt x="2707" y="1"/>
                    <a:pt x="2707" y="1"/>
                  </a:cubicBezTo>
                  <a:lnTo>
                    <a:pt x="2707" y="1"/>
                  </a:lnTo>
                  <a:cubicBezTo>
                    <a:pt x="2707" y="1"/>
                    <a:pt x="2468" y="5"/>
                    <a:pt x="2259" y="5"/>
                  </a:cubicBezTo>
                  <a:cubicBezTo>
                    <a:pt x="2154" y="5"/>
                    <a:pt x="2057" y="4"/>
                    <a:pt x="2000" y="1"/>
                  </a:cubicBezTo>
                  <a:cubicBezTo>
                    <a:pt x="1987" y="1"/>
                    <a:pt x="1970" y="1"/>
                    <a:pt x="1951" y="1"/>
                  </a:cubicBezTo>
                  <a:close/>
                </a:path>
              </a:pathLst>
            </a:custGeom>
            <a:solidFill>
              <a:srgbClr val="F9C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5"/>
            <p:cNvSpPr/>
            <p:nvPr/>
          </p:nvSpPr>
          <p:spPr>
            <a:xfrm>
              <a:off x="4895425" y="1771256"/>
              <a:ext cx="328734" cy="218063"/>
            </a:xfrm>
            <a:custGeom>
              <a:rect b="b" l="l" r="r" t="t"/>
              <a:pathLst>
                <a:path extrusionOk="0" h="1937" w="2920">
                  <a:moveTo>
                    <a:pt x="1485" y="1"/>
                  </a:moveTo>
                  <a:cubicBezTo>
                    <a:pt x="1400" y="1"/>
                    <a:pt x="1317" y="9"/>
                    <a:pt x="1237" y="28"/>
                  </a:cubicBezTo>
                  <a:cubicBezTo>
                    <a:pt x="546" y="191"/>
                    <a:pt x="270" y="841"/>
                    <a:pt x="270" y="841"/>
                  </a:cubicBezTo>
                  <a:cubicBezTo>
                    <a:pt x="1" y="1255"/>
                    <a:pt x="214" y="1936"/>
                    <a:pt x="214" y="1936"/>
                  </a:cubicBezTo>
                  <a:cubicBezTo>
                    <a:pt x="214" y="1936"/>
                    <a:pt x="901" y="1500"/>
                    <a:pt x="1090" y="1223"/>
                  </a:cubicBezTo>
                  <a:cubicBezTo>
                    <a:pt x="1263" y="968"/>
                    <a:pt x="1927" y="922"/>
                    <a:pt x="2162" y="922"/>
                  </a:cubicBezTo>
                  <a:cubicBezTo>
                    <a:pt x="2181" y="922"/>
                    <a:pt x="2198" y="922"/>
                    <a:pt x="2211" y="922"/>
                  </a:cubicBezTo>
                  <a:cubicBezTo>
                    <a:pt x="2268" y="925"/>
                    <a:pt x="2366" y="926"/>
                    <a:pt x="2471" y="926"/>
                  </a:cubicBezTo>
                  <a:cubicBezTo>
                    <a:pt x="2680" y="926"/>
                    <a:pt x="2919" y="922"/>
                    <a:pt x="2919" y="922"/>
                  </a:cubicBezTo>
                  <a:cubicBezTo>
                    <a:pt x="2854" y="506"/>
                    <a:pt x="2129" y="1"/>
                    <a:pt x="1485" y="1"/>
                  </a:cubicBezTo>
                  <a:close/>
                </a:path>
              </a:pathLst>
            </a:custGeom>
            <a:solidFill>
              <a:srgbClr val="97E5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5"/>
            <p:cNvSpPr/>
            <p:nvPr/>
          </p:nvSpPr>
          <p:spPr>
            <a:xfrm>
              <a:off x="4951715" y="1881920"/>
              <a:ext cx="73402" cy="73738"/>
            </a:xfrm>
            <a:custGeom>
              <a:rect b="b" l="l" r="r" t="t"/>
              <a:pathLst>
                <a:path extrusionOk="0" h="655" w="652">
                  <a:moveTo>
                    <a:pt x="408" y="1"/>
                  </a:moveTo>
                  <a:cubicBezTo>
                    <a:pt x="406" y="1"/>
                    <a:pt x="404" y="1"/>
                    <a:pt x="401" y="1"/>
                  </a:cubicBezTo>
                  <a:cubicBezTo>
                    <a:pt x="189" y="10"/>
                    <a:pt x="0" y="328"/>
                    <a:pt x="283" y="655"/>
                  </a:cubicBezTo>
                  <a:lnTo>
                    <a:pt x="651" y="347"/>
                  </a:lnTo>
                  <a:cubicBezTo>
                    <a:pt x="651" y="347"/>
                    <a:pt x="616" y="1"/>
                    <a:pt x="408" y="1"/>
                  </a:cubicBezTo>
                  <a:close/>
                </a:path>
              </a:pathLst>
            </a:custGeom>
            <a:solidFill>
              <a:srgbClr val="F9C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5"/>
            <p:cNvSpPr/>
            <p:nvPr/>
          </p:nvSpPr>
          <p:spPr>
            <a:xfrm>
              <a:off x="4870320" y="1683783"/>
              <a:ext cx="420374" cy="213109"/>
            </a:xfrm>
            <a:custGeom>
              <a:rect b="b" l="l" r="r" t="t"/>
              <a:pathLst>
                <a:path extrusionOk="0" h="1893" w="3734">
                  <a:moveTo>
                    <a:pt x="1637" y="1"/>
                  </a:moveTo>
                  <a:cubicBezTo>
                    <a:pt x="1184" y="1"/>
                    <a:pt x="641" y="105"/>
                    <a:pt x="1" y="374"/>
                  </a:cubicBezTo>
                  <a:cubicBezTo>
                    <a:pt x="1" y="374"/>
                    <a:pt x="627" y="1198"/>
                    <a:pt x="1339" y="1490"/>
                  </a:cubicBezTo>
                  <a:cubicBezTo>
                    <a:pt x="1968" y="1747"/>
                    <a:pt x="2591" y="1892"/>
                    <a:pt x="3343" y="1892"/>
                  </a:cubicBezTo>
                  <a:cubicBezTo>
                    <a:pt x="3442" y="1892"/>
                    <a:pt x="3543" y="1890"/>
                    <a:pt x="3648" y="1885"/>
                  </a:cubicBezTo>
                  <a:cubicBezTo>
                    <a:pt x="3648" y="1885"/>
                    <a:pt x="3734" y="1440"/>
                    <a:pt x="3442" y="912"/>
                  </a:cubicBezTo>
                  <a:cubicBezTo>
                    <a:pt x="3239" y="544"/>
                    <a:pt x="2671" y="1"/>
                    <a:pt x="1637" y="1"/>
                  </a:cubicBezTo>
                  <a:close/>
                </a:path>
              </a:pathLst>
            </a:custGeom>
            <a:solidFill>
              <a:srgbClr val="FF71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5"/>
            <p:cNvSpPr/>
            <p:nvPr/>
          </p:nvSpPr>
          <p:spPr>
            <a:xfrm>
              <a:off x="4843414" y="1746489"/>
              <a:ext cx="125302" cy="144662"/>
            </a:xfrm>
            <a:custGeom>
              <a:rect b="b" l="l" r="r" t="t"/>
              <a:pathLst>
                <a:path extrusionOk="0" h="1285" w="1113">
                  <a:moveTo>
                    <a:pt x="393" y="1"/>
                  </a:moveTo>
                  <a:cubicBezTo>
                    <a:pt x="393" y="1"/>
                    <a:pt x="215" y="92"/>
                    <a:pt x="241" y="324"/>
                  </a:cubicBezTo>
                  <a:cubicBezTo>
                    <a:pt x="267" y="555"/>
                    <a:pt x="0" y="753"/>
                    <a:pt x="61" y="985"/>
                  </a:cubicBezTo>
                  <a:cubicBezTo>
                    <a:pt x="113" y="1190"/>
                    <a:pt x="279" y="1284"/>
                    <a:pt x="535" y="1284"/>
                  </a:cubicBezTo>
                  <a:cubicBezTo>
                    <a:pt x="568" y="1284"/>
                    <a:pt x="603" y="1283"/>
                    <a:pt x="640" y="1280"/>
                  </a:cubicBezTo>
                  <a:cubicBezTo>
                    <a:pt x="640" y="1280"/>
                    <a:pt x="765" y="951"/>
                    <a:pt x="1113" y="668"/>
                  </a:cubicBezTo>
                  <a:cubicBezTo>
                    <a:pt x="1112" y="667"/>
                    <a:pt x="626" y="293"/>
                    <a:pt x="393" y="1"/>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5"/>
            <p:cNvSpPr/>
            <p:nvPr/>
          </p:nvSpPr>
          <p:spPr>
            <a:xfrm>
              <a:off x="4944285" y="1736920"/>
              <a:ext cx="295748" cy="118657"/>
            </a:xfrm>
            <a:custGeom>
              <a:rect b="b" l="l" r="r" t="t"/>
              <a:pathLst>
                <a:path extrusionOk="0" h="1054" w="2627">
                  <a:moveTo>
                    <a:pt x="91" y="1"/>
                  </a:moveTo>
                  <a:lnTo>
                    <a:pt x="1" y="35"/>
                  </a:lnTo>
                  <a:cubicBezTo>
                    <a:pt x="1" y="35"/>
                    <a:pt x="568" y="1054"/>
                    <a:pt x="2396" y="1054"/>
                  </a:cubicBezTo>
                  <a:cubicBezTo>
                    <a:pt x="2471" y="1054"/>
                    <a:pt x="2547" y="1052"/>
                    <a:pt x="2626" y="1048"/>
                  </a:cubicBezTo>
                  <a:cubicBezTo>
                    <a:pt x="2626" y="1048"/>
                    <a:pt x="707" y="153"/>
                    <a:pt x="91" y="1"/>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5"/>
            <p:cNvSpPr/>
            <p:nvPr/>
          </p:nvSpPr>
          <p:spPr>
            <a:xfrm>
              <a:off x="4963310" y="1719583"/>
              <a:ext cx="281563" cy="118882"/>
            </a:xfrm>
            <a:custGeom>
              <a:rect b="b" l="l" r="r" t="t"/>
              <a:pathLst>
                <a:path extrusionOk="0" h="1056" w="2501">
                  <a:moveTo>
                    <a:pt x="188" y="0"/>
                  </a:moveTo>
                  <a:lnTo>
                    <a:pt x="1" y="86"/>
                  </a:lnTo>
                  <a:cubicBezTo>
                    <a:pt x="1140" y="249"/>
                    <a:pt x="2500" y="1055"/>
                    <a:pt x="2500" y="1055"/>
                  </a:cubicBezTo>
                  <a:cubicBezTo>
                    <a:pt x="1587" y="13"/>
                    <a:pt x="188" y="0"/>
                    <a:pt x="188" y="0"/>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5"/>
            <p:cNvSpPr/>
            <p:nvPr/>
          </p:nvSpPr>
          <p:spPr>
            <a:xfrm>
              <a:off x="5006541" y="1695491"/>
              <a:ext cx="256682" cy="140046"/>
            </a:xfrm>
            <a:custGeom>
              <a:rect b="b" l="l" r="r" t="t"/>
              <a:pathLst>
                <a:path extrusionOk="0" h="1244" w="2280">
                  <a:moveTo>
                    <a:pt x="387" y="1"/>
                  </a:moveTo>
                  <a:cubicBezTo>
                    <a:pt x="266" y="1"/>
                    <a:pt x="137" y="7"/>
                    <a:pt x="0" y="21"/>
                  </a:cubicBezTo>
                  <a:cubicBezTo>
                    <a:pt x="0" y="21"/>
                    <a:pt x="722" y="85"/>
                    <a:pt x="1188" y="369"/>
                  </a:cubicBezTo>
                  <a:cubicBezTo>
                    <a:pt x="1657" y="652"/>
                    <a:pt x="2280" y="1243"/>
                    <a:pt x="2280" y="1243"/>
                  </a:cubicBezTo>
                  <a:cubicBezTo>
                    <a:pt x="2280" y="1243"/>
                    <a:pt x="2071" y="1"/>
                    <a:pt x="387" y="1"/>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5"/>
            <p:cNvSpPr/>
            <p:nvPr/>
          </p:nvSpPr>
          <p:spPr>
            <a:xfrm>
              <a:off x="4870320" y="1687273"/>
              <a:ext cx="134195" cy="69123"/>
            </a:xfrm>
            <a:custGeom>
              <a:rect b="b" l="l" r="r" t="t"/>
              <a:pathLst>
                <a:path extrusionOk="0" h="614" w="1192">
                  <a:moveTo>
                    <a:pt x="1192" y="1"/>
                  </a:moveTo>
                  <a:lnTo>
                    <a:pt x="1192" y="1"/>
                  </a:lnTo>
                  <a:cubicBezTo>
                    <a:pt x="841" y="50"/>
                    <a:pt x="444" y="157"/>
                    <a:pt x="1" y="343"/>
                  </a:cubicBezTo>
                  <a:cubicBezTo>
                    <a:pt x="1" y="343"/>
                    <a:pt x="86" y="457"/>
                    <a:pt x="231" y="614"/>
                  </a:cubicBezTo>
                  <a:cubicBezTo>
                    <a:pt x="245" y="588"/>
                    <a:pt x="416" y="307"/>
                    <a:pt x="505" y="252"/>
                  </a:cubicBezTo>
                  <a:cubicBezTo>
                    <a:pt x="599" y="198"/>
                    <a:pt x="1173" y="7"/>
                    <a:pt x="1192" y="1"/>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5"/>
            <p:cNvSpPr/>
            <p:nvPr/>
          </p:nvSpPr>
          <p:spPr>
            <a:xfrm>
              <a:off x="4853658" y="1765515"/>
              <a:ext cx="49760" cy="80043"/>
            </a:xfrm>
            <a:custGeom>
              <a:rect b="b" l="l" r="r" t="t"/>
              <a:pathLst>
                <a:path extrusionOk="0" h="711" w="442">
                  <a:moveTo>
                    <a:pt x="164" y="0"/>
                  </a:moveTo>
                  <a:cubicBezTo>
                    <a:pt x="150" y="42"/>
                    <a:pt x="142" y="94"/>
                    <a:pt x="149" y="154"/>
                  </a:cubicBezTo>
                  <a:cubicBezTo>
                    <a:pt x="165" y="303"/>
                    <a:pt x="60" y="439"/>
                    <a:pt x="1" y="580"/>
                  </a:cubicBezTo>
                  <a:cubicBezTo>
                    <a:pt x="19" y="610"/>
                    <a:pt x="91" y="710"/>
                    <a:pt x="201" y="710"/>
                  </a:cubicBezTo>
                  <a:cubicBezTo>
                    <a:pt x="222" y="710"/>
                    <a:pt x="245" y="707"/>
                    <a:pt x="269" y="698"/>
                  </a:cubicBezTo>
                  <a:cubicBezTo>
                    <a:pt x="442" y="640"/>
                    <a:pt x="423" y="216"/>
                    <a:pt x="164" y="0"/>
                  </a:cubicBezTo>
                  <a:close/>
                </a:path>
              </a:pathLst>
            </a:custGeom>
            <a:solidFill>
              <a:srgbClr val="606060">
                <a:alpha val="25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5"/>
            <p:cNvSpPr/>
            <p:nvPr/>
          </p:nvSpPr>
          <p:spPr>
            <a:xfrm>
              <a:off x="4915127" y="1859630"/>
              <a:ext cx="157612" cy="233711"/>
            </a:xfrm>
            <a:custGeom>
              <a:rect b="b" l="l" r="r" t="t"/>
              <a:pathLst>
                <a:path extrusionOk="0" h="2076" w="1400">
                  <a:moveTo>
                    <a:pt x="1061" y="137"/>
                  </a:moveTo>
                  <a:cubicBezTo>
                    <a:pt x="940" y="379"/>
                    <a:pt x="691" y="853"/>
                    <a:pt x="609" y="853"/>
                  </a:cubicBezTo>
                  <a:cubicBezTo>
                    <a:pt x="609" y="853"/>
                    <a:pt x="608" y="853"/>
                    <a:pt x="608" y="853"/>
                  </a:cubicBezTo>
                  <a:cubicBezTo>
                    <a:pt x="522" y="844"/>
                    <a:pt x="274" y="418"/>
                    <a:pt x="181" y="250"/>
                  </a:cubicBezTo>
                  <a:lnTo>
                    <a:pt x="1061" y="137"/>
                  </a:lnTo>
                  <a:close/>
                  <a:moveTo>
                    <a:pt x="121" y="0"/>
                  </a:moveTo>
                  <a:lnTo>
                    <a:pt x="1" y="274"/>
                  </a:lnTo>
                  <a:cubicBezTo>
                    <a:pt x="1" y="274"/>
                    <a:pt x="610" y="1196"/>
                    <a:pt x="654" y="1279"/>
                  </a:cubicBezTo>
                  <a:cubicBezTo>
                    <a:pt x="698" y="1362"/>
                    <a:pt x="1078" y="2075"/>
                    <a:pt x="1078" y="2075"/>
                  </a:cubicBezTo>
                  <a:lnTo>
                    <a:pt x="1237" y="2011"/>
                  </a:lnTo>
                  <a:cubicBezTo>
                    <a:pt x="1237" y="2011"/>
                    <a:pt x="851" y="1479"/>
                    <a:pt x="812" y="1223"/>
                  </a:cubicBezTo>
                  <a:cubicBezTo>
                    <a:pt x="774" y="967"/>
                    <a:pt x="1400" y="94"/>
                    <a:pt x="1400" y="94"/>
                  </a:cubicBezTo>
                  <a:lnTo>
                    <a:pt x="1126" y="0"/>
                  </a:ln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5"/>
            <p:cNvSpPr/>
            <p:nvPr/>
          </p:nvSpPr>
          <p:spPr>
            <a:xfrm>
              <a:off x="5014309" y="1890927"/>
              <a:ext cx="205458" cy="102446"/>
            </a:xfrm>
            <a:custGeom>
              <a:rect b="b" l="l" r="r" t="t"/>
              <a:pathLst>
                <a:path extrusionOk="0" h="910" w="1825">
                  <a:moveTo>
                    <a:pt x="794" y="154"/>
                  </a:moveTo>
                  <a:cubicBezTo>
                    <a:pt x="845" y="154"/>
                    <a:pt x="963" y="175"/>
                    <a:pt x="963" y="175"/>
                  </a:cubicBezTo>
                  <a:cubicBezTo>
                    <a:pt x="898" y="191"/>
                    <a:pt x="930" y="275"/>
                    <a:pt x="930" y="275"/>
                  </a:cubicBezTo>
                  <a:cubicBezTo>
                    <a:pt x="930" y="275"/>
                    <a:pt x="750" y="167"/>
                    <a:pt x="774" y="156"/>
                  </a:cubicBezTo>
                  <a:cubicBezTo>
                    <a:pt x="778" y="155"/>
                    <a:pt x="785" y="154"/>
                    <a:pt x="794" y="154"/>
                  </a:cubicBezTo>
                  <a:close/>
                  <a:moveTo>
                    <a:pt x="1" y="1"/>
                  </a:moveTo>
                  <a:lnTo>
                    <a:pt x="54" y="120"/>
                  </a:lnTo>
                  <a:lnTo>
                    <a:pt x="913" y="344"/>
                  </a:lnTo>
                  <a:cubicBezTo>
                    <a:pt x="1010" y="464"/>
                    <a:pt x="1465" y="909"/>
                    <a:pt x="1465" y="909"/>
                  </a:cubicBezTo>
                  <a:cubicBezTo>
                    <a:pt x="1707" y="775"/>
                    <a:pt x="1824" y="356"/>
                    <a:pt x="1824" y="356"/>
                  </a:cubicBezTo>
                  <a:cubicBezTo>
                    <a:pt x="1808" y="309"/>
                    <a:pt x="1260" y="130"/>
                    <a:pt x="1112" y="111"/>
                  </a:cubicBezTo>
                  <a:cubicBezTo>
                    <a:pt x="964" y="93"/>
                    <a:pt x="1" y="1"/>
                    <a:pt x="1" y="1"/>
                  </a:cubicBezTo>
                  <a:close/>
                </a:path>
              </a:pathLst>
            </a:custGeom>
            <a:solidFill>
              <a:srgbClr val="1F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5"/>
            <p:cNvSpPr/>
            <p:nvPr/>
          </p:nvSpPr>
          <p:spPr>
            <a:xfrm>
              <a:off x="5119345" y="1916482"/>
              <a:ext cx="90402" cy="62255"/>
            </a:xfrm>
            <a:custGeom>
              <a:rect b="b" l="l" r="r" t="t"/>
              <a:pathLst>
                <a:path extrusionOk="0" h="553" w="803">
                  <a:moveTo>
                    <a:pt x="133" y="1"/>
                  </a:moveTo>
                  <a:cubicBezTo>
                    <a:pt x="0" y="14"/>
                    <a:pt x="522" y="552"/>
                    <a:pt x="587" y="552"/>
                  </a:cubicBezTo>
                  <a:cubicBezTo>
                    <a:pt x="587" y="552"/>
                    <a:pt x="588" y="552"/>
                    <a:pt x="588" y="552"/>
                  </a:cubicBezTo>
                  <a:cubicBezTo>
                    <a:pt x="644" y="543"/>
                    <a:pt x="802" y="246"/>
                    <a:pt x="774" y="195"/>
                  </a:cubicBezTo>
                  <a:cubicBezTo>
                    <a:pt x="746" y="144"/>
                    <a:pt x="133" y="1"/>
                    <a:pt x="133" y="1"/>
                  </a:cubicBezTo>
                  <a:close/>
                </a:path>
              </a:pathLst>
            </a:custGeom>
            <a:solidFill>
              <a:srgbClr val="62C7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5"/>
            <p:cNvSpPr/>
            <p:nvPr/>
          </p:nvSpPr>
          <p:spPr>
            <a:xfrm>
              <a:off x="5137358" y="1920872"/>
              <a:ext cx="32198" cy="21052"/>
            </a:xfrm>
            <a:custGeom>
              <a:rect b="b" l="l" r="r" t="t"/>
              <a:pathLst>
                <a:path extrusionOk="0" h="187" w="286">
                  <a:moveTo>
                    <a:pt x="127" y="1"/>
                  </a:moveTo>
                  <a:lnTo>
                    <a:pt x="1" y="89"/>
                  </a:lnTo>
                  <a:cubicBezTo>
                    <a:pt x="21" y="118"/>
                    <a:pt x="47" y="151"/>
                    <a:pt x="76" y="187"/>
                  </a:cubicBezTo>
                  <a:lnTo>
                    <a:pt x="285" y="42"/>
                  </a:lnTo>
                  <a:cubicBezTo>
                    <a:pt x="230" y="26"/>
                    <a:pt x="174" y="12"/>
                    <a:pt x="127" y="1"/>
                  </a:cubicBezTo>
                  <a:close/>
                </a:path>
              </a:pathLst>
            </a:custGeom>
            <a:solidFill>
              <a:srgbClr val="FFFFFF">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5"/>
            <p:cNvSpPr/>
            <p:nvPr/>
          </p:nvSpPr>
          <p:spPr>
            <a:xfrm>
              <a:off x="5156046" y="1930666"/>
              <a:ext cx="48072" cy="32760"/>
            </a:xfrm>
            <a:custGeom>
              <a:rect b="b" l="l" r="r" t="t"/>
              <a:pathLst>
                <a:path extrusionOk="0" h="291" w="427">
                  <a:moveTo>
                    <a:pt x="283" y="1"/>
                  </a:moveTo>
                  <a:lnTo>
                    <a:pt x="0" y="200"/>
                  </a:lnTo>
                  <a:cubicBezTo>
                    <a:pt x="29" y="232"/>
                    <a:pt x="60" y="263"/>
                    <a:pt x="88" y="290"/>
                  </a:cubicBezTo>
                  <a:lnTo>
                    <a:pt x="426" y="54"/>
                  </a:lnTo>
                  <a:cubicBezTo>
                    <a:pt x="397" y="39"/>
                    <a:pt x="345" y="19"/>
                    <a:pt x="283" y="1"/>
                  </a:cubicBezTo>
                  <a:close/>
                </a:path>
              </a:pathLst>
            </a:custGeom>
            <a:solidFill>
              <a:srgbClr val="FFFFFF">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5"/>
            <p:cNvSpPr/>
            <p:nvPr/>
          </p:nvSpPr>
          <p:spPr>
            <a:xfrm>
              <a:off x="5179913" y="1962976"/>
              <a:ext cx="18238" cy="15761"/>
            </a:xfrm>
            <a:custGeom>
              <a:rect b="b" l="l" r="r" t="t"/>
              <a:pathLst>
                <a:path extrusionOk="0" h="140" w="162">
                  <a:moveTo>
                    <a:pt x="162" y="0"/>
                  </a:moveTo>
                  <a:lnTo>
                    <a:pt x="0" y="113"/>
                  </a:lnTo>
                  <a:cubicBezTo>
                    <a:pt x="24" y="129"/>
                    <a:pt x="41" y="139"/>
                    <a:pt x="49" y="139"/>
                  </a:cubicBezTo>
                  <a:cubicBezTo>
                    <a:pt x="50" y="139"/>
                    <a:pt x="50" y="139"/>
                    <a:pt x="50" y="139"/>
                  </a:cubicBezTo>
                  <a:cubicBezTo>
                    <a:pt x="76" y="135"/>
                    <a:pt x="122" y="72"/>
                    <a:pt x="162" y="0"/>
                  </a:cubicBezTo>
                  <a:close/>
                </a:path>
              </a:pathLst>
            </a:custGeom>
            <a:solidFill>
              <a:srgbClr val="FFFFFF">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5"/>
            <p:cNvSpPr/>
            <p:nvPr/>
          </p:nvSpPr>
          <p:spPr>
            <a:xfrm>
              <a:off x="4211282" y="2479821"/>
              <a:ext cx="613111" cy="307449"/>
            </a:xfrm>
            <a:custGeom>
              <a:rect b="b" l="l" r="r" t="t"/>
              <a:pathLst>
                <a:path extrusionOk="0" h="2731" w="5446">
                  <a:moveTo>
                    <a:pt x="1476" y="0"/>
                  </a:moveTo>
                  <a:lnTo>
                    <a:pt x="0" y="209"/>
                  </a:lnTo>
                  <a:cubicBezTo>
                    <a:pt x="228" y="1089"/>
                    <a:pt x="3251" y="2542"/>
                    <a:pt x="3651" y="2730"/>
                  </a:cubicBezTo>
                  <a:cubicBezTo>
                    <a:pt x="3931" y="2646"/>
                    <a:pt x="4930" y="2332"/>
                    <a:pt x="5446" y="1935"/>
                  </a:cubicBezTo>
                  <a:cubicBezTo>
                    <a:pt x="4965" y="1375"/>
                    <a:pt x="1476" y="0"/>
                    <a:pt x="1476" y="0"/>
                  </a:cubicBezTo>
                  <a:close/>
                </a:path>
              </a:pathLst>
            </a:custGeom>
            <a:solidFill>
              <a:srgbClr val="606060">
                <a:alpha val="25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5"/>
            <p:cNvSpPr/>
            <p:nvPr/>
          </p:nvSpPr>
          <p:spPr>
            <a:xfrm>
              <a:off x="4392872" y="2697659"/>
              <a:ext cx="472949" cy="550391"/>
            </a:xfrm>
            <a:custGeom>
              <a:rect b="b" l="l" r="r" t="t"/>
              <a:pathLst>
                <a:path extrusionOk="0" h="4889" w="4201">
                  <a:moveTo>
                    <a:pt x="3815" y="0"/>
                  </a:moveTo>
                  <a:cubicBezTo>
                    <a:pt x="3301" y="397"/>
                    <a:pt x="2301" y="711"/>
                    <a:pt x="2022" y="795"/>
                  </a:cubicBezTo>
                  <a:cubicBezTo>
                    <a:pt x="2049" y="807"/>
                    <a:pt x="2065" y="816"/>
                    <a:pt x="2065" y="816"/>
                  </a:cubicBezTo>
                  <a:cubicBezTo>
                    <a:pt x="1383" y="2000"/>
                    <a:pt x="1" y="4660"/>
                    <a:pt x="1" y="4660"/>
                  </a:cubicBezTo>
                  <a:lnTo>
                    <a:pt x="702" y="4889"/>
                  </a:lnTo>
                  <a:cubicBezTo>
                    <a:pt x="702" y="4889"/>
                    <a:pt x="3538" y="1722"/>
                    <a:pt x="3785" y="1268"/>
                  </a:cubicBezTo>
                  <a:cubicBezTo>
                    <a:pt x="3992" y="890"/>
                    <a:pt x="4201" y="569"/>
                    <a:pt x="3843" y="35"/>
                  </a:cubicBezTo>
                  <a:cubicBezTo>
                    <a:pt x="3835" y="24"/>
                    <a:pt x="3825" y="12"/>
                    <a:pt x="3815" y="0"/>
                  </a:cubicBezTo>
                  <a:close/>
                </a:path>
              </a:pathLst>
            </a:custGeom>
            <a:solidFill>
              <a:srgbClr val="F4B7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5"/>
            <p:cNvSpPr/>
            <p:nvPr/>
          </p:nvSpPr>
          <p:spPr>
            <a:xfrm>
              <a:off x="4355046" y="3197729"/>
              <a:ext cx="309820" cy="165264"/>
            </a:xfrm>
            <a:custGeom>
              <a:rect b="b" l="l" r="r" t="t"/>
              <a:pathLst>
                <a:path extrusionOk="0" h="1468" w="2752">
                  <a:moveTo>
                    <a:pt x="394" y="1"/>
                  </a:moveTo>
                  <a:cubicBezTo>
                    <a:pt x="394" y="1"/>
                    <a:pt x="232" y="99"/>
                    <a:pt x="150" y="319"/>
                  </a:cubicBezTo>
                  <a:cubicBezTo>
                    <a:pt x="68" y="538"/>
                    <a:pt x="36" y="643"/>
                    <a:pt x="12" y="682"/>
                  </a:cubicBezTo>
                  <a:cubicBezTo>
                    <a:pt x="12" y="682"/>
                    <a:pt x="0" y="745"/>
                    <a:pt x="316" y="833"/>
                  </a:cubicBezTo>
                  <a:cubicBezTo>
                    <a:pt x="631" y="921"/>
                    <a:pt x="1051" y="1094"/>
                    <a:pt x="1388" y="1272"/>
                  </a:cubicBezTo>
                  <a:cubicBezTo>
                    <a:pt x="1572" y="1368"/>
                    <a:pt x="1923" y="1467"/>
                    <a:pt x="2224" y="1467"/>
                  </a:cubicBezTo>
                  <a:cubicBezTo>
                    <a:pt x="2469" y="1467"/>
                    <a:pt x="2683" y="1401"/>
                    <a:pt x="2746" y="1215"/>
                  </a:cubicBezTo>
                  <a:cubicBezTo>
                    <a:pt x="2746" y="1215"/>
                    <a:pt x="2752" y="1089"/>
                    <a:pt x="2559" y="1021"/>
                  </a:cubicBezTo>
                  <a:cubicBezTo>
                    <a:pt x="2366" y="952"/>
                    <a:pt x="2058" y="913"/>
                    <a:pt x="1739" y="601"/>
                  </a:cubicBezTo>
                  <a:cubicBezTo>
                    <a:pt x="1434" y="304"/>
                    <a:pt x="1368" y="61"/>
                    <a:pt x="1264" y="61"/>
                  </a:cubicBezTo>
                  <a:cubicBezTo>
                    <a:pt x="1258" y="61"/>
                    <a:pt x="1253" y="62"/>
                    <a:pt x="1247" y="63"/>
                  </a:cubicBezTo>
                  <a:cubicBezTo>
                    <a:pt x="1140" y="88"/>
                    <a:pt x="1168" y="286"/>
                    <a:pt x="830" y="286"/>
                  </a:cubicBezTo>
                  <a:cubicBezTo>
                    <a:pt x="804" y="286"/>
                    <a:pt x="776" y="285"/>
                    <a:pt x="746" y="282"/>
                  </a:cubicBezTo>
                  <a:cubicBezTo>
                    <a:pt x="470" y="258"/>
                    <a:pt x="394" y="1"/>
                    <a:pt x="394" y="1"/>
                  </a:cubicBezTo>
                  <a:close/>
                </a:path>
              </a:pathLst>
            </a:custGeom>
            <a:solidFill>
              <a:srgbClr val="FF71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5"/>
            <p:cNvSpPr/>
            <p:nvPr/>
          </p:nvSpPr>
          <p:spPr>
            <a:xfrm>
              <a:off x="4347728" y="3274507"/>
              <a:ext cx="316913" cy="105035"/>
            </a:xfrm>
            <a:custGeom>
              <a:rect b="b" l="l" r="r" t="t"/>
              <a:pathLst>
                <a:path extrusionOk="0" h="933" w="2815">
                  <a:moveTo>
                    <a:pt x="80" y="0"/>
                  </a:moveTo>
                  <a:lnTo>
                    <a:pt x="80" y="0"/>
                  </a:lnTo>
                  <a:cubicBezTo>
                    <a:pt x="79" y="0"/>
                    <a:pt x="16" y="124"/>
                    <a:pt x="9" y="152"/>
                  </a:cubicBezTo>
                  <a:cubicBezTo>
                    <a:pt x="1" y="180"/>
                    <a:pt x="45" y="333"/>
                    <a:pt x="397" y="435"/>
                  </a:cubicBezTo>
                  <a:cubicBezTo>
                    <a:pt x="748" y="537"/>
                    <a:pt x="905" y="530"/>
                    <a:pt x="1205" y="650"/>
                  </a:cubicBezTo>
                  <a:cubicBezTo>
                    <a:pt x="1453" y="748"/>
                    <a:pt x="1886" y="932"/>
                    <a:pt x="2255" y="932"/>
                  </a:cubicBezTo>
                  <a:cubicBezTo>
                    <a:pt x="2331" y="932"/>
                    <a:pt x="2404" y="924"/>
                    <a:pt x="2472" y="907"/>
                  </a:cubicBezTo>
                  <a:cubicBezTo>
                    <a:pt x="2801" y="823"/>
                    <a:pt x="2814" y="660"/>
                    <a:pt x="2812" y="533"/>
                  </a:cubicBezTo>
                  <a:lnTo>
                    <a:pt x="2812" y="533"/>
                  </a:lnTo>
                  <a:cubicBezTo>
                    <a:pt x="2749" y="719"/>
                    <a:pt x="2536" y="785"/>
                    <a:pt x="2290" y="785"/>
                  </a:cubicBezTo>
                  <a:cubicBezTo>
                    <a:pt x="1989" y="785"/>
                    <a:pt x="1639" y="686"/>
                    <a:pt x="1454" y="590"/>
                  </a:cubicBezTo>
                  <a:cubicBezTo>
                    <a:pt x="1118" y="413"/>
                    <a:pt x="699" y="240"/>
                    <a:pt x="382" y="151"/>
                  </a:cubicBezTo>
                  <a:cubicBezTo>
                    <a:pt x="66" y="63"/>
                    <a:pt x="79" y="0"/>
                    <a:pt x="80" y="0"/>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5"/>
            <p:cNvSpPr/>
            <p:nvPr/>
          </p:nvSpPr>
          <p:spPr>
            <a:xfrm>
              <a:off x="4481810" y="3204484"/>
              <a:ext cx="120911" cy="102220"/>
            </a:xfrm>
            <a:custGeom>
              <a:rect b="b" l="l" r="r" t="t"/>
              <a:pathLst>
                <a:path extrusionOk="0" h="908" w="1074">
                  <a:moveTo>
                    <a:pt x="138" y="0"/>
                  </a:moveTo>
                  <a:cubicBezTo>
                    <a:pt x="133" y="0"/>
                    <a:pt x="127" y="1"/>
                    <a:pt x="121" y="2"/>
                  </a:cubicBezTo>
                  <a:cubicBezTo>
                    <a:pt x="75" y="12"/>
                    <a:pt x="46" y="67"/>
                    <a:pt x="1" y="123"/>
                  </a:cubicBezTo>
                  <a:lnTo>
                    <a:pt x="110" y="312"/>
                  </a:lnTo>
                  <a:cubicBezTo>
                    <a:pt x="230" y="470"/>
                    <a:pt x="363" y="754"/>
                    <a:pt x="691" y="863"/>
                  </a:cubicBezTo>
                  <a:cubicBezTo>
                    <a:pt x="790" y="896"/>
                    <a:pt x="864" y="908"/>
                    <a:pt x="919" y="908"/>
                  </a:cubicBezTo>
                  <a:cubicBezTo>
                    <a:pt x="1048" y="908"/>
                    <a:pt x="1073" y="843"/>
                    <a:pt x="1073" y="843"/>
                  </a:cubicBezTo>
                  <a:cubicBezTo>
                    <a:pt x="931" y="786"/>
                    <a:pt x="773" y="698"/>
                    <a:pt x="613" y="540"/>
                  </a:cubicBezTo>
                  <a:cubicBezTo>
                    <a:pt x="308" y="243"/>
                    <a:pt x="242" y="0"/>
                    <a:pt x="138" y="0"/>
                  </a:cubicBezTo>
                  <a:close/>
                </a:path>
              </a:pathLst>
            </a:custGeom>
            <a:solidFill>
              <a:srgbClr val="4C4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5"/>
            <p:cNvSpPr/>
            <p:nvPr/>
          </p:nvSpPr>
          <p:spPr>
            <a:xfrm>
              <a:off x="4492842" y="3231390"/>
              <a:ext cx="11371" cy="10920"/>
            </a:xfrm>
            <a:custGeom>
              <a:rect b="b" l="l" r="r" t="t"/>
              <a:pathLst>
                <a:path extrusionOk="0" h="97" w="101">
                  <a:moveTo>
                    <a:pt x="55" y="1"/>
                  </a:moveTo>
                  <a:cubicBezTo>
                    <a:pt x="35" y="1"/>
                    <a:pt x="14" y="15"/>
                    <a:pt x="9" y="37"/>
                  </a:cubicBezTo>
                  <a:cubicBezTo>
                    <a:pt x="1" y="63"/>
                    <a:pt x="15" y="89"/>
                    <a:pt x="39" y="96"/>
                  </a:cubicBezTo>
                  <a:cubicBezTo>
                    <a:pt x="41" y="96"/>
                    <a:pt x="44" y="96"/>
                    <a:pt x="47" y="96"/>
                  </a:cubicBezTo>
                  <a:cubicBezTo>
                    <a:pt x="68" y="96"/>
                    <a:pt x="88" y="83"/>
                    <a:pt x="93" y="60"/>
                  </a:cubicBezTo>
                  <a:cubicBezTo>
                    <a:pt x="100" y="34"/>
                    <a:pt x="87" y="9"/>
                    <a:pt x="64" y="2"/>
                  </a:cubicBezTo>
                  <a:cubicBezTo>
                    <a:pt x="61" y="1"/>
                    <a:pt x="58" y="1"/>
                    <a:pt x="55" y="1"/>
                  </a:cubicBezTo>
                  <a:close/>
                </a:path>
              </a:pathLst>
            </a:custGeom>
            <a:solidFill>
              <a:srgbClr val="211D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5"/>
            <p:cNvSpPr/>
            <p:nvPr/>
          </p:nvSpPr>
          <p:spPr>
            <a:xfrm>
              <a:off x="4493856" y="3222384"/>
              <a:ext cx="25443" cy="18688"/>
            </a:xfrm>
            <a:custGeom>
              <a:rect b="b" l="l" r="r" t="t"/>
              <a:pathLst>
                <a:path extrusionOk="0" h="166" w="226">
                  <a:moveTo>
                    <a:pt x="201" y="1"/>
                  </a:moveTo>
                  <a:cubicBezTo>
                    <a:pt x="197" y="1"/>
                    <a:pt x="194" y="2"/>
                    <a:pt x="194" y="2"/>
                  </a:cubicBezTo>
                  <a:cubicBezTo>
                    <a:pt x="161" y="61"/>
                    <a:pt x="23" y="106"/>
                    <a:pt x="23" y="106"/>
                  </a:cubicBezTo>
                  <a:cubicBezTo>
                    <a:pt x="0" y="156"/>
                    <a:pt x="37" y="165"/>
                    <a:pt x="37" y="165"/>
                  </a:cubicBezTo>
                  <a:lnTo>
                    <a:pt x="37" y="165"/>
                  </a:lnTo>
                  <a:cubicBezTo>
                    <a:pt x="180" y="142"/>
                    <a:pt x="224" y="46"/>
                    <a:pt x="224" y="46"/>
                  </a:cubicBezTo>
                  <a:cubicBezTo>
                    <a:pt x="226" y="7"/>
                    <a:pt x="210" y="1"/>
                    <a:pt x="201" y="1"/>
                  </a:cubicBezTo>
                  <a:close/>
                  <a:moveTo>
                    <a:pt x="37" y="165"/>
                  </a:moveTo>
                  <a:lnTo>
                    <a:pt x="37" y="165"/>
                  </a:lnTo>
                  <a:cubicBezTo>
                    <a:pt x="37" y="165"/>
                    <a:pt x="37" y="165"/>
                    <a:pt x="37" y="165"/>
                  </a:cubicBezTo>
                  <a:cubicBezTo>
                    <a:pt x="37" y="165"/>
                    <a:pt x="37" y="165"/>
                    <a:pt x="37" y="165"/>
                  </a:cubicBezTo>
                  <a:close/>
                </a:path>
              </a:pathLst>
            </a:custGeom>
            <a:solidFill>
              <a:srgbClr val="F4E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5"/>
            <p:cNvSpPr/>
            <p:nvPr/>
          </p:nvSpPr>
          <p:spPr>
            <a:xfrm>
              <a:off x="4512881" y="3257170"/>
              <a:ext cx="11258" cy="10920"/>
            </a:xfrm>
            <a:custGeom>
              <a:rect b="b" l="l" r="r" t="t"/>
              <a:pathLst>
                <a:path extrusionOk="0" h="97" w="100">
                  <a:moveTo>
                    <a:pt x="54" y="1"/>
                  </a:moveTo>
                  <a:cubicBezTo>
                    <a:pt x="33" y="1"/>
                    <a:pt x="14" y="15"/>
                    <a:pt x="8" y="38"/>
                  </a:cubicBezTo>
                  <a:cubicBezTo>
                    <a:pt x="1" y="63"/>
                    <a:pt x="15" y="89"/>
                    <a:pt x="38" y="95"/>
                  </a:cubicBezTo>
                  <a:cubicBezTo>
                    <a:pt x="41" y="96"/>
                    <a:pt x="45" y="96"/>
                    <a:pt x="49" y="96"/>
                  </a:cubicBezTo>
                  <a:cubicBezTo>
                    <a:pt x="69" y="96"/>
                    <a:pt x="88" y="81"/>
                    <a:pt x="93" y="59"/>
                  </a:cubicBezTo>
                  <a:cubicBezTo>
                    <a:pt x="99" y="33"/>
                    <a:pt x="87" y="8"/>
                    <a:pt x="63" y="2"/>
                  </a:cubicBezTo>
                  <a:cubicBezTo>
                    <a:pt x="60" y="1"/>
                    <a:pt x="57" y="1"/>
                    <a:pt x="54" y="1"/>
                  </a:cubicBezTo>
                  <a:close/>
                </a:path>
              </a:pathLst>
            </a:custGeom>
            <a:solidFill>
              <a:srgbClr val="211D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5"/>
            <p:cNvSpPr/>
            <p:nvPr/>
          </p:nvSpPr>
          <p:spPr>
            <a:xfrm>
              <a:off x="4513895" y="3247939"/>
              <a:ext cx="25443" cy="18688"/>
            </a:xfrm>
            <a:custGeom>
              <a:rect b="b" l="l" r="r" t="t"/>
              <a:pathLst>
                <a:path extrusionOk="0" h="166" w="226">
                  <a:moveTo>
                    <a:pt x="200" y="1"/>
                  </a:moveTo>
                  <a:cubicBezTo>
                    <a:pt x="196" y="1"/>
                    <a:pt x="193" y="2"/>
                    <a:pt x="193" y="2"/>
                  </a:cubicBezTo>
                  <a:cubicBezTo>
                    <a:pt x="161" y="62"/>
                    <a:pt x="23" y="106"/>
                    <a:pt x="23" y="106"/>
                  </a:cubicBezTo>
                  <a:cubicBezTo>
                    <a:pt x="0" y="157"/>
                    <a:pt x="37" y="165"/>
                    <a:pt x="37" y="166"/>
                  </a:cubicBezTo>
                  <a:lnTo>
                    <a:pt x="37" y="166"/>
                  </a:lnTo>
                  <a:cubicBezTo>
                    <a:pt x="180" y="141"/>
                    <a:pt x="223" y="47"/>
                    <a:pt x="223" y="47"/>
                  </a:cubicBezTo>
                  <a:cubicBezTo>
                    <a:pt x="225" y="7"/>
                    <a:pt x="209" y="1"/>
                    <a:pt x="200" y="1"/>
                  </a:cubicBezTo>
                  <a:close/>
                  <a:moveTo>
                    <a:pt x="37" y="166"/>
                  </a:moveTo>
                  <a:lnTo>
                    <a:pt x="37" y="166"/>
                  </a:lnTo>
                  <a:cubicBezTo>
                    <a:pt x="37" y="166"/>
                    <a:pt x="37" y="166"/>
                    <a:pt x="37" y="166"/>
                  </a:cubicBezTo>
                  <a:cubicBezTo>
                    <a:pt x="37" y="166"/>
                    <a:pt x="37" y="166"/>
                    <a:pt x="37" y="166"/>
                  </a:cubicBezTo>
                  <a:close/>
                </a:path>
              </a:pathLst>
            </a:custGeom>
            <a:solidFill>
              <a:srgbClr val="F4E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5"/>
            <p:cNvSpPr/>
            <p:nvPr/>
          </p:nvSpPr>
          <p:spPr>
            <a:xfrm>
              <a:off x="4536523" y="3282050"/>
              <a:ext cx="10245" cy="10920"/>
            </a:xfrm>
            <a:custGeom>
              <a:rect b="b" l="l" r="r" t="t"/>
              <a:pathLst>
                <a:path extrusionOk="0" h="97" w="91">
                  <a:moveTo>
                    <a:pt x="48" y="1"/>
                  </a:moveTo>
                  <a:cubicBezTo>
                    <a:pt x="24" y="1"/>
                    <a:pt x="4" y="21"/>
                    <a:pt x="2" y="48"/>
                  </a:cubicBezTo>
                  <a:cubicBezTo>
                    <a:pt x="1" y="75"/>
                    <a:pt x="20" y="97"/>
                    <a:pt x="45" y="97"/>
                  </a:cubicBezTo>
                  <a:cubicBezTo>
                    <a:pt x="45" y="97"/>
                    <a:pt x="46" y="97"/>
                    <a:pt x="46" y="97"/>
                  </a:cubicBezTo>
                  <a:cubicBezTo>
                    <a:pt x="69" y="97"/>
                    <a:pt x="89" y="76"/>
                    <a:pt x="91" y="50"/>
                  </a:cubicBezTo>
                  <a:cubicBezTo>
                    <a:pt x="91" y="24"/>
                    <a:pt x="72" y="2"/>
                    <a:pt x="48" y="1"/>
                  </a:cubicBezTo>
                  <a:close/>
                </a:path>
              </a:pathLst>
            </a:custGeom>
            <a:solidFill>
              <a:srgbClr val="211D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5"/>
            <p:cNvSpPr/>
            <p:nvPr/>
          </p:nvSpPr>
          <p:spPr>
            <a:xfrm>
              <a:off x="4537649" y="3269104"/>
              <a:ext cx="22403" cy="22741"/>
            </a:xfrm>
            <a:custGeom>
              <a:rect b="b" l="l" r="r" t="t"/>
              <a:pathLst>
                <a:path extrusionOk="0" h="202" w="199">
                  <a:moveTo>
                    <a:pt x="171" y="0"/>
                  </a:moveTo>
                  <a:cubicBezTo>
                    <a:pt x="164" y="0"/>
                    <a:pt x="159" y="4"/>
                    <a:pt x="159" y="4"/>
                  </a:cubicBezTo>
                  <a:cubicBezTo>
                    <a:pt x="139" y="70"/>
                    <a:pt x="12" y="147"/>
                    <a:pt x="12" y="147"/>
                  </a:cubicBezTo>
                  <a:cubicBezTo>
                    <a:pt x="1" y="202"/>
                    <a:pt x="40" y="200"/>
                    <a:pt x="40" y="201"/>
                  </a:cubicBezTo>
                  <a:cubicBezTo>
                    <a:pt x="175" y="141"/>
                    <a:pt x="198" y="39"/>
                    <a:pt x="198" y="39"/>
                  </a:cubicBezTo>
                  <a:cubicBezTo>
                    <a:pt x="193" y="7"/>
                    <a:pt x="181" y="0"/>
                    <a:pt x="171" y="0"/>
                  </a:cubicBezTo>
                  <a:close/>
                </a:path>
              </a:pathLst>
            </a:custGeom>
            <a:solidFill>
              <a:srgbClr val="F4E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5"/>
            <p:cNvSpPr/>
            <p:nvPr/>
          </p:nvSpPr>
          <p:spPr>
            <a:xfrm>
              <a:off x="4327689" y="2958727"/>
              <a:ext cx="421387" cy="754720"/>
            </a:xfrm>
            <a:custGeom>
              <a:rect b="b" l="l" r="r" t="t"/>
              <a:pathLst>
                <a:path extrusionOk="0" h="6704" w="3743">
                  <a:moveTo>
                    <a:pt x="3464" y="1"/>
                  </a:moveTo>
                  <a:cubicBezTo>
                    <a:pt x="2950" y="369"/>
                    <a:pt x="2150" y="517"/>
                    <a:pt x="1706" y="574"/>
                  </a:cubicBezTo>
                  <a:cubicBezTo>
                    <a:pt x="1815" y="749"/>
                    <a:pt x="1856" y="884"/>
                    <a:pt x="1810" y="959"/>
                  </a:cubicBezTo>
                  <a:cubicBezTo>
                    <a:pt x="1081" y="2168"/>
                    <a:pt x="1077" y="3046"/>
                    <a:pt x="907" y="3736"/>
                  </a:cubicBezTo>
                  <a:cubicBezTo>
                    <a:pt x="736" y="4428"/>
                    <a:pt x="1" y="6337"/>
                    <a:pt x="1" y="6337"/>
                  </a:cubicBezTo>
                  <a:lnTo>
                    <a:pt x="690" y="6704"/>
                  </a:lnTo>
                  <a:cubicBezTo>
                    <a:pt x="690" y="6704"/>
                    <a:pt x="2988" y="2259"/>
                    <a:pt x="3661" y="831"/>
                  </a:cubicBezTo>
                  <a:cubicBezTo>
                    <a:pt x="3742" y="656"/>
                    <a:pt x="3605" y="347"/>
                    <a:pt x="3464" y="1"/>
                  </a:cubicBezTo>
                  <a:close/>
                </a:path>
              </a:pathLst>
            </a:custGeom>
            <a:solidFill>
              <a:srgbClr val="F9C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5"/>
            <p:cNvSpPr/>
            <p:nvPr/>
          </p:nvSpPr>
          <p:spPr>
            <a:xfrm>
              <a:off x="3960906" y="2419930"/>
              <a:ext cx="757100" cy="603415"/>
            </a:xfrm>
            <a:custGeom>
              <a:rect b="b" l="l" r="r" t="t"/>
              <a:pathLst>
                <a:path extrusionOk="0" h="5360" w="6725">
                  <a:moveTo>
                    <a:pt x="751" y="0"/>
                  </a:moveTo>
                  <a:lnTo>
                    <a:pt x="751" y="0"/>
                  </a:lnTo>
                  <a:cubicBezTo>
                    <a:pt x="370" y="424"/>
                    <a:pt x="1" y="1533"/>
                    <a:pt x="882" y="2239"/>
                  </a:cubicBezTo>
                  <a:cubicBezTo>
                    <a:pt x="1099" y="2413"/>
                    <a:pt x="1585" y="2578"/>
                    <a:pt x="1998" y="2815"/>
                  </a:cubicBezTo>
                  <a:cubicBezTo>
                    <a:pt x="3266" y="3547"/>
                    <a:pt x="4567" y="4718"/>
                    <a:pt x="4964" y="5360"/>
                  </a:cubicBezTo>
                  <a:cubicBezTo>
                    <a:pt x="5406" y="5303"/>
                    <a:pt x="6208" y="5155"/>
                    <a:pt x="6724" y="4788"/>
                  </a:cubicBezTo>
                  <a:cubicBezTo>
                    <a:pt x="6106" y="3264"/>
                    <a:pt x="3532" y="807"/>
                    <a:pt x="3532" y="807"/>
                  </a:cubicBezTo>
                  <a:cubicBezTo>
                    <a:pt x="3464" y="823"/>
                    <a:pt x="3388" y="830"/>
                    <a:pt x="3305" y="830"/>
                  </a:cubicBezTo>
                  <a:cubicBezTo>
                    <a:pt x="2411" y="830"/>
                    <a:pt x="751" y="0"/>
                    <a:pt x="751" y="0"/>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5"/>
            <p:cNvSpPr/>
            <p:nvPr/>
          </p:nvSpPr>
          <p:spPr>
            <a:xfrm>
              <a:off x="4269373" y="3648941"/>
              <a:ext cx="321191" cy="223579"/>
            </a:xfrm>
            <a:custGeom>
              <a:rect b="b" l="l" r="r" t="t"/>
              <a:pathLst>
                <a:path extrusionOk="0" h="1986" w="2853">
                  <a:moveTo>
                    <a:pt x="582" y="1"/>
                  </a:moveTo>
                  <a:cubicBezTo>
                    <a:pt x="582" y="1"/>
                    <a:pt x="389" y="71"/>
                    <a:pt x="254" y="286"/>
                  </a:cubicBezTo>
                  <a:cubicBezTo>
                    <a:pt x="118" y="501"/>
                    <a:pt x="60" y="607"/>
                    <a:pt x="29" y="641"/>
                  </a:cubicBezTo>
                  <a:cubicBezTo>
                    <a:pt x="29" y="641"/>
                    <a:pt x="1" y="706"/>
                    <a:pt x="317" y="868"/>
                  </a:cubicBezTo>
                  <a:cubicBezTo>
                    <a:pt x="633" y="1030"/>
                    <a:pt x="1043" y="1308"/>
                    <a:pt x="1361" y="1569"/>
                  </a:cubicBezTo>
                  <a:cubicBezTo>
                    <a:pt x="1579" y="1749"/>
                    <a:pt x="2069" y="1986"/>
                    <a:pt x="2434" y="1986"/>
                  </a:cubicBezTo>
                  <a:cubicBezTo>
                    <a:pt x="2601" y="1986"/>
                    <a:pt x="2743" y="1935"/>
                    <a:pt x="2819" y="1806"/>
                  </a:cubicBezTo>
                  <a:cubicBezTo>
                    <a:pt x="2819" y="1806"/>
                    <a:pt x="2853" y="1673"/>
                    <a:pt x="2661" y="1559"/>
                  </a:cubicBezTo>
                  <a:cubicBezTo>
                    <a:pt x="2471" y="1443"/>
                    <a:pt x="2152" y="1335"/>
                    <a:pt x="1881" y="932"/>
                  </a:cubicBezTo>
                  <a:cubicBezTo>
                    <a:pt x="1610" y="530"/>
                    <a:pt x="1604" y="251"/>
                    <a:pt x="1478" y="251"/>
                  </a:cubicBezTo>
                  <a:cubicBezTo>
                    <a:pt x="1477" y="251"/>
                    <a:pt x="1477" y="251"/>
                    <a:pt x="1476" y="251"/>
                  </a:cubicBezTo>
                  <a:cubicBezTo>
                    <a:pt x="1375" y="254"/>
                    <a:pt x="1349" y="412"/>
                    <a:pt x="1121" y="412"/>
                  </a:cubicBezTo>
                  <a:cubicBezTo>
                    <a:pt x="1061" y="412"/>
                    <a:pt x="987" y="401"/>
                    <a:pt x="894" y="374"/>
                  </a:cubicBezTo>
                  <a:cubicBezTo>
                    <a:pt x="605" y="291"/>
                    <a:pt x="582" y="1"/>
                    <a:pt x="582" y="1"/>
                  </a:cubicBezTo>
                  <a:close/>
                </a:path>
              </a:pathLst>
            </a:custGeom>
            <a:solidFill>
              <a:srgbClr val="FF71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5"/>
            <p:cNvSpPr/>
            <p:nvPr/>
          </p:nvSpPr>
          <p:spPr>
            <a:xfrm>
              <a:off x="4258678" y="3721441"/>
              <a:ext cx="328058" cy="167853"/>
            </a:xfrm>
            <a:custGeom>
              <a:rect b="b" l="l" r="r" t="t"/>
              <a:pathLst>
                <a:path extrusionOk="0" h="1491" w="2914">
                  <a:moveTo>
                    <a:pt x="124" y="0"/>
                  </a:moveTo>
                  <a:lnTo>
                    <a:pt x="124" y="0"/>
                  </a:lnTo>
                  <a:cubicBezTo>
                    <a:pt x="124" y="0"/>
                    <a:pt x="28" y="119"/>
                    <a:pt x="14" y="146"/>
                  </a:cubicBezTo>
                  <a:cubicBezTo>
                    <a:pt x="1" y="176"/>
                    <a:pt x="13" y="347"/>
                    <a:pt x="365" y="533"/>
                  </a:cubicBezTo>
                  <a:cubicBezTo>
                    <a:pt x="717" y="718"/>
                    <a:pt x="886" y="747"/>
                    <a:pt x="1177" y="938"/>
                  </a:cubicBezTo>
                  <a:cubicBezTo>
                    <a:pt x="1462" y="1125"/>
                    <a:pt x="1988" y="1491"/>
                    <a:pt x="2430" y="1491"/>
                  </a:cubicBezTo>
                  <a:cubicBezTo>
                    <a:pt x="2443" y="1491"/>
                    <a:pt x="2456" y="1491"/>
                    <a:pt x="2469" y="1490"/>
                  </a:cubicBezTo>
                  <a:cubicBezTo>
                    <a:pt x="2838" y="1469"/>
                    <a:pt x="2889" y="1301"/>
                    <a:pt x="2914" y="1166"/>
                  </a:cubicBezTo>
                  <a:lnTo>
                    <a:pt x="2914" y="1166"/>
                  </a:lnTo>
                  <a:cubicBezTo>
                    <a:pt x="2838" y="1294"/>
                    <a:pt x="2697" y="1344"/>
                    <a:pt x="2530" y="1344"/>
                  </a:cubicBezTo>
                  <a:cubicBezTo>
                    <a:pt x="2165" y="1344"/>
                    <a:pt x="1674" y="1106"/>
                    <a:pt x="1456" y="927"/>
                  </a:cubicBezTo>
                  <a:cubicBezTo>
                    <a:pt x="1138" y="665"/>
                    <a:pt x="728" y="389"/>
                    <a:pt x="412" y="226"/>
                  </a:cubicBezTo>
                  <a:cubicBezTo>
                    <a:pt x="96" y="64"/>
                    <a:pt x="124" y="0"/>
                    <a:pt x="124" y="0"/>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5"/>
            <p:cNvSpPr/>
            <p:nvPr/>
          </p:nvSpPr>
          <p:spPr>
            <a:xfrm>
              <a:off x="4418202" y="3677423"/>
              <a:ext cx="110779" cy="129126"/>
            </a:xfrm>
            <a:custGeom>
              <a:rect b="b" l="l" r="r" t="t"/>
              <a:pathLst>
                <a:path extrusionOk="0" h="1147" w="984">
                  <a:moveTo>
                    <a:pt x="157" y="0"/>
                  </a:moveTo>
                  <a:cubicBezTo>
                    <a:pt x="156" y="0"/>
                    <a:pt x="156" y="0"/>
                    <a:pt x="155" y="0"/>
                  </a:cubicBezTo>
                  <a:cubicBezTo>
                    <a:pt x="104" y="2"/>
                    <a:pt x="62" y="53"/>
                    <a:pt x="1" y="105"/>
                  </a:cubicBezTo>
                  <a:lnTo>
                    <a:pt x="76" y="331"/>
                  </a:lnTo>
                  <a:cubicBezTo>
                    <a:pt x="168" y="524"/>
                    <a:pt x="248" y="856"/>
                    <a:pt x="574" y="1043"/>
                  </a:cubicBezTo>
                  <a:cubicBezTo>
                    <a:pt x="713" y="1123"/>
                    <a:pt x="808" y="1146"/>
                    <a:pt x="871" y="1146"/>
                  </a:cubicBezTo>
                  <a:cubicBezTo>
                    <a:pt x="956" y="1146"/>
                    <a:pt x="983" y="1104"/>
                    <a:pt x="983" y="1104"/>
                  </a:cubicBezTo>
                  <a:cubicBezTo>
                    <a:pt x="845" y="1012"/>
                    <a:pt x="695" y="884"/>
                    <a:pt x="560" y="681"/>
                  </a:cubicBezTo>
                  <a:cubicBezTo>
                    <a:pt x="289" y="280"/>
                    <a:pt x="283" y="0"/>
                    <a:pt x="157" y="0"/>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5"/>
            <p:cNvSpPr/>
            <p:nvPr/>
          </p:nvSpPr>
          <p:spPr>
            <a:xfrm>
              <a:off x="4425520" y="3706581"/>
              <a:ext cx="12609" cy="11708"/>
            </a:xfrm>
            <a:custGeom>
              <a:rect b="b" l="l" r="r" t="t"/>
              <a:pathLst>
                <a:path extrusionOk="0" h="104" w="112">
                  <a:moveTo>
                    <a:pt x="60" y="1"/>
                  </a:moveTo>
                  <a:cubicBezTo>
                    <a:pt x="41" y="1"/>
                    <a:pt x="23" y="12"/>
                    <a:pt x="14" y="31"/>
                  </a:cubicBezTo>
                  <a:cubicBezTo>
                    <a:pt x="0" y="56"/>
                    <a:pt x="10" y="87"/>
                    <a:pt x="33" y="98"/>
                  </a:cubicBezTo>
                  <a:cubicBezTo>
                    <a:pt x="39" y="102"/>
                    <a:pt x="46" y="103"/>
                    <a:pt x="53" y="103"/>
                  </a:cubicBezTo>
                  <a:cubicBezTo>
                    <a:pt x="71" y="103"/>
                    <a:pt x="90" y="92"/>
                    <a:pt x="100" y="73"/>
                  </a:cubicBezTo>
                  <a:cubicBezTo>
                    <a:pt x="112" y="46"/>
                    <a:pt x="103" y="16"/>
                    <a:pt x="80" y="5"/>
                  </a:cubicBezTo>
                  <a:cubicBezTo>
                    <a:pt x="74" y="2"/>
                    <a:pt x="67" y="1"/>
                    <a:pt x="60" y="1"/>
                  </a:cubicBezTo>
                  <a:close/>
                </a:path>
              </a:pathLst>
            </a:custGeom>
            <a:solidFill>
              <a:srgbClr val="606060">
                <a:alpha val="25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5"/>
            <p:cNvSpPr/>
            <p:nvPr/>
          </p:nvSpPr>
          <p:spPr>
            <a:xfrm>
              <a:off x="4426083" y="3700727"/>
              <a:ext cx="31297" cy="15873"/>
            </a:xfrm>
            <a:custGeom>
              <a:rect b="b" l="l" r="r" t="t"/>
              <a:pathLst>
                <a:path extrusionOk="0" h="141" w="278">
                  <a:moveTo>
                    <a:pt x="243" y="1"/>
                  </a:moveTo>
                  <a:cubicBezTo>
                    <a:pt x="242" y="1"/>
                    <a:pt x="241" y="1"/>
                    <a:pt x="241" y="1"/>
                  </a:cubicBezTo>
                  <a:cubicBezTo>
                    <a:pt x="194" y="58"/>
                    <a:pt x="36" y="75"/>
                    <a:pt x="36" y="75"/>
                  </a:cubicBezTo>
                  <a:cubicBezTo>
                    <a:pt x="0" y="124"/>
                    <a:pt x="39" y="140"/>
                    <a:pt x="39" y="140"/>
                  </a:cubicBezTo>
                  <a:cubicBezTo>
                    <a:pt x="44" y="140"/>
                    <a:pt x="49" y="140"/>
                    <a:pt x="54" y="140"/>
                  </a:cubicBezTo>
                  <a:cubicBezTo>
                    <a:pt x="201" y="140"/>
                    <a:pt x="264" y="54"/>
                    <a:pt x="264" y="54"/>
                  </a:cubicBezTo>
                  <a:cubicBezTo>
                    <a:pt x="278" y="5"/>
                    <a:pt x="251" y="1"/>
                    <a:pt x="243" y="1"/>
                  </a:cubicBezTo>
                  <a:close/>
                </a:path>
              </a:pathLst>
            </a:custGeom>
            <a:solidFill>
              <a:srgbClr val="F4E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5"/>
            <p:cNvSpPr/>
            <p:nvPr/>
          </p:nvSpPr>
          <p:spPr>
            <a:xfrm>
              <a:off x="4441056" y="3738328"/>
              <a:ext cx="12722" cy="11595"/>
            </a:xfrm>
            <a:custGeom>
              <a:rect b="b" l="l" r="r" t="t"/>
              <a:pathLst>
                <a:path extrusionOk="0" h="103" w="113">
                  <a:moveTo>
                    <a:pt x="60" y="0"/>
                  </a:moveTo>
                  <a:cubicBezTo>
                    <a:pt x="41" y="0"/>
                    <a:pt x="23" y="11"/>
                    <a:pt x="14" y="30"/>
                  </a:cubicBezTo>
                  <a:cubicBezTo>
                    <a:pt x="1" y="56"/>
                    <a:pt x="10" y="87"/>
                    <a:pt x="33" y="98"/>
                  </a:cubicBezTo>
                  <a:cubicBezTo>
                    <a:pt x="40" y="101"/>
                    <a:pt x="46" y="103"/>
                    <a:pt x="53" y="103"/>
                  </a:cubicBezTo>
                  <a:cubicBezTo>
                    <a:pt x="71" y="103"/>
                    <a:pt x="90" y="91"/>
                    <a:pt x="100" y="72"/>
                  </a:cubicBezTo>
                  <a:cubicBezTo>
                    <a:pt x="112" y="47"/>
                    <a:pt x="105" y="16"/>
                    <a:pt x="80" y="5"/>
                  </a:cubicBezTo>
                  <a:cubicBezTo>
                    <a:pt x="74" y="2"/>
                    <a:pt x="67" y="0"/>
                    <a:pt x="60" y="0"/>
                  </a:cubicBezTo>
                  <a:close/>
                </a:path>
              </a:pathLst>
            </a:custGeom>
            <a:solidFill>
              <a:srgbClr val="211D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5"/>
            <p:cNvSpPr/>
            <p:nvPr/>
          </p:nvSpPr>
          <p:spPr>
            <a:xfrm>
              <a:off x="4441957" y="3732474"/>
              <a:ext cx="31072" cy="15648"/>
            </a:xfrm>
            <a:custGeom>
              <a:rect b="b" l="l" r="r" t="t"/>
              <a:pathLst>
                <a:path extrusionOk="0" h="139" w="276">
                  <a:moveTo>
                    <a:pt x="242" y="0"/>
                  </a:moveTo>
                  <a:cubicBezTo>
                    <a:pt x="241" y="0"/>
                    <a:pt x="240" y="0"/>
                    <a:pt x="240" y="0"/>
                  </a:cubicBezTo>
                  <a:cubicBezTo>
                    <a:pt x="192" y="58"/>
                    <a:pt x="35" y="74"/>
                    <a:pt x="35" y="74"/>
                  </a:cubicBezTo>
                  <a:cubicBezTo>
                    <a:pt x="0" y="121"/>
                    <a:pt x="32" y="139"/>
                    <a:pt x="37" y="139"/>
                  </a:cubicBezTo>
                  <a:cubicBezTo>
                    <a:pt x="37" y="139"/>
                    <a:pt x="38" y="139"/>
                    <a:pt x="38" y="139"/>
                  </a:cubicBezTo>
                  <a:cubicBezTo>
                    <a:pt x="43" y="139"/>
                    <a:pt x="49" y="139"/>
                    <a:pt x="55" y="139"/>
                  </a:cubicBezTo>
                  <a:cubicBezTo>
                    <a:pt x="200" y="139"/>
                    <a:pt x="263" y="54"/>
                    <a:pt x="263" y="54"/>
                  </a:cubicBezTo>
                  <a:cubicBezTo>
                    <a:pt x="276" y="4"/>
                    <a:pt x="250" y="0"/>
                    <a:pt x="242" y="0"/>
                  </a:cubicBezTo>
                  <a:close/>
                </a:path>
              </a:pathLst>
            </a:custGeom>
            <a:solidFill>
              <a:srgbClr val="F4E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5"/>
            <p:cNvSpPr/>
            <p:nvPr/>
          </p:nvSpPr>
          <p:spPr>
            <a:xfrm>
              <a:off x="4460420" y="3769962"/>
              <a:ext cx="12271" cy="11708"/>
            </a:xfrm>
            <a:custGeom>
              <a:rect b="b" l="l" r="r" t="t"/>
              <a:pathLst>
                <a:path extrusionOk="0" h="104" w="109">
                  <a:moveTo>
                    <a:pt x="58" y="0"/>
                  </a:moveTo>
                  <a:cubicBezTo>
                    <a:pt x="35" y="0"/>
                    <a:pt x="14" y="17"/>
                    <a:pt x="7" y="42"/>
                  </a:cubicBezTo>
                  <a:cubicBezTo>
                    <a:pt x="0" y="71"/>
                    <a:pt x="16" y="97"/>
                    <a:pt x="41" y="102"/>
                  </a:cubicBezTo>
                  <a:cubicBezTo>
                    <a:pt x="44" y="103"/>
                    <a:pt x="47" y="103"/>
                    <a:pt x="50" y="103"/>
                  </a:cubicBezTo>
                  <a:cubicBezTo>
                    <a:pt x="74" y="103"/>
                    <a:pt x="95" y="86"/>
                    <a:pt x="102" y="61"/>
                  </a:cubicBezTo>
                  <a:cubicBezTo>
                    <a:pt x="109" y="35"/>
                    <a:pt x="94" y="6"/>
                    <a:pt x="67" y="1"/>
                  </a:cubicBezTo>
                  <a:cubicBezTo>
                    <a:pt x="64" y="0"/>
                    <a:pt x="61" y="0"/>
                    <a:pt x="58" y="0"/>
                  </a:cubicBezTo>
                  <a:close/>
                </a:path>
              </a:pathLst>
            </a:custGeom>
            <a:solidFill>
              <a:srgbClr val="606060">
                <a:alpha val="25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5"/>
            <p:cNvSpPr/>
            <p:nvPr/>
          </p:nvSpPr>
          <p:spPr>
            <a:xfrm>
              <a:off x="4461658" y="3759267"/>
              <a:ext cx="27582" cy="20939"/>
            </a:xfrm>
            <a:custGeom>
              <a:rect b="b" l="l" r="r" t="t"/>
              <a:pathLst>
                <a:path extrusionOk="0" h="186" w="245">
                  <a:moveTo>
                    <a:pt x="219" y="0"/>
                  </a:moveTo>
                  <a:cubicBezTo>
                    <a:pt x="213" y="0"/>
                    <a:pt x="209" y="2"/>
                    <a:pt x="209" y="2"/>
                  </a:cubicBezTo>
                  <a:cubicBezTo>
                    <a:pt x="174" y="68"/>
                    <a:pt x="22" y="124"/>
                    <a:pt x="22" y="124"/>
                  </a:cubicBezTo>
                  <a:cubicBezTo>
                    <a:pt x="0" y="176"/>
                    <a:pt x="36" y="185"/>
                    <a:pt x="38" y="185"/>
                  </a:cubicBezTo>
                  <a:cubicBezTo>
                    <a:pt x="39" y="185"/>
                    <a:pt x="39" y="185"/>
                    <a:pt x="39" y="185"/>
                  </a:cubicBezTo>
                  <a:cubicBezTo>
                    <a:pt x="198" y="151"/>
                    <a:pt x="243" y="48"/>
                    <a:pt x="243" y="48"/>
                  </a:cubicBezTo>
                  <a:cubicBezTo>
                    <a:pt x="245" y="7"/>
                    <a:pt x="229" y="0"/>
                    <a:pt x="219" y="0"/>
                  </a:cubicBezTo>
                  <a:close/>
                </a:path>
              </a:pathLst>
            </a:custGeom>
            <a:solidFill>
              <a:srgbClr val="F4E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5"/>
            <p:cNvSpPr/>
            <p:nvPr/>
          </p:nvSpPr>
          <p:spPr>
            <a:xfrm>
              <a:off x="4045340" y="1989432"/>
              <a:ext cx="922481" cy="525061"/>
            </a:xfrm>
            <a:custGeom>
              <a:rect b="b" l="l" r="r" t="t"/>
              <a:pathLst>
                <a:path extrusionOk="0" h="4664" w="8194">
                  <a:moveTo>
                    <a:pt x="7764" y="0"/>
                  </a:moveTo>
                  <a:cubicBezTo>
                    <a:pt x="7764" y="0"/>
                    <a:pt x="4947" y="94"/>
                    <a:pt x="3634" y="482"/>
                  </a:cubicBezTo>
                  <a:cubicBezTo>
                    <a:pt x="1995" y="968"/>
                    <a:pt x="229" y="2124"/>
                    <a:pt x="1" y="3824"/>
                  </a:cubicBezTo>
                  <a:cubicBezTo>
                    <a:pt x="1" y="3824"/>
                    <a:pt x="854" y="4663"/>
                    <a:pt x="2293" y="4663"/>
                  </a:cubicBezTo>
                  <a:cubicBezTo>
                    <a:pt x="2449" y="4663"/>
                    <a:pt x="2612" y="4653"/>
                    <a:pt x="2782" y="4631"/>
                  </a:cubicBezTo>
                  <a:cubicBezTo>
                    <a:pt x="2782" y="4631"/>
                    <a:pt x="3002" y="4007"/>
                    <a:pt x="3877" y="3564"/>
                  </a:cubicBezTo>
                  <a:cubicBezTo>
                    <a:pt x="4885" y="3056"/>
                    <a:pt x="7561" y="3337"/>
                    <a:pt x="8194" y="1159"/>
                  </a:cubicBezTo>
                  <a:lnTo>
                    <a:pt x="7764" y="0"/>
                  </a:lnTo>
                  <a:close/>
                </a:path>
              </a:pathLst>
            </a:custGeom>
            <a:solidFill>
              <a:srgbClr val="FF71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5"/>
            <p:cNvSpPr/>
            <p:nvPr/>
          </p:nvSpPr>
          <p:spPr>
            <a:xfrm>
              <a:off x="4122232" y="2025119"/>
              <a:ext cx="817894" cy="454701"/>
            </a:xfrm>
            <a:custGeom>
              <a:rect b="b" l="l" r="r" t="t"/>
              <a:pathLst>
                <a:path extrusionOk="0" h="4039" w="7265">
                  <a:moveTo>
                    <a:pt x="7198" y="1"/>
                  </a:moveTo>
                  <a:cubicBezTo>
                    <a:pt x="6784" y="38"/>
                    <a:pt x="5932" y="132"/>
                    <a:pt x="4959" y="351"/>
                  </a:cubicBezTo>
                  <a:cubicBezTo>
                    <a:pt x="3229" y="739"/>
                    <a:pt x="349" y="1720"/>
                    <a:pt x="0" y="3961"/>
                  </a:cubicBezTo>
                  <a:cubicBezTo>
                    <a:pt x="55" y="3987"/>
                    <a:pt x="113" y="4013"/>
                    <a:pt x="172" y="4038"/>
                  </a:cubicBezTo>
                  <a:cubicBezTo>
                    <a:pt x="471" y="1868"/>
                    <a:pt x="3303" y="909"/>
                    <a:pt x="4999" y="529"/>
                  </a:cubicBezTo>
                  <a:cubicBezTo>
                    <a:pt x="6004" y="304"/>
                    <a:pt x="6877" y="211"/>
                    <a:pt x="7265" y="178"/>
                  </a:cubicBezTo>
                  <a:lnTo>
                    <a:pt x="7198" y="1"/>
                  </a:ln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5"/>
            <p:cNvSpPr/>
            <p:nvPr/>
          </p:nvSpPr>
          <p:spPr>
            <a:xfrm>
              <a:off x="4269711" y="2038516"/>
              <a:ext cx="675255" cy="472263"/>
            </a:xfrm>
            <a:custGeom>
              <a:rect b="b" l="l" r="r" t="t"/>
              <a:pathLst>
                <a:path extrusionOk="0" h="4195" w="5998">
                  <a:moveTo>
                    <a:pt x="5932" y="0"/>
                  </a:moveTo>
                  <a:cubicBezTo>
                    <a:pt x="4372" y="297"/>
                    <a:pt x="2334" y="980"/>
                    <a:pt x="972" y="2552"/>
                  </a:cubicBezTo>
                  <a:cubicBezTo>
                    <a:pt x="387" y="3225"/>
                    <a:pt x="118" y="3840"/>
                    <a:pt x="0" y="4184"/>
                  </a:cubicBezTo>
                  <a:cubicBezTo>
                    <a:pt x="62" y="4188"/>
                    <a:pt x="125" y="4191"/>
                    <a:pt x="190" y="4194"/>
                  </a:cubicBezTo>
                  <a:cubicBezTo>
                    <a:pt x="310" y="3860"/>
                    <a:pt x="574" y="3289"/>
                    <a:pt x="1110" y="2672"/>
                  </a:cubicBezTo>
                  <a:cubicBezTo>
                    <a:pt x="2447" y="1130"/>
                    <a:pt x="4463" y="462"/>
                    <a:pt x="5998" y="174"/>
                  </a:cubicBezTo>
                  <a:lnTo>
                    <a:pt x="5932" y="0"/>
                  </a:ln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5"/>
            <p:cNvSpPr/>
            <p:nvPr/>
          </p:nvSpPr>
          <p:spPr>
            <a:xfrm>
              <a:off x="4045340" y="1989432"/>
              <a:ext cx="880150" cy="446933"/>
            </a:xfrm>
            <a:custGeom>
              <a:rect b="b" l="l" r="r" t="t"/>
              <a:pathLst>
                <a:path extrusionOk="0" h="3970" w="7818">
                  <a:moveTo>
                    <a:pt x="7764" y="0"/>
                  </a:moveTo>
                  <a:cubicBezTo>
                    <a:pt x="7764" y="0"/>
                    <a:pt x="4947" y="94"/>
                    <a:pt x="3634" y="482"/>
                  </a:cubicBezTo>
                  <a:cubicBezTo>
                    <a:pt x="1995" y="968"/>
                    <a:pt x="229" y="2124"/>
                    <a:pt x="1" y="3824"/>
                  </a:cubicBezTo>
                  <a:cubicBezTo>
                    <a:pt x="1" y="3824"/>
                    <a:pt x="57" y="3883"/>
                    <a:pt x="170" y="3969"/>
                  </a:cubicBezTo>
                  <a:cubicBezTo>
                    <a:pt x="339" y="3209"/>
                    <a:pt x="1398" y="375"/>
                    <a:pt x="7818" y="150"/>
                  </a:cubicBezTo>
                  <a:lnTo>
                    <a:pt x="7764" y="0"/>
                  </a:lnTo>
                  <a:close/>
                </a:path>
              </a:pathLst>
            </a:custGeom>
            <a:solidFill>
              <a:srgbClr val="FFFFFF">
                <a:alpha val="7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5"/>
            <p:cNvSpPr/>
            <p:nvPr/>
          </p:nvSpPr>
          <p:spPr>
            <a:xfrm>
              <a:off x="4750198" y="2073077"/>
              <a:ext cx="582039" cy="734793"/>
            </a:xfrm>
            <a:custGeom>
              <a:rect b="b" l="l" r="r" t="t"/>
              <a:pathLst>
                <a:path extrusionOk="0" h="6527" w="5170">
                  <a:moveTo>
                    <a:pt x="934" y="0"/>
                  </a:moveTo>
                  <a:cubicBezTo>
                    <a:pt x="689" y="0"/>
                    <a:pt x="460" y="112"/>
                    <a:pt x="334" y="284"/>
                  </a:cubicBezTo>
                  <a:cubicBezTo>
                    <a:pt x="1" y="739"/>
                    <a:pt x="1336" y="4058"/>
                    <a:pt x="1336" y="4058"/>
                  </a:cubicBezTo>
                  <a:cubicBezTo>
                    <a:pt x="1414" y="4396"/>
                    <a:pt x="4820" y="6525"/>
                    <a:pt x="4820" y="6526"/>
                  </a:cubicBezTo>
                  <a:lnTo>
                    <a:pt x="5170" y="6299"/>
                  </a:lnTo>
                  <a:cubicBezTo>
                    <a:pt x="5170" y="6299"/>
                    <a:pt x="2486" y="3845"/>
                    <a:pt x="2452" y="3725"/>
                  </a:cubicBezTo>
                  <a:cubicBezTo>
                    <a:pt x="2420" y="3603"/>
                    <a:pt x="2067" y="2471"/>
                    <a:pt x="1894" y="1135"/>
                  </a:cubicBezTo>
                  <a:cubicBezTo>
                    <a:pt x="1787" y="303"/>
                    <a:pt x="1338" y="0"/>
                    <a:pt x="934" y="0"/>
                  </a:cubicBezTo>
                  <a:close/>
                </a:path>
              </a:pathLst>
            </a:custGeom>
            <a:solidFill>
              <a:srgbClr val="FF71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5"/>
            <p:cNvSpPr/>
            <p:nvPr/>
          </p:nvSpPr>
          <p:spPr>
            <a:xfrm>
              <a:off x="4856698" y="2074203"/>
              <a:ext cx="464505" cy="724324"/>
            </a:xfrm>
            <a:custGeom>
              <a:rect b="b" l="l" r="r" t="t"/>
              <a:pathLst>
                <a:path extrusionOk="0" h="6434" w="4126">
                  <a:moveTo>
                    <a:pt x="113" y="1"/>
                  </a:moveTo>
                  <a:cubicBezTo>
                    <a:pt x="21" y="143"/>
                    <a:pt x="0" y="416"/>
                    <a:pt x="50" y="815"/>
                  </a:cubicBezTo>
                  <a:cubicBezTo>
                    <a:pt x="156" y="1648"/>
                    <a:pt x="890" y="3936"/>
                    <a:pt x="921" y="4033"/>
                  </a:cubicBezTo>
                  <a:lnTo>
                    <a:pt x="927" y="4053"/>
                  </a:lnTo>
                  <a:lnTo>
                    <a:pt x="4003" y="6433"/>
                  </a:lnTo>
                  <a:lnTo>
                    <a:pt x="4126" y="6354"/>
                  </a:lnTo>
                  <a:lnTo>
                    <a:pt x="1045" y="3971"/>
                  </a:lnTo>
                  <a:cubicBezTo>
                    <a:pt x="971" y="3737"/>
                    <a:pt x="286" y="1576"/>
                    <a:pt x="185" y="798"/>
                  </a:cubicBezTo>
                  <a:cubicBezTo>
                    <a:pt x="107" y="176"/>
                    <a:pt x="230" y="58"/>
                    <a:pt x="261" y="38"/>
                  </a:cubicBezTo>
                  <a:cubicBezTo>
                    <a:pt x="212" y="21"/>
                    <a:pt x="163" y="8"/>
                    <a:pt x="113" y="1"/>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5"/>
            <p:cNvSpPr/>
            <p:nvPr/>
          </p:nvSpPr>
          <p:spPr>
            <a:xfrm>
              <a:off x="4802097" y="2077918"/>
              <a:ext cx="499405" cy="729953"/>
            </a:xfrm>
            <a:custGeom>
              <a:rect b="b" l="l" r="r" t="t"/>
              <a:pathLst>
                <a:path extrusionOk="0" h="6484" w="4436">
                  <a:moveTo>
                    <a:pt x="215" y="0"/>
                  </a:moveTo>
                  <a:cubicBezTo>
                    <a:pt x="159" y="20"/>
                    <a:pt x="106" y="45"/>
                    <a:pt x="55" y="76"/>
                  </a:cubicBezTo>
                  <a:cubicBezTo>
                    <a:pt x="11" y="300"/>
                    <a:pt x="0" y="666"/>
                    <a:pt x="148" y="1217"/>
                  </a:cubicBezTo>
                  <a:cubicBezTo>
                    <a:pt x="411" y="2209"/>
                    <a:pt x="970" y="3938"/>
                    <a:pt x="974" y="3954"/>
                  </a:cubicBezTo>
                  <a:lnTo>
                    <a:pt x="981" y="3974"/>
                  </a:lnTo>
                  <a:lnTo>
                    <a:pt x="3873" y="6176"/>
                  </a:lnTo>
                  <a:cubicBezTo>
                    <a:pt x="4166" y="6365"/>
                    <a:pt x="4358" y="6483"/>
                    <a:pt x="4358" y="6483"/>
                  </a:cubicBezTo>
                  <a:lnTo>
                    <a:pt x="4436" y="6432"/>
                  </a:lnTo>
                  <a:lnTo>
                    <a:pt x="1099" y="3891"/>
                  </a:lnTo>
                  <a:cubicBezTo>
                    <a:pt x="1035" y="3693"/>
                    <a:pt x="528" y="2112"/>
                    <a:pt x="281" y="1181"/>
                  </a:cubicBezTo>
                  <a:cubicBezTo>
                    <a:pt x="112" y="549"/>
                    <a:pt x="163" y="178"/>
                    <a:pt x="215" y="0"/>
                  </a:cubicBezTo>
                  <a:close/>
                </a:path>
              </a:pathLst>
            </a:custGeom>
            <a:solidFill>
              <a:srgbClr val="C04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5"/>
            <p:cNvSpPr/>
            <p:nvPr/>
          </p:nvSpPr>
          <p:spPr>
            <a:xfrm>
              <a:off x="5292717" y="2782092"/>
              <a:ext cx="124063" cy="130702"/>
            </a:xfrm>
            <a:custGeom>
              <a:rect b="b" l="l" r="r" t="t"/>
              <a:pathLst>
                <a:path extrusionOk="0" h="1161" w="1102">
                  <a:moveTo>
                    <a:pt x="352" y="0"/>
                  </a:moveTo>
                  <a:lnTo>
                    <a:pt x="1" y="227"/>
                  </a:lnTo>
                  <a:cubicBezTo>
                    <a:pt x="1" y="227"/>
                    <a:pt x="232" y="537"/>
                    <a:pt x="253" y="557"/>
                  </a:cubicBezTo>
                  <a:cubicBezTo>
                    <a:pt x="273" y="575"/>
                    <a:pt x="130" y="1058"/>
                    <a:pt x="291" y="1133"/>
                  </a:cubicBezTo>
                  <a:cubicBezTo>
                    <a:pt x="331" y="1152"/>
                    <a:pt x="394" y="1160"/>
                    <a:pt x="466" y="1160"/>
                  </a:cubicBezTo>
                  <a:cubicBezTo>
                    <a:pt x="677" y="1160"/>
                    <a:pt x="971" y="1090"/>
                    <a:pt x="1027" y="1030"/>
                  </a:cubicBezTo>
                  <a:cubicBezTo>
                    <a:pt x="1102" y="951"/>
                    <a:pt x="981" y="491"/>
                    <a:pt x="931" y="364"/>
                  </a:cubicBezTo>
                  <a:cubicBezTo>
                    <a:pt x="881" y="237"/>
                    <a:pt x="352" y="0"/>
                    <a:pt x="352" y="0"/>
                  </a:cubicBezTo>
                  <a:close/>
                </a:path>
              </a:pathLst>
            </a:custGeom>
            <a:solidFill>
              <a:srgbClr val="F9C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5"/>
            <p:cNvSpPr/>
            <p:nvPr/>
          </p:nvSpPr>
          <p:spPr>
            <a:xfrm>
              <a:off x="5307240" y="2796390"/>
              <a:ext cx="115732" cy="118994"/>
            </a:xfrm>
            <a:custGeom>
              <a:rect b="b" l="l" r="r" t="t"/>
              <a:pathLst>
                <a:path extrusionOk="0" h="1057" w="1028">
                  <a:moveTo>
                    <a:pt x="481" y="1"/>
                  </a:moveTo>
                  <a:cubicBezTo>
                    <a:pt x="387" y="181"/>
                    <a:pt x="32" y="312"/>
                    <a:pt x="32" y="312"/>
                  </a:cubicBezTo>
                  <a:cubicBezTo>
                    <a:pt x="32" y="312"/>
                    <a:pt x="103" y="421"/>
                    <a:pt x="107" y="452"/>
                  </a:cubicBezTo>
                  <a:cubicBezTo>
                    <a:pt x="111" y="484"/>
                    <a:pt x="1" y="831"/>
                    <a:pt x="100" y="975"/>
                  </a:cubicBezTo>
                  <a:cubicBezTo>
                    <a:pt x="140" y="1034"/>
                    <a:pt x="257" y="1057"/>
                    <a:pt x="391" y="1057"/>
                  </a:cubicBezTo>
                  <a:cubicBezTo>
                    <a:pt x="585" y="1057"/>
                    <a:pt x="815" y="1008"/>
                    <a:pt x="894" y="953"/>
                  </a:cubicBezTo>
                  <a:cubicBezTo>
                    <a:pt x="1027" y="857"/>
                    <a:pt x="860" y="337"/>
                    <a:pt x="818" y="223"/>
                  </a:cubicBezTo>
                  <a:cubicBezTo>
                    <a:pt x="776" y="109"/>
                    <a:pt x="481" y="1"/>
                    <a:pt x="481" y="1"/>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App</a:t>
            </a:r>
            <a:endParaRPr/>
          </a:p>
        </p:txBody>
      </p:sp>
      <p:sp>
        <p:nvSpPr>
          <p:cNvPr id="495" name="Google Shape;495;p26"/>
          <p:cNvSpPr txBox="1"/>
          <p:nvPr>
            <p:ph idx="1" type="body"/>
          </p:nvPr>
        </p:nvSpPr>
        <p:spPr>
          <a:xfrm>
            <a:off x="170750" y="1919075"/>
            <a:ext cx="8222100" cy="271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This project proposes to find solutions that allow the people who are passionate about sport</a:t>
            </a:r>
            <a:r>
              <a:rPr lang="en"/>
              <a:t>s </a:t>
            </a:r>
            <a:r>
              <a:rPr lang="en"/>
              <a:t>to organize and participate in various sports events. Restrictions related, among other things, to location, required equipment and the participants’ performance level need to be considered.</a:t>
            </a:r>
            <a:endParaRPr/>
          </a:p>
          <a:p>
            <a:pPr indent="0" lvl="0" marL="0" rtl="0" algn="just">
              <a:spcBef>
                <a:spcPts val="1600"/>
              </a:spcBef>
              <a:spcAft>
                <a:spcPts val="1600"/>
              </a:spcAft>
              <a:buNone/>
            </a:pPr>
            <a:r>
              <a:t/>
            </a:r>
            <a:endParaRPr/>
          </a:p>
        </p:txBody>
      </p:sp>
      <p:grpSp>
        <p:nvGrpSpPr>
          <p:cNvPr id="496" name="Google Shape;496;p26"/>
          <p:cNvGrpSpPr/>
          <p:nvPr/>
        </p:nvGrpSpPr>
        <p:grpSpPr>
          <a:xfrm>
            <a:off x="4618605" y="4259035"/>
            <a:ext cx="3754203" cy="337283"/>
            <a:chOff x="446306" y="2908806"/>
            <a:chExt cx="4022935" cy="361426"/>
          </a:xfrm>
        </p:grpSpPr>
        <p:grpSp>
          <p:nvGrpSpPr>
            <p:cNvPr id="497" name="Google Shape;497;p26"/>
            <p:cNvGrpSpPr/>
            <p:nvPr/>
          </p:nvGrpSpPr>
          <p:grpSpPr>
            <a:xfrm>
              <a:off x="446306" y="2908806"/>
              <a:ext cx="722375" cy="361426"/>
              <a:chOff x="446306" y="1080006"/>
              <a:chExt cx="722375" cy="361426"/>
            </a:xfrm>
          </p:grpSpPr>
          <p:sp>
            <p:nvSpPr>
              <p:cNvPr id="498" name="Google Shape;498;p26"/>
              <p:cNvSpPr/>
              <p:nvPr/>
            </p:nvSpPr>
            <p:spPr>
              <a:xfrm>
                <a:off x="446306" y="1232680"/>
                <a:ext cx="59374" cy="55368"/>
              </a:xfrm>
              <a:custGeom>
                <a:rect b="b" l="l" r="r" t="t"/>
                <a:pathLst>
                  <a:path extrusionOk="0" h="235" w="252">
                    <a:moveTo>
                      <a:pt x="17" y="1"/>
                    </a:moveTo>
                    <a:lnTo>
                      <a:pt x="17" y="2"/>
                    </a:lnTo>
                    <a:cubicBezTo>
                      <a:pt x="8" y="2"/>
                      <a:pt x="1" y="10"/>
                      <a:pt x="1" y="19"/>
                    </a:cubicBezTo>
                    <a:lnTo>
                      <a:pt x="1" y="217"/>
                    </a:lnTo>
                    <a:cubicBezTo>
                      <a:pt x="1" y="227"/>
                      <a:pt x="8" y="234"/>
                      <a:pt x="17" y="234"/>
                    </a:cubicBezTo>
                    <a:lnTo>
                      <a:pt x="252" y="234"/>
                    </a:lnTo>
                    <a:lnTo>
                      <a:pt x="252"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6"/>
              <p:cNvSpPr/>
              <p:nvPr/>
            </p:nvSpPr>
            <p:spPr>
              <a:xfrm>
                <a:off x="530889" y="1232916"/>
                <a:ext cx="555568" cy="55604"/>
              </a:xfrm>
              <a:custGeom>
                <a:rect b="b" l="l" r="r" t="t"/>
                <a:pathLst>
                  <a:path extrusionOk="0" h="236" w="2358">
                    <a:moveTo>
                      <a:pt x="1" y="1"/>
                    </a:moveTo>
                    <a:lnTo>
                      <a:pt x="1" y="235"/>
                    </a:lnTo>
                    <a:lnTo>
                      <a:pt x="2357" y="235"/>
                    </a:lnTo>
                    <a:lnTo>
                      <a:pt x="2357"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6"/>
              <p:cNvSpPr/>
              <p:nvPr/>
            </p:nvSpPr>
            <p:spPr>
              <a:xfrm>
                <a:off x="557513" y="1080006"/>
                <a:ext cx="73510" cy="361426"/>
              </a:xfrm>
              <a:custGeom>
                <a:rect b="b" l="l" r="r" t="t"/>
                <a:pathLst>
                  <a:path extrusionOk="0" h="1534" w="312">
                    <a:moveTo>
                      <a:pt x="1" y="0"/>
                    </a:moveTo>
                    <a:lnTo>
                      <a:pt x="1" y="1534"/>
                    </a:lnTo>
                    <a:lnTo>
                      <a:pt x="312" y="1534"/>
                    </a:lnTo>
                    <a:lnTo>
                      <a:pt x="312" y="0"/>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6"/>
              <p:cNvSpPr/>
              <p:nvPr/>
            </p:nvSpPr>
            <p:spPr>
              <a:xfrm>
                <a:off x="475757" y="1133489"/>
                <a:ext cx="59374" cy="253988"/>
              </a:xfrm>
              <a:custGeom>
                <a:rect b="b" l="l" r="r" t="t"/>
                <a:pathLst>
                  <a:path extrusionOk="0" h="1078" w="252">
                    <a:moveTo>
                      <a:pt x="1" y="0"/>
                    </a:moveTo>
                    <a:lnTo>
                      <a:pt x="1" y="1078"/>
                    </a:lnTo>
                    <a:lnTo>
                      <a:pt x="251" y="1078"/>
                    </a:lnTo>
                    <a:lnTo>
                      <a:pt x="251" y="0"/>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6"/>
              <p:cNvSpPr/>
              <p:nvPr/>
            </p:nvSpPr>
            <p:spPr>
              <a:xfrm>
                <a:off x="1109307" y="1233152"/>
                <a:ext cx="59374" cy="55604"/>
              </a:xfrm>
              <a:custGeom>
                <a:rect b="b" l="l" r="r" t="t"/>
                <a:pathLst>
                  <a:path extrusionOk="0" h="236" w="252">
                    <a:moveTo>
                      <a:pt x="1" y="1"/>
                    </a:moveTo>
                    <a:lnTo>
                      <a:pt x="1" y="235"/>
                    </a:lnTo>
                    <a:lnTo>
                      <a:pt x="235" y="235"/>
                    </a:lnTo>
                    <a:lnTo>
                      <a:pt x="235" y="234"/>
                    </a:lnTo>
                    <a:cubicBezTo>
                      <a:pt x="243" y="234"/>
                      <a:pt x="251" y="226"/>
                      <a:pt x="251" y="216"/>
                    </a:cubicBezTo>
                    <a:lnTo>
                      <a:pt x="251" y="19"/>
                    </a:lnTo>
                    <a:cubicBezTo>
                      <a:pt x="251" y="9"/>
                      <a:pt x="243" y="1"/>
                      <a:pt x="235" y="1"/>
                    </a:cubicBez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6"/>
              <p:cNvSpPr/>
              <p:nvPr/>
            </p:nvSpPr>
            <p:spPr>
              <a:xfrm>
                <a:off x="983964" y="1080006"/>
                <a:ext cx="73275" cy="361426"/>
              </a:xfrm>
              <a:custGeom>
                <a:rect b="b" l="l" r="r" t="t"/>
                <a:pathLst>
                  <a:path extrusionOk="0" h="1534" w="311">
                    <a:moveTo>
                      <a:pt x="1" y="0"/>
                    </a:moveTo>
                    <a:lnTo>
                      <a:pt x="1" y="1534"/>
                    </a:lnTo>
                    <a:lnTo>
                      <a:pt x="311" y="1534"/>
                    </a:lnTo>
                    <a:lnTo>
                      <a:pt x="311" y="0"/>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6"/>
              <p:cNvSpPr/>
              <p:nvPr/>
            </p:nvSpPr>
            <p:spPr>
              <a:xfrm>
                <a:off x="1079621" y="1133489"/>
                <a:ext cx="59374" cy="253988"/>
              </a:xfrm>
              <a:custGeom>
                <a:rect b="b" l="l" r="r" t="t"/>
                <a:pathLst>
                  <a:path extrusionOk="0" h="1078" w="252">
                    <a:moveTo>
                      <a:pt x="1" y="0"/>
                    </a:moveTo>
                    <a:lnTo>
                      <a:pt x="1" y="1078"/>
                    </a:lnTo>
                    <a:lnTo>
                      <a:pt x="251" y="1078"/>
                    </a:lnTo>
                    <a:lnTo>
                      <a:pt x="251" y="0"/>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5" name="Google Shape;505;p26"/>
            <p:cNvGrpSpPr/>
            <p:nvPr/>
          </p:nvGrpSpPr>
          <p:grpSpPr>
            <a:xfrm>
              <a:off x="1271446" y="2908806"/>
              <a:ext cx="722375" cy="361426"/>
              <a:chOff x="446306" y="1080006"/>
              <a:chExt cx="722375" cy="361426"/>
            </a:xfrm>
          </p:grpSpPr>
          <p:sp>
            <p:nvSpPr>
              <p:cNvPr id="506" name="Google Shape;506;p26"/>
              <p:cNvSpPr/>
              <p:nvPr/>
            </p:nvSpPr>
            <p:spPr>
              <a:xfrm>
                <a:off x="446306" y="1232680"/>
                <a:ext cx="59374" cy="55368"/>
              </a:xfrm>
              <a:custGeom>
                <a:rect b="b" l="l" r="r" t="t"/>
                <a:pathLst>
                  <a:path extrusionOk="0" h="235" w="252">
                    <a:moveTo>
                      <a:pt x="17" y="1"/>
                    </a:moveTo>
                    <a:lnTo>
                      <a:pt x="17" y="2"/>
                    </a:lnTo>
                    <a:cubicBezTo>
                      <a:pt x="8" y="2"/>
                      <a:pt x="1" y="10"/>
                      <a:pt x="1" y="19"/>
                    </a:cubicBezTo>
                    <a:lnTo>
                      <a:pt x="1" y="217"/>
                    </a:lnTo>
                    <a:cubicBezTo>
                      <a:pt x="1" y="227"/>
                      <a:pt x="8" y="234"/>
                      <a:pt x="17" y="234"/>
                    </a:cubicBezTo>
                    <a:lnTo>
                      <a:pt x="252" y="234"/>
                    </a:lnTo>
                    <a:lnTo>
                      <a:pt x="252"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6"/>
              <p:cNvSpPr/>
              <p:nvPr/>
            </p:nvSpPr>
            <p:spPr>
              <a:xfrm>
                <a:off x="530889" y="1232916"/>
                <a:ext cx="555568" cy="55604"/>
              </a:xfrm>
              <a:custGeom>
                <a:rect b="b" l="l" r="r" t="t"/>
                <a:pathLst>
                  <a:path extrusionOk="0" h="236" w="2358">
                    <a:moveTo>
                      <a:pt x="1" y="1"/>
                    </a:moveTo>
                    <a:lnTo>
                      <a:pt x="1" y="235"/>
                    </a:lnTo>
                    <a:lnTo>
                      <a:pt x="2357" y="235"/>
                    </a:lnTo>
                    <a:lnTo>
                      <a:pt x="2357"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6"/>
              <p:cNvSpPr/>
              <p:nvPr/>
            </p:nvSpPr>
            <p:spPr>
              <a:xfrm>
                <a:off x="557513" y="1080006"/>
                <a:ext cx="73510" cy="361426"/>
              </a:xfrm>
              <a:custGeom>
                <a:rect b="b" l="l" r="r" t="t"/>
                <a:pathLst>
                  <a:path extrusionOk="0" h="1534" w="312">
                    <a:moveTo>
                      <a:pt x="1" y="0"/>
                    </a:moveTo>
                    <a:lnTo>
                      <a:pt x="1" y="1534"/>
                    </a:lnTo>
                    <a:lnTo>
                      <a:pt x="312" y="1534"/>
                    </a:lnTo>
                    <a:lnTo>
                      <a:pt x="312" y="0"/>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6"/>
              <p:cNvSpPr/>
              <p:nvPr/>
            </p:nvSpPr>
            <p:spPr>
              <a:xfrm>
                <a:off x="475757" y="1133489"/>
                <a:ext cx="59374" cy="253988"/>
              </a:xfrm>
              <a:custGeom>
                <a:rect b="b" l="l" r="r" t="t"/>
                <a:pathLst>
                  <a:path extrusionOk="0" h="1078" w="252">
                    <a:moveTo>
                      <a:pt x="1" y="0"/>
                    </a:moveTo>
                    <a:lnTo>
                      <a:pt x="1" y="1078"/>
                    </a:lnTo>
                    <a:lnTo>
                      <a:pt x="251" y="1078"/>
                    </a:lnTo>
                    <a:lnTo>
                      <a:pt x="251" y="0"/>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6"/>
              <p:cNvSpPr/>
              <p:nvPr/>
            </p:nvSpPr>
            <p:spPr>
              <a:xfrm>
                <a:off x="1109307" y="1233152"/>
                <a:ext cx="59374" cy="55604"/>
              </a:xfrm>
              <a:custGeom>
                <a:rect b="b" l="l" r="r" t="t"/>
                <a:pathLst>
                  <a:path extrusionOk="0" h="236" w="252">
                    <a:moveTo>
                      <a:pt x="1" y="1"/>
                    </a:moveTo>
                    <a:lnTo>
                      <a:pt x="1" y="235"/>
                    </a:lnTo>
                    <a:lnTo>
                      <a:pt x="235" y="235"/>
                    </a:lnTo>
                    <a:lnTo>
                      <a:pt x="235" y="234"/>
                    </a:lnTo>
                    <a:cubicBezTo>
                      <a:pt x="243" y="234"/>
                      <a:pt x="251" y="226"/>
                      <a:pt x="251" y="216"/>
                    </a:cubicBezTo>
                    <a:lnTo>
                      <a:pt x="251" y="19"/>
                    </a:lnTo>
                    <a:cubicBezTo>
                      <a:pt x="251" y="9"/>
                      <a:pt x="243" y="1"/>
                      <a:pt x="235" y="1"/>
                    </a:cubicBez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6"/>
              <p:cNvSpPr/>
              <p:nvPr/>
            </p:nvSpPr>
            <p:spPr>
              <a:xfrm>
                <a:off x="983964" y="1080006"/>
                <a:ext cx="73275" cy="361426"/>
              </a:xfrm>
              <a:custGeom>
                <a:rect b="b" l="l" r="r" t="t"/>
                <a:pathLst>
                  <a:path extrusionOk="0" h="1534" w="311">
                    <a:moveTo>
                      <a:pt x="1" y="0"/>
                    </a:moveTo>
                    <a:lnTo>
                      <a:pt x="1" y="1534"/>
                    </a:lnTo>
                    <a:lnTo>
                      <a:pt x="311" y="1534"/>
                    </a:lnTo>
                    <a:lnTo>
                      <a:pt x="311" y="0"/>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6"/>
              <p:cNvSpPr/>
              <p:nvPr/>
            </p:nvSpPr>
            <p:spPr>
              <a:xfrm>
                <a:off x="1079621" y="1133489"/>
                <a:ext cx="59374" cy="253988"/>
              </a:xfrm>
              <a:custGeom>
                <a:rect b="b" l="l" r="r" t="t"/>
                <a:pathLst>
                  <a:path extrusionOk="0" h="1078" w="252">
                    <a:moveTo>
                      <a:pt x="1" y="0"/>
                    </a:moveTo>
                    <a:lnTo>
                      <a:pt x="1" y="1078"/>
                    </a:lnTo>
                    <a:lnTo>
                      <a:pt x="251" y="1078"/>
                    </a:lnTo>
                    <a:lnTo>
                      <a:pt x="251" y="0"/>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3" name="Google Shape;513;p26"/>
            <p:cNvGrpSpPr/>
            <p:nvPr/>
          </p:nvGrpSpPr>
          <p:grpSpPr>
            <a:xfrm>
              <a:off x="2096586" y="2908806"/>
              <a:ext cx="722375" cy="361426"/>
              <a:chOff x="446306" y="1080006"/>
              <a:chExt cx="722375" cy="361426"/>
            </a:xfrm>
          </p:grpSpPr>
          <p:sp>
            <p:nvSpPr>
              <p:cNvPr id="514" name="Google Shape;514;p26"/>
              <p:cNvSpPr/>
              <p:nvPr/>
            </p:nvSpPr>
            <p:spPr>
              <a:xfrm>
                <a:off x="446306" y="1232680"/>
                <a:ext cx="59374" cy="55368"/>
              </a:xfrm>
              <a:custGeom>
                <a:rect b="b" l="l" r="r" t="t"/>
                <a:pathLst>
                  <a:path extrusionOk="0" h="235" w="252">
                    <a:moveTo>
                      <a:pt x="17" y="1"/>
                    </a:moveTo>
                    <a:lnTo>
                      <a:pt x="17" y="2"/>
                    </a:lnTo>
                    <a:cubicBezTo>
                      <a:pt x="8" y="2"/>
                      <a:pt x="1" y="10"/>
                      <a:pt x="1" y="19"/>
                    </a:cubicBezTo>
                    <a:lnTo>
                      <a:pt x="1" y="217"/>
                    </a:lnTo>
                    <a:cubicBezTo>
                      <a:pt x="1" y="227"/>
                      <a:pt x="8" y="234"/>
                      <a:pt x="17" y="234"/>
                    </a:cubicBezTo>
                    <a:lnTo>
                      <a:pt x="252" y="234"/>
                    </a:lnTo>
                    <a:lnTo>
                      <a:pt x="252"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6"/>
              <p:cNvSpPr/>
              <p:nvPr/>
            </p:nvSpPr>
            <p:spPr>
              <a:xfrm>
                <a:off x="530889" y="1232916"/>
                <a:ext cx="555568" cy="55604"/>
              </a:xfrm>
              <a:custGeom>
                <a:rect b="b" l="l" r="r" t="t"/>
                <a:pathLst>
                  <a:path extrusionOk="0" h="236" w="2358">
                    <a:moveTo>
                      <a:pt x="1" y="1"/>
                    </a:moveTo>
                    <a:lnTo>
                      <a:pt x="1" y="235"/>
                    </a:lnTo>
                    <a:lnTo>
                      <a:pt x="2357" y="235"/>
                    </a:lnTo>
                    <a:lnTo>
                      <a:pt x="2357"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6"/>
              <p:cNvSpPr/>
              <p:nvPr/>
            </p:nvSpPr>
            <p:spPr>
              <a:xfrm>
                <a:off x="557513" y="1080006"/>
                <a:ext cx="73510" cy="361426"/>
              </a:xfrm>
              <a:custGeom>
                <a:rect b="b" l="l" r="r" t="t"/>
                <a:pathLst>
                  <a:path extrusionOk="0" h="1534" w="312">
                    <a:moveTo>
                      <a:pt x="1" y="0"/>
                    </a:moveTo>
                    <a:lnTo>
                      <a:pt x="1" y="1534"/>
                    </a:lnTo>
                    <a:lnTo>
                      <a:pt x="312" y="1534"/>
                    </a:lnTo>
                    <a:lnTo>
                      <a:pt x="312" y="0"/>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6"/>
              <p:cNvSpPr/>
              <p:nvPr/>
            </p:nvSpPr>
            <p:spPr>
              <a:xfrm>
                <a:off x="475757" y="1133489"/>
                <a:ext cx="59374" cy="253988"/>
              </a:xfrm>
              <a:custGeom>
                <a:rect b="b" l="l" r="r" t="t"/>
                <a:pathLst>
                  <a:path extrusionOk="0" h="1078" w="252">
                    <a:moveTo>
                      <a:pt x="1" y="0"/>
                    </a:moveTo>
                    <a:lnTo>
                      <a:pt x="1" y="1078"/>
                    </a:lnTo>
                    <a:lnTo>
                      <a:pt x="251" y="1078"/>
                    </a:lnTo>
                    <a:lnTo>
                      <a:pt x="251" y="0"/>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6"/>
              <p:cNvSpPr/>
              <p:nvPr/>
            </p:nvSpPr>
            <p:spPr>
              <a:xfrm>
                <a:off x="1109307" y="1233152"/>
                <a:ext cx="59374" cy="55604"/>
              </a:xfrm>
              <a:custGeom>
                <a:rect b="b" l="l" r="r" t="t"/>
                <a:pathLst>
                  <a:path extrusionOk="0" h="236" w="252">
                    <a:moveTo>
                      <a:pt x="1" y="1"/>
                    </a:moveTo>
                    <a:lnTo>
                      <a:pt x="1" y="235"/>
                    </a:lnTo>
                    <a:lnTo>
                      <a:pt x="235" y="235"/>
                    </a:lnTo>
                    <a:lnTo>
                      <a:pt x="235" y="234"/>
                    </a:lnTo>
                    <a:cubicBezTo>
                      <a:pt x="243" y="234"/>
                      <a:pt x="251" y="226"/>
                      <a:pt x="251" y="216"/>
                    </a:cubicBezTo>
                    <a:lnTo>
                      <a:pt x="251" y="19"/>
                    </a:lnTo>
                    <a:cubicBezTo>
                      <a:pt x="251" y="9"/>
                      <a:pt x="243" y="1"/>
                      <a:pt x="235" y="1"/>
                    </a:cubicBez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6"/>
              <p:cNvSpPr/>
              <p:nvPr/>
            </p:nvSpPr>
            <p:spPr>
              <a:xfrm>
                <a:off x="983964" y="1080006"/>
                <a:ext cx="73275" cy="361426"/>
              </a:xfrm>
              <a:custGeom>
                <a:rect b="b" l="l" r="r" t="t"/>
                <a:pathLst>
                  <a:path extrusionOk="0" h="1534" w="311">
                    <a:moveTo>
                      <a:pt x="1" y="0"/>
                    </a:moveTo>
                    <a:lnTo>
                      <a:pt x="1" y="1534"/>
                    </a:lnTo>
                    <a:lnTo>
                      <a:pt x="311" y="1534"/>
                    </a:lnTo>
                    <a:lnTo>
                      <a:pt x="311" y="0"/>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6"/>
              <p:cNvSpPr/>
              <p:nvPr/>
            </p:nvSpPr>
            <p:spPr>
              <a:xfrm>
                <a:off x="1079621" y="1133489"/>
                <a:ext cx="59374" cy="253988"/>
              </a:xfrm>
              <a:custGeom>
                <a:rect b="b" l="l" r="r" t="t"/>
                <a:pathLst>
                  <a:path extrusionOk="0" h="1078" w="252">
                    <a:moveTo>
                      <a:pt x="1" y="0"/>
                    </a:moveTo>
                    <a:lnTo>
                      <a:pt x="1" y="1078"/>
                    </a:lnTo>
                    <a:lnTo>
                      <a:pt x="251" y="1078"/>
                    </a:lnTo>
                    <a:lnTo>
                      <a:pt x="251" y="0"/>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1" name="Google Shape;521;p26"/>
            <p:cNvGrpSpPr/>
            <p:nvPr/>
          </p:nvGrpSpPr>
          <p:grpSpPr>
            <a:xfrm>
              <a:off x="2921726" y="2908806"/>
              <a:ext cx="722375" cy="361426"/>
              <a:chOff x="446306" y="1080006"/>
              <a:chExt cx="722375" cy="361426"/>
            </a:xfrm>
          </p:grpSpPr>
          <p:sp>
            <p:nvSpPr>
              <p:cNvPr id="522" name="Google Shape;522;p26"/>
              <p:cNvSpPr/>
              <p:nvPr/>
            </p:nvSpPr>
            <p:spPr>
              <a:xfrm>
                <a:off x="446306" y="1232680"/>
                <a:ext cx="59374" cy="55368"/>
              </a:xfrm>
              <a:custGeom>
                <a:rect b="b" l="l" r="r" t="t"/>
                <a:pathLst>
                  <a:path extrusionOk="0" h="235" w="252">
                    <a:moveTo>
                      <a:pt x="17" y="1"/>
                    </a:moveTo>
                    <a:lnTo>
                      <a:pt x="17" y="2"/>
                    </a:lnTo>
                    <a:cubicBezTo>
                      <a:pt x="8" y="2"/>
                      <a:pt x="1" y="10"/>
                      <a:pt x="1" y="19"/>
                    </a:cubicBezTo>
                    <a:lnTo>
                      <a:pt x="1" y="217"/>
                    </a:lnTo>
                    <a:cubicBezTo>
                      <a:pt x="1" y="227"/>
                      <a:pt x="8" y="234"/>
                      <a:pt x="17" y="234"/>
                    </a:cubicBezTo>
                    <a:lnTo>
                      <a:pt x="252" y="234"/>
                    </a:lnTo>
                    <a:lnTo>
                      <a:pt x="252"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6"/>
              <p:cNvSpPr/>
              <p:nvPr/>
            </p:nvSpPr>
            <p:spPr>
              <a:xfrm>
                <a:off x="530889" y="1232916"/>
                <a:ext cx="555568" cy="55604"/>
              </a:xfrm>
              <a:custGeom>
                <a:rect b="b" l="l" r="r" t="t"/>
                <a:pathLst>
                  <a:path extrusionOk="0" h="236" w="2358">
                    <a:moveTo>
                      <a:pt x="1" y="1"/>
                    </a:moveTo>
                    <a:lnTo>
                      <a:pt x="1" y="235"/>
                    </a:lnTo>
                    <a:lnTo>
                      <a:pt x="2357" y="235"/>
                    </a:lnTo>
                    <a:lnTo>
                      <a:pt x="2357"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6"/>
              <p:cNvSpPr/>
              <p:nvPr/>
            </p:nvSpPr>
            <p:spPr>
              <a:xfrm>
                <a:off x="557513" y="1080006"/>
                <a:ext cx="73510" cy="361426"/>
              </a:xfrm>
              <a:custGeom>
                <a:rect b="b" l="l" r="r" t="t"/>
                <a:pathLst>
                  <a:path extrusionOk="0" h="1534" w="312">
                    <a:moveTo>
                      <a:pt x="1" y="0"/>
                    </a:moveTo>
                    <a:lnTo>
                      <a:pt x="1" y="1534"/>
                    </a:lnTo>
                    <a:lnTo>
                      <a:pt x="312" y="1534"/>
                    </a:lnTo>
                    <a:lnTo>
                      <a:pt x="312" y="0"/>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6"/>
              <p:cNvSpPr/>
              <p:nvPr/>
            </p:nvSpPr>
            <p:spPr>
              <a:xfrm>
                <a:off x="475757" y="1133489"/>
                <a:ext cx="59374" cy="253988"/>
              </a:xfrm>
              <a:custGeom>
                <a:rect b="b" l="l" r="r" t="t"/>
                <a:pathLst>
                  <a:path extrusionOk="0" h="1078" w="252">
                    <a:moveTo>
                      <a:pt x="1" y="0"/>
                    </a:moveTo>
                    <a:lnTo>
                      <a:pt x="1" y="1078"/>
                    </a:lnTo>
                    <a:lnTo>
                      <a:pt x="251" y="1078"/>
                    </a:lnTo>
                    <a:lnTo>
                      <a:pt x="251" y="0"/>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6"/>
              <p:cNvSpPr/>
              <p:nvPr/>
            </p:nvSpPr>
            <p:spPr>
              <a:xfrm>
                <a:off x="1109307" y="1233152"/>
                <a:ext cx="59374" cy="55604"/>
              </a:xfrm>
              <a:custGeom>
                <a:rect b="b" l="l" r="r" t="t"/>
                <a:pathLst>
                  <a:path extrusionOk="0" h="236" w="252">
                    <a:moveTo>
                      <a:pt x="1" y="1"/>
                    </a:moveTo>
                    <a:lnTo>
                      <a:pt x="1" y="235"/>
                    </a:lnTo>
                    <a:lnTo>
                      <a:pt x="235" y="235"/>
                    </a:lnTo>
                    <a:lnTo>
                      <a:pt x="235" y="234"/>
                    </a:lnTo>
                    <a:cubicBezTo>
                      <a:pt x="243" y="234"/>
                      <a:pt x="251" y="226"/>
                      <a:pt x="251" y="216"/>
                    </a:cubicBezTo>
                    <a:lnTo>
                      <a:pt x="251" y="19"/>
                    </a:lnTo>
                    <a:cubicBezTo>
                      <a:pt x="251" y="9"/>
                      <a:pt x="243" y="1"/>
                      <a:pt x="235" y="1"/>
                    </a:cubicBez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6"/>
              <p:cNvSpPr/>
              <p:nvPr/>
            </p:nvSpPr>
            <p:spPr>
              <a:xfrm>
                <a:off x="983964" y="1080006"/>
                <a:ext cx="73275" cy="361426"/>
              </a:xfrm>
              <a:custGeom>
                <a:rect b="b" l="l" r="r" t="t"/>
                <a:pathLst>
                  <a:path extrusionOk="0" h="1534" w="311">
                    <a:moveTo>
                      <a:pt x="1" y="0"/>
                    </a:moveTo>
                    <a:lnTo>
                      <a:pt x="1" y="1534"/>
                    </a:lnTo>
                    <a:lnTo>
                      <a:pt x="311" y="1534"/>
                    </a:lnTo>
                    <a:lnTo>
                      <a:pt x="311" y="0"/>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6"/>
              <p:cNvSpPr/>
              <p:nvPr/>
            </p:nvSpPr>
            <p:spPr>
              <a:xfrm>
                <a:off x="1079621" y="1133489"/>
                <a:ext cx="59374" cy="253988"/>
              </a:xfrm>
              <a:custGeom>
                <a:rect b="b" l="l" r="r" t="t"/>
                <a:pathLst>
                  <a:path extrusionOk="0" h="1078" w="252">
                    <a:moveTo>
                      <a:pt x="1" y="0"/>
                    </a:moveTo>
                    <a:lnTo>
                      <a:pt x="1" y="1078"/>
                    </a:lnTo>
                    <a:lnTo>
                      <a:pt x="251" y="1078"/>
                    </a:lnTo>
                    <a:lnTo>
                      <a:pt x="251" y="0"/>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9" name="Google Shape;529;p26"/>
            <p:cNvGrpSpPr/>
            <p:nvPr/>
          </p:nvGrpSpPr>
          <p:grpSpPr>
            <a:xfrm>
              <a:off x="3746866" y="2908806"/>
              <a:ext cx="722375" cy="361426"/>
              <a:chOff x="446306" y="1080006"/>
              <a:chExt cx="722375" cy="361426"/>
            </a:xfrm>
          </p:grpSpPr>
          <p:sp>
            <p:nvSpPr>
              <p:cNvPr id="530" name="Google Shape;530;p26"/>
              <p:cNvSpPr/>
              <p:nvPr/>
            </p:nvSpPr>
            <p:spPr>
              <a:xfrm>
                <a:off x="446306" y="1232680"/>
                <a:ext cx="59374" cy="55368"/>
              </a:xfrm>
              <a:custGeom>
                <a:rect b="b" l="l" r="r" t="t"/>
                <a:pathLst>
                  <a:path extrusionOk="0" h="235" w="252">
                    <a:moveTo>
                      <a:pt x="17" y="1"/>
                    </a:moveTo>
                    <a:lnTo>
                      <a:pt x="17" y="2"/>
                    </a:lnTo>
                    <a:cubicBezTo>
                      <a:pt x="8" y="2"/>
                      <a:pt x="1" y="10"/>
                      <a:pt x="1" y="19"/>
                    </a:cubicBezTo>
                    <a:lnTo>
                      <a:pt x="1" y="217"/>
                    </a:lnTo>
                    <a:cubicBezTo>
                      <a:pt x="1" y="227"/>
                      <a:pt x="8" y="234"/>
                      <a:pt x="17" y="234"/>
                    </a:cubicBezTo>
                    <a:lnTo>
                      <a:pt x="252" y="234"/>
                    </a:lnTo>
                    <a:lnTo>
                      <a:pt x="252"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6"/>
              <p:cNvSpPr/>
              <p:nvPr/>
            </p:nvSpPr>
            <p:spPr>
              <a:xfrm>
                <a:off x="530889" y="1232916"/>
                <a:ext cx="555568" cy="55604"/>
              </a:xfrm>
              <a:custGeom>
                <a:rect b="b" l="l" r="r" t="t"/>
                <a:pathLst>
                  <a:path extrusionOk="0" h="236" w="2358">
                    <a:moveTo>
                      <a:pt x="1" y="1"/>
                    </a:moveTo>
                    <a:lnTo>
                      <a:pt x="1" y="235"/>
                    </a:lnTo>
                    <a:lnTo>
                      <a:pt x="2357" y="235"/>
                    </a:lnTo>
                    <a:lnTo>
                      <a:pt x="2357"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6"/>
              <p:cNvSpPr/>
              <p:nvPr/>
            </p:nvSpPr>
            <p:spPr>
              <a:xfrm>
                <a:off x="557513" y="1080006"/>
                <a:ext cx="73510" cy="361426"/>
              </a:xfrm>
              <a:custGeom>
                <a:rect b="b" l="l" r="r" t="t"/>
                <a:pathLst>
                  <a:path extrusionOk="0" h="1534" w="312">
                    <a:moveTo>
                      <a:pt x="1" y="0"/>
                    </a:moveTo>
                    <a:lnTo>
                      <a:pt x="1" y="1534"/>
                    </a:lnTo>
                    <a:lnTo>
                      <a:pt x="312" y="1534"/>
                    </a:lnTo>
                    <a:lnTo>
                      <a:pt x="312" y="0"/>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6"/>
              <p:cNvSpPr/>
              <p:nvPr/>
            </p:nvSpPr>
            <p:spPr>
              <a:xfrm>
                <a:off x="475757" y="1133489"/>
                <a:ext cx="59374" cy="253988"/>
              </a:xfrm>
              <a:custGeom>
                <a:rect b="b" l="l" r="r" t="t"/>
                <a:pathLst>
                  <a:path extrusionOk="0" h="1078" w="252">
                    <a:moveTo>
                      <a:pt x="1" y="0"/>
                    </a:moveTo>
                    <a:lnTo>
                      <a:pt x="1" y="1078"/>
                    </a:lnTo>
                    <a:lnTo>
                      <a:pt x="251" y="1078"/>
                    </a:lnTo>
                    <a:lnTo>
                      <a:pt x="251" y="0"/>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6"/>
              <p:cNvSpPr/>
              <p:nvPr/>
            </p:nvSpPr>
            <p:spPr>
              <a:xfrm>
                <a:off x="1109307" y="1233152"/>
                <a:ext cx="59374" cy="55604"/>
              </a:xfrm>
              <a:custGeom>
                <a:rect b="b" l="l" r="r" t="t"/>
                <a:pathLst>
                  <a:path extrusionOk="0" h="236" w="252">
                    <a:moveTo>
                      <a:pt x="1" y="1"/>
                    </a:moveTo>
                    <a:lnTo>
                      <a:pt x="1" y="235"/>
                    </a:lnTo>
                    <a:lnTo>
                      <a:pt x="235" y="235"/>
                    </a:lnTo>
                    <a:lnTo>
                      <a:pt x="235" y="234"/>
                    </a:lnTo>
                    <a:cubicBezTo>
                      <a:pt x="243" y="234"/>
                      <a:pt x="251" y="226"/>
                      <a:pt x="251" y="216"/>
                    </a:cubicBezTo>
                    <a:lnTo>
                      <a:pt x="251" y="19"/>
                    </a:lnTo>
                    <a:cubicBezTo>
                      <a:pt x="251" y="9"/>
                      <a:pt x="243" y="1"/>
                      <a:pt x="235" y="1"/>
                    </a:cubicBez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6"/>
              <p:cNvSpPr/>
              <p:nvPr/>
            </p:nvSpPr>
            <p:spPr>
              <a:xfrm>
                <a:off x="983964" y="1080006"/>
                <a:ext cx="73275" cy="361426"/>
              </a:xfrm>
              <a:custGeom>
                <a:rect b="b" l="l" r="r" t="t"/>
                <a:pathLst>
                  <a:path extrusionOk="0" h="1534" w="311">
                    <a:moveTo>
                      <a:pt x="1" y="0"/>
                    </a:moveTo>
                    <a:lnTo>
                      <a:pt x="1" y="1534"/>
                    </a:lnTo>
                    <a:lnTo>
                      <a:pt x="311" y="1534"/>
                    </a:lnTo>
                    <a:lnTo>
                      <a:pt x="311" y="0"/>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6"/>
              <p:cNvSpPr/>
              <p:nvPr/>
            </p:nvSpPr>
            <p:spPr>
              <a:xfrm>
                <a:off x="1079621" y="1133489"/>
                <a:ext cx="59374" cy="253988"/>
              </a:xfrm>
              <a:custGeom>
                <a:rect b="b" l="l" r="r" t="t"/>
                <a:pathLst>
                  <a:path extrusionOk="0" h="1078" w="252">
                    <a:moveTo>
                      <a:pt x="1" y="0"/>
                    </a:moveTo>
                    <a:lnTo>
                      <a:pt x="1" y="1078"/>
                    </a:lnTo>
                    <a:lnTo>
                      <a:pt x="251" y="1078"/>
                    </a:lnTo>
                    <a:lnTo>
                      <a:pt x="251" y="0"/>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37" name="Google Shape;537;p26"/>
          <p:cNvGrpSpPr/>
          <p:nvPr/>
        </p:nvGrpSpPr>
        <p:grpSpPr>
          <a:xfrm>
            <a:off x="793080" y="4259035"/>
            <a:ext cx="3754203" cy="337283"/>
            <a:chOff x="446306" y="2908806"/>
            <a:chExt cx="4022935" cy="361426"/>
          </a:xfrm>
        </p:grpSpPr>
        <p:grpSp>
          <p:nvGrpSpPr>
            <p:cNvPr id="538" name="Google Shape;538;p26"/>
            <p:cNvGrpSpPr/>
            <p:nvPr/>
          </p:nvGrpSpPr>
          <p:grpSpPr>
            <a:xfrm>
              <a:off x="446306" y="2908806"/>
              <a:ext cx="722375" cy="361426"/>
              <a:chOff x="446306" y="1080006"/>
              <a:chExt cx="722375" cy="361426"/>
            </a:xfrm>
          </p:grpSpPr>
          <p:sp>
            <p:nvSpPr>
              <p:cNvPr id="539" name="Google Shape;539;p26"/>
              <p:cNvSpPr/>
              <p:nvPr/>
            </p:nvSpPr>
            <p:spPr>
              <a:xfrm>
                <a:off x="446306" y="1232680"/>
                <a:ext cx="59374" cy="55368"/>
              </a:xfrm>
              <a:custGeom>
                <a:rect b="b" l="l" r="r" t="t"/>
                <a:pathLst>
                  <a:path extrusionOk="0" h="235" w="252">
                    <a:moveTo>
                      <a:pt x="17" y="1"/>
                    </a:moveTo>
                    <a:lnTo>
                      <a:pt x="17" y="2"/>
                    </a:lnTo>
                    <a:cubicBezTo>
                      <a:pt x="8" y="2"/>
                      <a:pt x="1" y="10"/>
                      <a:pt x="1" y="19"/>
                    </a:cubicBezTo>
                    <a:lnTo>
                      <a:pt x="1" y="217"/>
                    </a:lnTo>
                    <a:cubicBezTo>
                      <a:pt x="1" y="227"/>
                      <a:pt x="8" y="234"/>
                      <a:pt x="17" y="234"/>
                    </a:cubicBezTo>
                    <a:lnTo>
                      <a:pt x="252" y="234"/>
                    </a:lnTo>
                    <a:lnTo>
                      <a:pt x="252"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6"/>
              <p:cNvSpPr/>
              <p:nvPr/>
            </p:nvSpPr>
            <p:spPr>
              <a:xfrm>
                <a:off x="530889" y="1232916"/>
                <a:ext cx="555568" cy="55604"/>
              </a:xfrm>
              <a:custGeom>
                <a:rect b="b" l="l" r="r" t="t"/>
                <a:pathLst>
                  <a:path extrusionOk="0" h="236" w="2358">
                    <a:moveTo>
                      <a:pt x="1" y="1"/>
                    </a:moveTo>
                    <a:lnTo>
                      <a:pt x="1" y="235"/>
                    </a:lnTo>
                    <a:lnTo>
                      <a:pt x="2357" y="235"/>
                    </a:lnTo>
                    <a:lnTo>
                      <a:pt x="2357"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6"/>
              <p:cNvSpPr/>
              <p:nvPr/>
            </p:nvSpPr>
            <p:spPr>
              <a:xfrm>
                <a:off x="557513" y="1080006"/>
                <a:ext cx="73510" cy="361426"/>
              </a:xfrm>
              <a:custGeom>
                <a:rect b="b" l="l" r="r" t="t"/>
                <a:pathLst>
                  <a:path extrusionOk="0" h="1534" w="312">
                    <a:moveTo>
                      <a:pt x="1" y="0"/>
                    </a:moveTo>
                    <a:lnTo>
                      <a:pt x="1" y="1534"/>
                    </a:lnTo>
                    <a:lnTo>
                      <a:pt x="312" y="1534"/>
                    </a:lnTo>
                    <a:lnTo>
                      <a:pt x="312" y="0"/>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6"/>
              <p:cNvSpPr/>
              <p:nvPr/>
            </p:nvSpPr>
            <p:spPr>
              <a:xfrm>
                <a:off x="475757" y="1133489"/>
                <a:ext cx="59374" cy="253988"/>
              </a:xfrm>
              <a:custGeom>
                <a:rect b="b" l="l" r="r" t="t"/>
                <a:pathLst>
                  <a:path extrusionOk="0" h="1078" w="252">
                    <a:moveTo>
                      <a:pt x="1" y="0"/>
                    </a:moveTo>
                    <a:lnTo>
                      <a:pt x="1" y="1078"/>
                    </a:lnTo>
                    <a:lnTo>
                      <a:pt x="251" y="1078"/>
                    </a:lnTo>
                    <a:lnTo>
                      <a:pt x="251" y="0"/>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6"/>
              <p:cNvSpPr/>
              <p:nvPr/>
            </p:nvSpPr>
            <p:spPr>
              <a:xfrm>
                <a:off x="1109307" y="1233152"/>
                <a:ext cx="59374" cy="55604"/>
              </a:xfrm>
              <a:custGeom>
                <a:rect b="b" l="l" r="r" t="t"/>
                <a:pathLst>
                  <a:path extrusionOk="0" h="236" w="252">
                    <a:moveTo>
                      <a:pt x="1" y="1"/>
                    </a:moveTo>
                    <a:lnTo>
                      <a:pt x="1" y="235"/>
                    </a:lnTo>
                    <a:lnTo>
                      <a:pt x="235" y="235"/>
                    </a:lnTo>
                    <a:lnTo>
                      <a:pt x="235" y="234"/>
                    </a:lnTo>
                    <a:cubicBezTo>
                      <a:pt x="243" y="234"/>
                      <a:pt x="251" y="226"/>
                      <a:pt x="251" y="216"/>
                    </a:cubicBezTo>
                    <a:lnTo>
                      <a:pt x="251" y="19"/>
                    </a:lnTo>
                    <a:cubicBezTo>
                      <a:pt x="251" y="9"/>
                      <a:pt x="243" y="1"/>
                      <a:pt x="235" y="1"/>
                    </a:cubicBez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6"/>
              <p:cNvSpPr/>
              <p:nvPr/>
            </p:nvSpPr>
            <p:spPr>
              <a:xfrm>
                <a:off x="983964" y="1080006"/>
                <a:ext cx="73275" cy="361426"/>
              </a:xfrm>
              <a:custGeom>
                <a:rect b="b" l="l" r="r" t="t"/>
                <a:pathLst>
                  <a:path extrusionOk="0" h="1534" w="311">
                    <a:moveTo>
                      <a:pt x="1" y="0"/>
                    </a:moveTo>
                    <a:lnTo>
                      <a:pt x="1" y="1534"/>
                    </a:lnTo>
                    <a:lnTo>
                      <a:pt x="311" y="1534"/>
                    </a:lnTo>
                    <a:lnTo>
                      <a:pt x="311" y="0"/>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6"/>
              <p:cNvSpPr/>
              <p:nvPr/>
            </p:nvSpPr>
            <p:spPr>
              <a:xfrm>
                <a:off x="1079621" y="1133489"/>
                <a:ext cx="59374" cy="253988"/>
              </a:xfrm>
              <a:custGeom>
                <a:rect b="b" l="l" r="r" t="t"/>
                <a:pathLst>
                  <a:path extrusionOk="0" h="1078" w="252">
                    <a:moveTo>
                      <a:pt x="1" y="0"/>
                    </a:moveTo>
                    <a:lnTo>
                      <a:pt x="1" y="1078"/>
                    </a:lnTo>
                    <a:lnTo>
                      <a:pt x="251" y="1078"/>
                    </a:lnTo>
                    <a:lnTo>
                      <a:pt x="251" y="0"/>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6" name="Google Shape;546;p26"/>
            <p:cNvGrpSpPr/>
            <p:nvPr/>
          </p:nvGrpSpPr>
          <p:grpSpPr>
            <a:xfrm>
              <a:off x="1271446" y="2908806"/>
              <a:ext cx="722375" cy="361426"/>
              <a:chOff x="446306" y="1080006"/>
              <a:chExt cx="722375" cy="361426"/>
            </a:xfrm>
          </p:grpSpPr>
          <p:sp>
            <p:nvSpPr>
              <p:cNvPr id="547" name="Google Shape;547;p26"/>
              <p:cNvSpPr/>
              <p:nvPr/>
            </p:nvSpPr>
            <p:spPr>
              <a:xfrm>
                <a:off x="446306" y="1232680"/>
                <a:ext cx="59374" cy="55368"/>
              </a:xfrm>
              <a:custGeom>
                <a:rect b="b" l="l" r="r" t="t"/>
                <a:pathLst>
                  <a:path extrusionOk="0" h="235" w="252">
                    <a:moveTo>
                      <a:pt x="17" y="1"/>
                    </a:moveTo>
                    <a:lnTo>
                      <a:pt x="17" y="2"/>
                    </a:lnTo>
                    <a:cubicBezTo>
                      <a:pt x="8" y="2"/>
                      <a:pt x="1" y="10"/>
                      <a:pt x="1" y="19"/>
                    </a:cubicBezTo>
                    <a:lnTo>
                      <a:pt x="1" y="217"/>
                    </a:lnTo>
                    <a:cubicBezTo>
                      <a:pt x="1" y="227"/>
                      <a:pt x="8" y="234"/>
                      <a:pt x="17" y="234"/>
                    </a:cubicBezTo>
                    <a:lnTo>
                      <a:pt x="252" y="234"/>
                    </a:lnTo>
                    <a:lnTo>
                      <a:pt x="252"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6"/>
              <p:cNvSpPr/>
              <p:nvPr/>
            </p:nvSpPr>
            <p:spPr>
              <a:xfrm>
                <a:off x="530889" y="1232916"/>
                <a:ext cx="555568" cy="55604"/>
              </a:xfrm>
              <a:custGeom>
                <a:rect b="b" l="l" r="r" t="t"/>
                <a:pathLst>
                  <a:path extrusionOk="0" h="236" w="2358">
                    <a:moveTo>
                      <a:pt x="1" y="1"/>
                    </a:moveTo>
                    <a:lnTo>
                      <a:pt x="1" y="235"/>
                    </a:lnTo>
                    <a:lnTo>
                      <a:pt x="2357" y="235"/>
                    </a:lnTo>
                    <a:lnTo>
                      <a:pt x="2357"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6"/>
              <p:cNvSpPr/>
              <p:nvPr/>
            </p:nvSpPr>
            <p:spPr>
              <a:xfrm>
                <a:off x="557513" y="1080006"/>
                <a:ext cx="73510" cy="361426"/>
              </a:xfrm>
              <a:custGeom>
                <a:rect b="b" l="l" r="r" t="t"/>
                <a:pathLst>
                  <a:path extrusionOk="0" h="1534" w="312">
                    <a:moveTo>
                      <a:pt x="1" y="0"/>
                    </a:moveTo>
                    <a:lnTo>
                      <a:pt x="1" y="1534"/>
                    </a:lnTo>
                    <a:lnTo>
                      <a:pt x="312" y="1534"/>
                    </a:lnTo>
                    <a:lnTo>
                      <a:pt x="312" y="0"/>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6"/>
              <p:cNvSpPr/>
              <p:nvPr/>
            </p:nvSpPr>
            <p:spPr>
              <a:xfrm>
                <a:off x="475757" y="1133489"/>
                <a:ext cx="59374" cy="253988"/>
              </a:xfrm>
              <a:custGeom>
                <a:rect b="b" l="l" r="r" t="t"/>
                <a:pathLst>
                  <a:path extrusionOk="0" h="1078" w="252">
                    <a:moveTo>
                      <a:pt x="1" y="0"/>
                    </a:moveTo>
                    <a:lnTo>
                      <a:pt x="1" y="1078"/>
                    </a:lnTo>
                    <a:lnTo>
                      <a:pt x="251" y="1078"/>
                    </a:lnTo>
                    <a:lnTo>
                      <a:pt x="251" y="0"/>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6"/>
              <p:cNvSpPr/>
              <p:nvPr/>
            </p:nvSpPr>
            <p:spPr>
              <a:xfrm>
                <a:off x="1109307" y="1233152"/>
                <a:ext cx="59374" cy="55604"/>
              </a:xfrm>
              <a:custGeom>
                <a:rect b="b" l="l" r="r" t="t"/>
                <a:pathLst>
                  <a:path extrusionOk="0" h="236" w="252">
                    <a:moveTo>
                      <a:pt x="1" y="1"/>
                    </a:moveTo>
                    <a:lnTo>
                      <a:pt x="1" y="235"/>
                    </a:lnTo>
                    <a:lnTo>
                      <a:pt x="235" y="235"/>
                    </a:lnTo>
                    <a:lnTo>
                      <a:pt x="235" y="234"/>
                    </a:lnTo>
                    <a:cubicBezTo>
                      <a:pt x="243" y="234"/>
                      <a:pt x="251" y="226"/>
                      <a:pt x="251" y="216"/>
                    </a:cubicBezTo>
                    <a:lnTo>
                      <a:pt x="251" y="19"/>
                    </a:lnTo>
                    <a:cubicBezTo>
                      <a:pt x="251" y="9"/>
                      <a:pt x="243" y="1"/>
                      <a:pt x="235" y="1"/>
                    </a:cubicBez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6"/>
              <p:cNvSpPr/>
              <p:nvPr/>
            </p:nvSpPr>
            <p:spPr>
              <a:xfrm>
                <a:off x="983964" y="1080006"/>
                <a:ext cx="73275" cy="361426"/>
              </a:xfrm>
              <a:custGeom>
                <a:rect b="b" l="l" r="r" t="t"/>
                <a:pathLst>
                  <a:path extrusionOk="0" h="1534" w="311">
                    <a:moveTo>
                      <a:pt x="1" y="0"/>
                    </a:moveTo>
                    <a:lnTo>
                      <a:pt x="1" y="1534"/>
                    </a:lnTo>
                    <a:lnTo>
                      <a:pt x="311" y="1534"/>
                    </a:lnTo>
                    <a:lnTo>
                      <a:pt x="311" y="0"/>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6"/>
              <p:cNvSpPr/>
              <p:nvPr/>
            </p:nvSpPr>
            <p:spPr>
              <a:xfrm>
                <a:off x="1079621" y="1133489"/>
                <a:ext cx="59374" cy="253988"/>
              </a:xfrm>
              <a:custGeom>
                <a:rect b="b" l="l" r="r" t="t"/>
                <a:pathLst>
                  <a:path extrusionOk="0" h="1078" w="252">
                    <a:moveTo>
                      <a:pt x="1" y="0"/>
                    </a:moveTo>
                    <a:lnTo>
                      <a:pt x="1" y="1078"/>
                    </a:lnTo>
                    <a:lnTo>
                      <a:pt x="251" y="1078"/>
                    </a:lnTo>
                    <a:lnTo>
                      <a:pt x="251" y="0"/>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4" name="Google Shape;554;p26"/>
            <p:cNvGrpSpPr/>
            <p:nvPr/>
          </p:nvGrpSpPr>
          <p:grpSpPr>
            <a:xfrm>
              <a:off x="2096586" y="2908806"/>
              <a:ext cx="722375" cy="361426"/>
              <a:chOff x="446306" y="1080006"/>
              <a:chExt cx="722375" cy="361426"/>
            </a:xfrm>
          </p:grpSpPr>
          <p:sp>
            <p:nvSpPr>
              <p:cNvPr id="555" name="Google Shape;555;p26"/>
              <p:cNvSpPr/>
              <p:nvPr/>
            </p:nvSpPr>
            <p:spPr>
              <a:xfrm>
                <a:off x="446306" y="1232680"/>
                <a:ext cx="59374" cy="55368"/>
              </a:xfrm>
              <a:custGeom>
                <a:rect b="b" l="l" r="r" t="t"/>
                <a:pathLst>
                  <a:path extrusionOk="0" h="235" w="252">
                    <a:moveTo>
                      <a:pt x="17" y="1"/>
                    </a:moveTo>
                    <a:lnTo>
                      <a:pt x="17" y="2"/>
                    </a:lnTo>
                    <a:cubicBezTo>
                      <a:pt x="8" y="2"/>
                      <a:pt x="1" y="10"/>
                      <a:pt x="1" y="19"/>
                    </a:cubicBezTo>
                    <a:lnTo>
                      <a:pt x="1" y="217"/>
                    </a:lnTo>
                    <a:cubicBezTo>
                      <a:pt x="1" y="227"/>
                      <a:pt x="8" y="234"/>
                      <a:pt x="17" y="234"/>
                    </a:cubicBezTo>
                    <a:lnTo>
                      <a:pt x="252" y="234"/>
                    </a:lnTo>
                    <a:lnTo>
                      <a:pt x="252"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6"/>
              <p:cNvSpPr/>
              <p:nvPr/>
            </p:nvSpPr>
            <p:spPr>
              <a:xfrm>
                <a:off x="530889" y="1232916"/>
                <a:ext cx="555568" cy="55604"/>
              </a:xfrm>
              <a:custGeom>
                <a:rect b="b" l="l" r="r" t="t"/>
                <a:pathLst>
                  <a:path extrusionOk="0" h="236" w="2358">
                    <a:moveTo>
                      <a:pt x="1" y="1"/>
                    </a:moveTo>
                    <a:lnTo>
                      <a:pt x="1" y="235"/>
                    </a:lnTo>
                    <a:lnTo>
                      <a:pt x="2357" y="235"/>
                    </a:lnTo>
                    <a:lnTo>
                      <a:pt x="2357"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6"/>
              <p:cNvSpPr/>
              <p:nvPr/>
            </p:nvSpPr>
            <p:spPr>
              <a:xfrm>
                <a:off x="557513" y="1080006"/>
                <a:ext cx="73510" cy="361426"/>
              </a:xfrm>
              <a:custGeom>
                <a:rect b="b" l="l" r="r" t="t"/>
                <a:pathLst>
                  <a:path extrusionOk="0" h="1534" w="312">
                    <a:moveTo>
                      <a:pt x="1" y="0"/>
                    </a:moveTo>
                    <a:lnTo>
                      <a:pt x="1" y="1534"/>
                    </a:lnTo>
                    <a:lnTo>
                      <a:pt x="312" y="1534"/>
                    </a:lnTo>
                    <a:lnTo>
                      <a:pt x="312" y="0"/>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6"/>
              <p:cNvSpPr/>
              <p:nvPr/>
            </p:nvSpPr>
            <p:spPr>
              <a:xfrm>
                <a:off x="475757" y="1133489"/>
                <a:ext cx="59374" cy="253988"/>
              </a:xfrm>
              <a:custGeom>
                <a:rect b="b" l="l" r="r" t="t"/>
                <a:pathLst>
                  <a:path extrusionOk="0" h="1078" w="252">
                    <a:moveTo>
                      <a:pt x="1" y="0"/>
                    </a:moveTo>
                    <a:lnTo>
                      <a:pt x="1" y="1078"/>
                    </a:lnTo>
                    <a:lnTo>
                      <a:pt x="251" y="1078"/>
                    </a:lnTo>
                    <a:lnTo>
                      <a:pt x="251" y="0"/>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6"/>
              <p:cNvSpPr/>
              <p:nvPr/>
            </p:nvSpPr>
            <p:spPr>
              <a:xfrm>
                <a:off x="1109307" y="1233152"/>
                <a:ext cx="59374" cy="55604"/>
              </a:xfrm>
              <a:custGeom>
                <a:rect b="b" l="l" r="r" t="t"/>
                <a:pathLst>
                  <a:path extrusionOk="0" h="236" w="252">
                    <a:moveTo>
                      <a:pt x="1" y="1"/>
                    </a:moveTo>
                    <a:lnTo>
                      <a:pt x="1" y="235"/>
                    </a:lnTo>
                    <a:lnTo>
                      <a:pt x="235" y="235"/>
                    </a:lnTo>
                    <a:lnTo>
                      <a:pt x="235" y="234"/>
                    </a:lnTo>
                    <a:cubicBezTo>
                      <a:pt x="243" y="234"/>
                      <a:pt x="251" y="226"/>
                      <a:pt x="251" y="216"/>
                    </a:cubicBezTo>
                    <a:lnTo>
                      <a:pt x="251" y="19"/>
                    </a:lnTo>
                    <a:cubicBezTo>
                      <a:pt x="251" y="9"/>
                      <a:pt x="243" y="1"/>
                      <a:pt x="235" y="1"/>
                    </a:cubicBez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6"/>
              <p:cNvSpPr/>
              <p:nvPr/>
            </p:nvSpPr>
            <p:spPr>
              <a:xfrm>
                <a:off x="983964" y="1080006"/>
                <a:ext cx="73275" cy="361426"/>
              </a:xfrm>
              <a:custGeom>
                <a:rect b="b" l="l" r="r" t="t"/>
                <a:pathLst>
                  <a:path extrusionOk="0" h="1534" w="311">
                    <a:moveTo>
                      <a:pt x="1" y="0"/>
                    </a:moveTo>
                    <a:lnTo>
                      <a:pt x="1" y="1534"/>
                    </a:lnTo>
                    <a:lnTo>
                      <a:pt x="311" y="1534"/>
                    </a:lnTo>
                    <a:lnTo>
                      <a:pt x="311" y="0"/>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6"/>
              <p:cNvSpPr/>
              <p:nvPr/>
            </p:nvSpPr>
            <p:spPr>
              <a:xfrm>
                <a:off x="1079621" y="1133489"/>
                <a:ext cx="59374" cy="253988"/>
              </a:xfrm>
              <a:custGeom>
                <a:rect b="b" l="l" r="r" t="t"/>
                <a:pathLst>
                  <a:path extrusionOk="0" h="1078" w="252">
                    <a:moveTo>
                      <a:pt x="1" y="0"/>
                    </a:moveTo>
                    <a:lnTo>
                      <a:pt x="1" y="1078"/>
                    </a:lnTo>
                    <a:lnTo>
                      <a:pt x="251" y="1078"/>
                    </a:lnTo>
                    <a:lnTo>
                      <a:pt x="251" y="0"/>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26"/>
            <p:cNvGrpSpPr/>
            <p:nvPr/>
          </p:nvGrpSpPr>
          <p:grpSpPr>
            <a:xfrm>
              <a:off x="2921726" y="2908806"/>
              <a:ext cx="722375" cy="361426"/>
              <a:chOff x="446306" y="1080006"/>
              <a:chExt cx="722375" cy="361426"/>
            </a:xfrm>
          </p:grpSpPr>
          <p:sp>
            <p:nvSpPr>
              <p:cNvPr id="563" name="Google Shape;563;p26"/>
              <p:cNvSpPr/>
              <p:nvPr/>
            </p:nvSpPr>
            <p:spPr>
              <a:xfrm>
                <a:off x="446306" y="1232680"/>
                <a:ext cx="59374" cy="55368"/>
              </a:xfrm>
              <a:custGeom>
                <a:rect b="b" l="l" r="r" t="t"/>
                <a:pathLst>
                  <a:path extrusionOk="0" h="235" w="252">
                    <a:moveTo>
                      <a:pt x="17" y="1"/>
                    </a:moveTo>
                    <a:lnTo>
                      <a:pt x="17" y="2"/>
                    </a:lnTo>
                    <a:cubicBezTo>
                      <a:pt x="8" y="2"/>
                      <a:pt x="1" y="10"/>
                      <a:pt x="1" y="19"/>
                    </a:cubicBezTo>
                    <a:lnTo>
                      <a:pt x="1" y="217"/>
                    </a:lnTo>
                    <a:cubicBezTo>
                      <a:pt x="1" y="227"/>
                      <a:pt x="8" y="234"/>
                      <a:pt x="17" y="234"/>
                    </a:cubicBezTo>
                    <a:lnTo>
                      <a:pt x="252" y="234"/>
                    </a:lnTo>
                    <a:lnTo>
                      <a:pt x="252"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6"/>
              <p:cNvSpPr/>
              <p:nvPr/>
            </p:nvSpPr>
            <p:spPr>
              <a:xfrm>
                <a:off x="530889" y="1232916"/>
                <a:ext cx="555568" cy="55604"/>
              </a:xfrm>
              <a:custGeom>
                <a:rect b="b" l="l" r="r" t="t"/>
                <a:pathLst>
                  <a:path extrusionOk="0" h="236" w="2358">
                    <a:moveTo>
                      <a:pt x="1" y="1"/>
                    </a:moveTo>
                    <a:lnTo>
                      <a:pt x="1" y="235"/>
                    </a:lnTo>
                    <a:lnTo>
                      <a:pt x="2357" y="235"/>
                    </a:lnTo>
                    <a:lnTo>
                      <a:pt x="2357"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6"/>
              <p:cNvSpPr/>
              <p:nvPr/>
            </p:nvSpPr>
            <p:spPr>
              <a:xfrm>
                <a:off x="557513" y="1080006"/>
                <a:ext cx="73510" cy="361426"/>
              </a:xfrm>
              <a:custGeom>
                <a:rect b="b" l="l" r="r" t="t"/>
                <a:pathLst>
                  <a:path extrusionOk="0" h="1534" w="312">
                    <a:moveTo>
                      <a:pt x="1" y="0"/>
                    </a:moveTo>
                    <a:lnTo>
                      <a:pt x="1" y="1534"/>
                    </a:lnTo>
                    <a:lnTo>
                      <a:pt x="312" y="1534"/>
                    </a:lnTo>
                    <a:lnTo>
                      <a:pt x="312" y="0"/>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6"/>
              <p:cNvSpPr/>
              <p:nvPr/>
            </p:nvSpPr>
            <p:spPr>
              <a:xfrm>
                <a:off x="475757" y="1133489"/>
                <a:ext cx="59374" cy="253988"/>
              </a:xfrm>
              <a:custGeom>
                <a:rect b="b" l="l" r="r" t="t"/>
                <a:pathLst>
                  <a:path extrusionOk="0" h="1078" w="252">
                    <a:moveTo>
                      <a:pt x="1" y="0"/>
                    </a:moveTo>
                    <a:lnTo>
                      <a:pt x="1" y="1078"/>
                    </a:lnTo>
                    <a:lnTo>
                      <a:pt x="251" y="1078"/>
                    </a:lnTo>
                    <a:lnTo>
                      <a:pt x="251" y="0"/>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6"/>
              <p:cNvSpPr/>
              <p:nvPr/>
            </p:nvSpPr>
            <p:spPr>
              <a:xfrm>
                <a:off x="1109307" y="1233152"/>
                <a:ext cx="59374" cy="55604"/>
              </a:xfrm>
              <a:custGeom>
                <a:rect b="b" l="l" r="r" t="t"/>
                <a:pathLst>
                  <a:path extrusionOk="0" h="236" w="252">
                    <a:moveTo>
                      <a:pt x="1" y="1"/>
                    </a:moveTo>
                    <a:lnTo>
                      <a:pt x="1" y="235"/>
                    </a:lnTo>
                    <a:lnTo>
                      <a:pt x="235" y="235"/>
                    </a:lnTo>
                    <a:lnTo>
                      <a:pt x="235" y="234"/>
                    </a:lnTo>
                    <a:cubicBezTo>
                      <a:pt x="243" y="234"/>
                      <a:pt x="251" y="226"/>
                      <a:pt x="251" y="216"/>
                    </a:cubicBezTo>
                    <a:lnTo>
                      <a:pt x="251" y="19"/>
                    </a:lnTo>
                    <a:cubicBezTo>
                      <a:pt x="251" y="9"/>
                      <a:pt x="243" y="1"/>
                      <a:pt x="235" y="1"/>
                    </a:cubicBez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6"/>
              <p:cNvSpPr/>
              <p:nvPr/>
            </p:nvSpPr>
            <p:spPr>
              <a:xfrm>
                <a:off x="983964" y="1080006"/>
                <a:ext cx="73275" cy="361426"/>
              </a:xfrm>
              <a:custGeom>
                <a:rect b="b" l="l" r="r" t="t"/>
                <a:pathLst>
                  <a:path extrusionOk="0" h="1534" w="311">
                    <a:moveTo>
                      <a:pt x="1" y="0"/>
                    </a:moveTo>
                    <a:lnTo>
                      <a:pt x="1" y="1534"/>
                    </a:lnTo>
                    <a:lnTo>
                      <a:pt x="311" y="1534"/>
                    </a:lnTo>
                    <a:lnTo>
                      <a:pt x="311" y="0"/>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6"/>
              <p:cNvSpPr/>
              <p:nvPr/>
            </p:nvSpPr>
            <p:spPr>
              <a:xfrm>
                <a:off x="1079621" y="1133489"/>
                <a:ext cx="59374" cy="253988"/>
              </a:xfrm>
              <a:custGeom>
                <a:rect b="b" l="l" r="r" t="t"/>
                <a:pathLst>
                  <a:path extrusionOk="0" h="1078" w="252">
                    <a:moveTo>
                      <a:pt x="1" y="0"/>
                    </a:moveTo>
                    <a:lnTo>
                      <a:pt x="1" y="1078"/>
                    </a:lnTo>
                    <a:lnTo>
                      <a:pt x="251" y="1078"/>
                    </a:lnTo>
                    <a:lnTo>
                      <a:pt x="251" y="0"/>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0" name="Google Shape;570;p26"/>
            <p:cNvGrpSpPr/>
            <p:nvPr/>
          </p:nvGrpSpPr>
          <p:grpSpPr>
            <a:xfrm>
              <a:off x="3746866" y="2908806"/>
              <a:ext cx="722375" cy="361426"/>
              <a:chOff x="446306" y="1080006"/>
              <a:chExt cx="722375" cy="361426"/>
            </a:xfrm>
          </p:grpSpPr>
          <p:sp>
            <p:nvSpPr>
              <p:cNvPr id="571" name="Google Shape;571;p26"/>
              <p:cNvSpPr/>
              <p:nvPr/>
            </p:nvSpPr>
            <p:spPr>
              <a:xfrm>
                <a:off x="446306" y="1232680"/>
                <a:ext cx="59374" cy="55368"/>
              </a:xfrm>
              <a:custGeom>
                <a:rect b="b" l="l" r="r" t="t"/>
                <a:pathLst>
                  <a:path extrusionOk="0" h="235" w="252">
                    <a:moveTo>
                      <a:pt x="17" y="1"/>
                    </a:moveTo>
                    <a:lnTo>
                      <a:pt x="17" y="2"/>
                    </a:lnTo>
                    <a:cubicBezTo>
                      <a:pt x="8" y="2"/>
                      <a:pt x="1" y="10"/>
                      <a:pt x="1" y="19"/>
                    </a:cubicBezTo>
                    <a:lnTo>
                      <a:pt x="1" y="217"/>
                    </a:lnTo>
                    <a:cubicBezTo>
                      <a:pt x="1" y="227"/>
                      <a:pt x="8" y="234"/>
                      <a:pt x="17" y="234"/>
                    </a:cubicBezTo>
                    <a:lnTo>
                      <a:pt x="252" y="234"/>
                    </a:lnTo>
                    <a:lnTo>
                      <a:pt x="252"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6"/>
              <p:cNvSpPr/>
              <p:nvPr/>
            </p:nvSpPr>
            <p:spPr>
              <a:xfrm>
                <a:off x="530889" y="1232916"/>
                <a:ext cx="555568" cy="55604"/>
              </a:xfrm>
              <a:custGeom>
                <a:rect b="b" l="l" r="r" t="t"/>
                <a:pathLst>
                  <a:path extrusionOk="0" h="236" w="2358">
                    <a:moveTo>
                      <a:pt x="1" y="1"/>
                    </a:moveTo>
                    <a:lnTo>
                      <a:pt x="1" y="235"/>
                    </a:lnTo>
                    <a:lnTo>
                      <a:pt x="2357" y="235"/>
                    </a:lnTo>
                    <a:lnTo>
                      <a:pt x="2357"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6"/>
              <p:cNvSpPr/>
              <p:nvPr/>
            </p:nvSpPr>
            <p:spPr>
              <a:xfrm>
                <a:off x="557513" y="1080006"/>
                <a:ext cx="73510" cy="361426"/>
              </a:xfrm>
              <a:custGeom>
                <a:rect b="b" l="l" r="r" t="t"/>
                <a:pathLst>
                  <a:path extrusionOk="0" h="1534" w="312">
                    <a:moveTo>
                      <a:pt x="1" y="0"/>
                    </a:moveTo>
                    <a:lnTo>
                      <a:pt x="1" y="1534"/>
                    </a:lnTo>
                    <a:lnTo>
                      <a:pt x="312" y="1534"/>
                    </a:lnTo>
                    <a:lnTo>
                      <a:pt x="312" y="0"/>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6"/>
              <p:cNvSpPr/>
              <p:nvPr/>
            </p:nvSpPr>
            <p:spPr>
              <a:xfrm>
                <a:off x="475757" y="1133489"/>
                <a:ext cx="59374" cy="253988"/>
              </a:xfrm>
              <a:custGeom>
                <a:rect b="b" l="l" r="r" t="t"/>
                <a:pathLst>
                  <a:path extrusionOk="0" h="1078" w="252">
                    <a:moveTo>
                      <a:pt x="1" y="0"/>
                    </a:moveTo>
                    <a:lnTo>
                      <a:pt x="1" y="1078"/>
                    </a:lnTo>
                    <a:lnTo>
                      <a:pt x="251" y="1078"/>
                    </a:lnTo>
                    <a:lnTo>
                      <a:pt x="251" y="0"/>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6"/>
              <p:cNvSpPr/>
              <p:nvPr/>
            </p:nvSpPr>
            <p:spPr>
              <a:xfrm>
                <a:off x="1109307" y="1233152"/>
                <a:ext cx="59374" cy="55604"/>
              </a:xfrm>
              <a:custGeom>
                <a:rect b="b" l="l" r="r" t="t"/>
                <a:pathLst>
                  <a:path extrusionOk="0" h="236" w="252">
                    <a:moveTo>
                      <a:pt x="1" y="1"/>
                    </a:moveTo>
                    <a:lnTo>
                      <a:pt x="1" y="235"/>
                    </a:lnTo>
                    <a:lnTo>
                      <a:pt x="235" y="235"/>
                    </a:lnTo>
                    <a:lnTo>
                      <a:pt x="235" y="234"/>
                    </a:lnTo>
                    <a:cubicBezTo>
                      <a:pt x="243" y="234"/>
                      <a:pt x="251" y="226"/>
                      <a:pt x="251" y="216"/>
                    </a:cubicBezTo>
                    <a:lnTo>
                      <a:pt x="251" y="19"/>
                    </a:lnTo>
                    <a:cubicBezTo>
                      <a:pt x="251" y="9"/>
                      <a:pt x="243" y="1"/>
                      <a:pt x="235" y="1"/>
                    </a:cubicBez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6"/>
              <p:cNvSpPr/>
              <p:nvPr/>
            </p:nvSpPr>
            <p:spPr>
              <a:xfrm>
                <a:off x="983964" y="1080006"/>
                <a:ext cx="73275" cy="361426"/>
              </a:xfrm>
              <a:custGeom>
                <a:rect b="b" l="l" r="r" t="t"/>
                <a:pathLst>
                  <a:path extrusionOk="0" h="1534" w="311">
                    <a:moveTo>
                      <a:pt x="1" y="0"/>
                    </a:moveTo>
                    <a:lnTo>
                      <a:pt x="1" y="1534"/>
                    </a:lnTo>
                    <a:lnTo>
                      <a:pt x="311" y="1534"/>
                    </a:lnTo>
                    <a:lnTo>
                      <a:pt x="311" y="0"/>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6"/>
              <p:cNvSpPr/>
              <p:nvPr/>
            </p:nvSpPr>
            <p:spPr>
              <a:xfrm>
                <a:off x="1079621" y="1133489"/>
                <a:ext cx="59374" cy="253988"/>
              </a:xfrm>
              <a:custGeom>
                <a:rect b="b" l="l" r="r" t="t"/>
                <a:pathLst>
                  <a:path extrusionOk="0" h="1078" w="252">
                    <a:moveTo>
                      <a:pt x="1" y="0"/>
                    </a:moveTo>
                    <a:lnTo>
                      <a:pt x="1" y="1078"/>
                    </a:lnTo>
                    <a:lnTo>
                      <a:pt x="251" y="1078"/>
                    </a:lnTo>
                    <a:lnTo>
                      <a:pt x="251" y="0"/>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27"/>
          <p:cNvSpPr txBox="1"/>
          <p:nvPr/>
        </p:nvSpPr>
        <p:spPr>
          <a:xfrm>
            <a:off x="311700" y="292625"/>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solidFill>
                  <a:srgbClr val="4285F4"/>
                </a:solidFill>
                <a:latin typeface="Fira Sans"/>
                <a:ea typeface="Fira Sans"/>
                <a:cs typeface="Fira Sans"/>
                <a:sym typeface="Fira Sans"/>
              </a:rPr>
              <a:t>Users</a:t>
            </a:r>
            <a:endParaRPr b="1" sz="2800">
              <a:solidFill>
                <a:srgbClr val="4285F4"/>
              </a:solidFill>
              <a:latin typeface="Fira Sans"/>
              <a:ea typeface="Fira Sans"/>
              <a:cs typeface="Fira Sans"/>
              <a:sym typeface="Fira Sans"/>
            </a:endParaRPr>
          </a:p>
        </p:txBody>
      </p:sp>
      <p:sp>
        <p:nvSpPr>
          <p:cNvPr id="583" name="Google Shape;583;p27"/>
          <p:cNvSpPr/>
          <p:nvPr/>
        </p:nvSpPr>
        <p:spPr>
          <a:xfrm>
            <a:off x="1511673" y="1329408"/>
            <a:ext cx="235230" cy="298847"/>
          </a:xfrm>
          <a:custGeom>
            <a:rect b="b" l="l" r="r" t="t"/>
            <a:pathLst>
              <a:path extrusionOk="0" h="3190" w="2511">
                <a:moveTo>
                  <a:pt x="1272" y="1"/>
                </a:moveTo>
                <a:cubicBezTo>
                  <a:pt x="1071" y="1"/>
                  <a:pt x="853" y="85"/>
                  <a:pt x="622" y="291"/>
                </a:cubicBezTo>
                <a:cubicBezTo>
                  <a:pt x="1" y="840"/>
                  <a:pt x="666" y="2274"/>
                  <a:pt x="817" y="2942"/>
                </a:cubicBezTo>
                <a:cubicBezTo>
                  <a:pt x="842" y="3045"/>
                  <a:pt x="885" y="3171"/>
                  <a:pt x="991" y="3188"/>
                </a:cubicBezTo>
                <a:cubicBezTo>
                  <a:pt x="999" y="3189"/>
                  <a:pt x="1006" y="3189"/>
                  <a:pt x="1013" y="3189"/>
                </a:cubicBezTo>
                <a:cubicBezTo>
                  <a:pt x="1078" y="3189"/>
                  <a:pt x="1138" y="3147"/>
                  <a:pt x="1200" y="3118"/>
                </a:cubicBezTo>
                <a:cubicBezTo>
                  <a:pt x="1473" y="2988"/>
                  <a:pt x="1867" y="3108"/>
                  <a:pt x="2051" y="2867"/>
                </a:cubicBezTo>
                <a:cubicBezTo>
                  <a:pt x="2102" y="2801"/>
                  <a:pt x="2126" y="2717"/>
                  <a:pt x="2147" y="2635"/>
                </a:cubicBezTo>
                <a:cubicBezTo>
                  <a:pt x="2257" y="2221"/>
                  <a:pt x="2366" y="1807"/>
                  <a:pt x="2476" y="1393"/>
                </a:cubicBezTo>
                <a:cubicBezTo>
                  <a:pt x="2492" y="1330"/>
                  <a:pt x="2511" y="1264"/>
                  <a:pt x="2500" y="1199"/>
                </a:cubicBezTo>
                <a:cubicBezTo>
                  <a:pt x="2492" y="1147"/>
                  <a:pt x="2469" y="1099"/>
                  <a:pt x="2444" y="1053"/>
                </a:cubicBezTo>
                <a:cubicBezTo>
                  <a:pt x="2201" y="567"/>
                  <a:pt x="1792" y="1"/>
                  <a:pt x="1272"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4" name="Google Shape;584;p27"/>
          <p:cNvGrpSpPr/>
          <p:nvPr/>
        </p:nvGrpSpPr>
        <p:grpSpPr>
          <a:xfrm>
            <a:off x="1085600" y="1094450"/>
            <a:ext cx="1752621" cy="3619986"/>
            <a:chOff x="1085600" y="1094450"/>
            <a:chExt cx="1752621" cy="3619986"/>
          </a:xfrm>
        </p:grpSpPr>
        <p:sp>
          <p:nvSpPr>
            <p:cNvPr id="585" name="Google Shape;585;p27"/>
            <p:cNvSpPr/>
            <p:nvPr/>
          </p:nvSpPr>
          <p:spPr>
            <a:xfrm>
              <a:off x="2490480" y="2957435"/>
              <a:ext cx="347740" cy="1171219"/>
            </a:xfrm>
            <a:custGeom>
              <a:rect b="b" l="l" r="r" t="t"/>
              <a:pathLst>
                <a:path extrusionOk="0" fill="none" h="12502" w="3712">
                  <a:moveTo>
                    <a:pt x="2604" y="0"/>
                  </a:moveTo>
                  <a:cubicBezTo>
                    <a:pt x="2975" y="990"/>
                    <a:pt x="3139" y="2057"/>
                    <a:pt x="3079" y="3112"/>
                  </a:cubicBezTo>
                  <a:cubicBezTo>
                    <a:pt x="3050" y="3628"/>
                    <a:pt x="2963" y="4159"/>
                    <a:pt x="2686" y="4597"/>
                  </a:cubicBezTo>
                  <a:cubicBezTo>
                    <a:pt x="2137" y="5470"/>
                    <a:pt x="707" y="5222"/>
                    <a:pt x="1202" y="4098"/>
                  </a:cubicBezTo>
                  <a:cubicBezTo>
                    <a:pt x="1376" y="3702"/>
                    <a:pt x="1793" y="3428"/>
                    <a:pt x="2224" y="3423"/>
                  </a:cubicBezTo>
                  <a:cubicBezTo>
                    <a:pt x="2932" y="3415"/>
                    <a:pt x="3500" y="4094"/>
                    <a:pt x="3605" y="4795"/>
                  </a:cubicBezTo>
                  <a:cubicBezTo>
                    <a:pt x="3712" y="5496"/>
                    <a:pt x="3468" y="6199"/>
                    <a:pt x="3201" y="6856"/>
                  </a:cubicBezTo>
                  <a:cubicBezTo>
                    <a:pt x="2384" y="8859"/>
                    <a:pt x="1328" y="10791"/>
                    <a:pt x="1" y="12502"/>
                  </a:cubicBezTo>
                </a:path>
              </a:pathLst>
            </a:custGeom>
            <a:noFill/>
            <a:ln cap="flat" cmpd="sng" w="19050">
              <a:solidFill>
                <a:schemeClr val="accent5"/>
              </a:solidFill>
              <a:prstDash val="solid"/>
              <a:miter lim="10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7"/>
            <p:cNvSpPr/>
            <p:nvPr/>
          </p:nvSpPr>
          <p:spPr>
            <a:xfrm>
              <a:off x="1589806" y="2867031"/>
              <a:ext cx="145017" cy="292851"/>
            </a:xfrm>
            <a:custGeom>
              <a:rect b="b" l="l" r="r" t="t"/>
              <a:pathLst>
                <a:path extrusionOk="0" h="3126" w="1548">
                  <a:moveTo>
                    <a:pt x="927" y="0"/>
                  </a:moveTo>
                  <a:cubicBezTo>
                    <a:pt x="886" y="0"/>
                    <a:pt x="842" y="6"/>
                    <a:pt x="796" y="19"/>
                  </a:cubicBezTo>
                  <a:cubicBezTo>
                    <a:pt x="1" y="232"/>
                    <a:pt x="400" y="1850"/>
                    <a:pt x="454" y="2384"/>
                  </a:cubicBezTo>
                  <a:cubicBezTo>
                    <a:pt x="480" y="2648"/>
                    <a:pt x="519" y="2932"/>
                    <a:pt x="702" y="3125"/>
                  </a:cubicBezTo>
                  <a:lnTo>
                    <a:pt x="1166" y="2323"/>
                  </a:lnTo>
                  <a:cubicBezTo>
                    <a:pt x="1259" y="2160"/>
                    <a:pt x="1354" y="1997"/>
                    <a:pt x="1397" y="1815"/>
                  </a:cubicBezTo>
                  <a:cubicBezTo>
                    <a:pt x="1506" y="1371"/>
                    <a:pt x="1548" y="0"/>
                    <a:pt x="927"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7"/>
            <p:cNvSpPr/>
            <p:nvPr/>
          </p:nvSpPr>
          <p:spPr>
            <a:xfrm>
              <a:off x="2053165" y="4185810"/>
              <a:ext cx="210874" cy="243387"/>
            </a:xfrm>
            <a:custGeom>
              <a:rect b="b" l="l" r="r" t="t"/>
              <a:pathLst>
                <a:path extrusionOk="0" h="2598" w="2251">
                  <a:moveTo>
                    <a:pt x="677" y="1"/>
                  </a:moveTo>
                  <a:cubicBezTo>
                    <a:pt x="211" y="1"/>
                    <a:pt x="1" y="157"/>
                    <a:pt x="217" y="894"/>
                  </a:cubicBezTo>
                  <a:cubicBezTo>
                    <a:pt x="400" y="1517"/>
                    <a:pt x="795" y="2066"/>
                    <a:pt x="1203" y="2561"/>
                  </a:cubicBezTo>
                  <a:cubicBezTo>
                    <a:pt x="1217" y="2578"/>
                    <a:pt x="1234" y="2596"/>
                    <a:pt x="1255" y="2597"/>
                  </a:cubicBezTo>
                  <a:cubicBezTo>
                    <a:pt x="1276" y="2597"/>
                    <a:pt x="1293" y="2582"/>
                    <a:pt x="1308" y="2568"/>
                  </a:cubicBezTo>
                  <a:cubicBezTo>
                    <a:pt x="1577" y="2305"/>
                    <a:pt x="1849" y="2040"/>
                    <a:pt x="2119" y="1777"/>
                  </a:cubicBezTo>
                  <a:cubicBezTo>
                    <a:pt x="2165" y="1731"/>
                    <a:pt x="2213" y="1681"/>
                    <a:pt x="2230" y="1618"/>
                  </a:cubicBezTo>
                  <a:cubicBezTo>
                    <a:pt x="2251" y="1538"/>
                    <a:pt x="2216" y="1458"/>
                    <a:pt x="2183" y="1384"/>
                  </a:cubicBezTo>
                  <a:cubicBezTo>
                    <a:pt x="2023" y="1027"/>
                    <a:pt x="1862" y="672"/>
                    <a:pt x="1700" y="316"/>
                  </a:cubicBezTo>
                  <a:cubicBezTo>
                    <a:pt x="1668" y="243"/>
                    <a:pt x="1632" y="166"/>
                    <a:pt x="1567" y="118"/>
                  </a:cubicBezTo>
                  <a:cubicBezTo>
                    <a:pt x="1499" y="65"/>
                    <a:pt x="1407" y="54"/>
                    <a:pt x="1320" y="46"/>
                  </a:cubicBezTo>
                  <a:cubicBezTo>
                    <a:pt x="1074" y="24"/>
                    <a:pt x="856" y="1"/>
                    <a:pt x="677"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7"/>
            <p:cNvSpPr/>
            <p:nvPr/>
          </p:nvSpPr>
          <p:spPr>
            <a:xfrm>
              <a:off x="1085600" y="1163494"/>
              <a:ext cx="1168096" cy="3550941"/>
            </a:xfrm>
            <a:custGeom>
              <a:rect b="b" l="l" r="r" t="t"/>
              <a:pathLst>
                <a:path extrusionOk="0" h="37904" w="12469">
                  <a:moveTo>
                    <a:pt x="1783" y="0"/>
                  </a:moveTo>
                  <a:cubicBezTo>
                    <a:pt x="1553" y="20"/>
                    <a:pt x="1322" y="26"/>
                    <a:pt x="1091" y="26"/>
                  </a:cubicBezTo>
                  <a:cubicBezTo>
                    <a:pt x="744" y="26"/>
                    <a:pt x="397" y="13"/>
                    <a:pt x="50" y="13"/>
                  </a:cubicBezTo>
                  <a:lnTo>
                    <a:pt x="50" y="36648"/>
                  </a:lnTo>
                  <a:cubicBezTo>
                    <a:pt x="1" y="37058"/>
                    <a:pt x="42" y="37481"/>
                    <a:pt x="156" y="37879"/>
                  </a:cubicBezTo>
                  <a:cubicBezTo>
                    <a:pt x="348" y="37895"/>
                    <a:pt x="541" y="37903"/>
                    <a:pt x="733" y="37903"/>
                  </a:cubicBezTo>
                  <a:cubicBezTo>
                    <a:pt x="1116" y="37903"/>
                    <a:pt x="1499" y="37871"/>
                    <a:pt x="1876" y="37810"/>
                  </a:cubicBezTo>
                  <a:lnTo>
                    <a:pt x="2042" y="37810"/>
                  </a:lnTo>
                  <a:cubicBezTo>
                    <a:pt x="5406" y="37810"/>
                    <a:pt x="8759" y="37411"/>
                    <a:pt x="12094" y="36966"/>
                  </a:cubicBezTo>
                  <a:cubicBezTo>
                    <a:pt x="12468" y="35750"/>
                    <a:pt x="12169" y="34347"/>
                    <a:pt x="11329" y="33390"/>
                  </a:cubicBezTo>
                  <a:cubicBezTo>
                    <a:pt x="11153" y="33190"/>
                    <a:pt x="10953" y="33004"/>
                    <a:pt x="10846" y="32761"/>
                  </a:cubicBezTo>
                  <a:cubicBezTo>
                    <a:pt x="10722" y="32472"/>
                    <a:pt x="10744" y="32145"/>
                    <a:pt x="10716" y="31832"/>
                  </a:cubicBezTo>
                  <a:cubicBezTo>
                    <a:pt x="10578" y="30361"/>
                    <a:pt x="9310" y="29285"/>
                    <a:pt x="8099" y="28440"/>
                  </a:cubicBezTo>
                  <a:cubicBezTo>
                    <a:pt x="7621" y="28105"/>
                    <a:pt x="7115" y="27755"/>
                    <a:pt x="6861" y="27229"/>
                  </a:cubicBezTo>
                  <a:cubicBezTo>
                    <a:pt x="6676" y="26845"/>
                    <a:pt x="6645" y="26401"/>
                    <a:pt x="6471" y="26011"/>
                  </a:cubicBezTo>
                  <a:cubicBezTo>
                    <a:pt x="6264" y="25545"/>
                    <a:pt x="5862" y="25173"/>
                    <a:pt x="5732" y="24681"/>
                  </a:cubicBezTo>
                  <a:cubicBezTo>
                    <a:pt x="5529" y="23908"/>
                    <a:pt x="6051" y="23153"/>
                    <a:pt x="6261" y="22384"/>
                  </a:cubicBezTo>
                  <a:cubicBezTo>
                    <a:pt x="6442" y="21715"/>
                    <a:pt x="6387" y="21011"/>
                    <a:pt x="6343" y="20322"/>
                  </a:cubicBezTo>
                  <a:cubicBezTo>
                    <a:pt x="6154" y="17331"/>
                    <a:pt x="6199" y="14327"/>
                    <a:pt x="6476" y="11343"/>
                  </a:cubicBezTo>
                  <a:cubicBezTo>
                    <a:pt x="6578" y="10256"/>
                    <a:pt x="6695" y="9092"/>
                    <a:pt x="6175" y="8133"/>
                  </a:cubicBezTo>
                  <a:cubicBezTo>
                    <a:pt x="5966" y="7749"/>
                    <a:pt x="5656" y="7398"/>
                    <a:pt x="5611" y="6963"/>
                  </a:cubicBezTo>
                  <a:cubicBezTo>
                    <a:pt x="5579" y="6654"/>
                    <a:pt x="5687" y="6351"/>
                    <a:pt x="5768" y="6053"/>
                  </a:cubicBezTo>
                  <a:cubicBezTo>
                    <a:pt x="6148" y="4673"/>
                    <a:pt x="5906" y="609"/>
                    <a:pt x="3886" y="609"/>
                  </a:cubicBezTo>
                  <a:cubicBezTo>
                    <a:pt x="3771" y="609"/>
                    <a:pt x="3650" y="622"/>
                    <a:pt x="3523" y="650"/>
                  </a:cubicBezTo>
                  <a:cubicBezTo>
                    <a:pt x="3093" y="744"/>
                    <a:pt x="2683" y="932"/>
                    <a:pt x="2245" y="969"/>
                  </a:cubicBezTo>
                  <a:cubicBezTo>
                    <a:pt x="2091" y="646"/>
                    <a:pt x="1937" y="324"/>
                    <a:pt x="178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7"/>
            <p:cNvSpPr/>
            <p:nvPr/>
          </p:nvSpPr>
          <p:spPr>
            <a:xfrm>
              <a:off x="2114996" y="3543143"/>
              <a:ext cx="266894" cy="546918"/>
            </a:xfrm>
            <a:custGeom>
              <a:rect b="b" l="l" r="r" t="t"/>
              <a:pathLst>
                <a:path extrusionOk="0" h="5838" w="2849">
                  <a:moveTo>
                    <a:pt x="1774" y="1"/>
                  </a:moveTo>
                  <a:cubicBezTo>
                    <a:pt x="1738" y="1"/>
                    <a:pt x="1702" y="4"/>
                    <a:pt x="1666" y="13"/>
                  </a:cubicBezTo>
                  <a:cubicBezTo>
                    <a:pt x="1407" y="78"/>
                    <a:pt x="1281" y="366"/>
                    <a:pt x="1201" y="621"/>
                  </a:cubicBezTo>
                  <a:cubicBezTo>
                    <a:pt x="1166" y="731"/>
                    <a:pt x="1096" y="984"/>
                    <a:pt x="1010" y="1325"/>
                  </a:cubicBezTo>
                  <a:cubicBezTo>
                    <a:pt x="645" y="2778"/>
                    <a:pt x="1" y="5801"/>
                    <a:pt x="603" y="5837"/>
                  </a:cubicBezTo>
                  <a:cubicBezTo>
                    <a:pt x="608" y="5837"/>
                    <a:pt x="613" y="5838"/>
                    <a:pt x="618" y="5838"/>
                  </a:cubicBezTo>
                  <a:cubicBezTo>
                    <a:pt x="1065" y="5838"/>
                    <a:pt x="1596" y="4636"/>
                    <a:pt x="1725" y="4334"/>
                  </a:cubicBezTo>
                  <a:cubicBezTo>
                    <a:pt x="2058" y="3547"/>
                    <a:pt x="2324" y="2719"/>
                    <a:pt x="2568" y="1893"/>
                  </a:cubicBezTo>
                  <a:cubicBezTo>
                    <a:pt x="2640" y="1640"/>
                    <a:pt x="2712" y="1386"/>
                    <a:pt x="2784" y="1133"/>
                  </a:cubicBezTo>
                  <a:cubicBezTo>
                    <a:pt x="2815" y="1019"/>
                    <a:pt x="2848" y="902"/>
                    <a:pt x="2841" y="784"/>
                  </a:cubicBezTo>
                  <a:cubicBezTo>
                    <a:pt x="2819" y="404"/>
                    <a:pt x="2420" y="169"/>
                    <a:pt x="2056" y="54"/>
                  </a:cubicBezTo>
                  <a:cubicBezTo>
                    <a:pt x="1965" y="26"/>
                    <a:pt x="1869" y="1"/>
                    <a:pt x="1774" y="1"/>
                  </a:cubicBezTo>
                  <a:close/>
                </a:path>
              </a:pathLst>
            </a:custGeom>
            <a:solidFill>
              <a:srgbClr val="EDC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7"/>
            <p:cNvSpPr/>
            <p:nvPr/>
          </p:nvSpPr>
          <p:spPr>
            <a:xfrm>
              <a:off x="2240626" y="3115666"/>
              <a:ext cx="309144" cy="535302"/>
            </a:xfrm>
            <a:custGeom>
              <a:rect b="b" l="l" r="r" t="t"/>
              <a:pathLst>
                <a:path extrusionOk="0" h="5714" w="3300">
                  <a:moveTo>
                    <a:pt x="2131" y="1"/>
                  </a:moveTo>
                  <a:cubicBezTo>
                    <a:pt x="1677" y="1"/>
                    <a:pt x="1242" y="291"/>
                    <a:pt x="955" y="734"/>
                  </a:cubicBezTo>
                  <a:cubicBezTo>
                    <a:pt x="874" y="859"/>
                    <a:pt x="804" y="990"/>
                    <a:pt x="746" y="1126"/>
                  </a:cubicBezTo>
                  <a:cubicBezTo>
                    <a:pt x="621" y="1408"/>
                    <a:pt x="536" y="1709"/>
                    <a:pt x="457" y="2010"/>
                  </a:cubicBezTo>
                  <a:cubicBezTo>
                    <a:pt x="216" y="2906"/>
                    <a:pt x="0" y="3823"/>
                    <a:pt x="16" y="4752"/>
                  </a:cubicBezTo>
                  <a:cubicBezTo>
                    <a:pt x="22" y="5045"/>
                    <a:pt x="73" y="5377"/>
                    <a:pt x="318" y="5537"/>
                  </a:cubicBezTo>
                  <a:cubicBezTo>
                    <a:pt x="501" y="5656"/>
                    <a:pt x="670" y="5713"/>
                    <a:pt x="829" y="5713"/>
                  </a:cubicBezTo>
                  <a:cubicBezTo>
                    <a:pt x="1053" y="5713"/>
                    <a:pt x="1258" y="5600"/>
                    <a:pt x="1459" y="5387"/>
                  </a:cubicBezTo>
                  <a:cubicBezTo>
                    <a:pt x="2044" y="4765"/>
                    <a:pt x="2280" y="4008"/>
                    <a:pt x="2676" y="3254"/>
                  </a:cubicBezTo>
                  <a:cubicBezTo>
                    <a:pt x="2929" y="2772"/>
                    <a:pt x="3144" y="2257"/>
                    <a:pt x="3176" y="1713"/>
                  </a:cubicBezTo>
                  <a:cubicBezTo>
                    <a:pt x="3208" y="1169"/>
                    <a:pt x="3300" y="647"/>
                    <a:pt x="2884" y="296"/>
                  </a:cubicBezTo>
                  <a:cubicBezTo>
                    <a:pt x="2643" y="91"/>
                    <a:pt x="2384" y="1"/>
                    <a:pt x="2131" y="1"/>
                  </a:cubicBezTo>
                  <a:close/>
                </a:path>
              </a:pathLst>
            </a:custGeom>
            <a:solidFill>
              <a:srgbClr val="EDC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7"/>
            <p:cNvSpPr/>
            <p:nvPr/>
          </p:nvSpPr>
          <p:spPr>
            <a:xfrm>
              <a:off x="1812398" y="3232021"/>
              <a:ext cx="170872" cy="556755"/>
            </a:xfrm>
            <a:custGeom>
              <a:rect b="b" l="l" r="r" t="t"/>
              <a:pathLst>
                <a:path extrusionOk="0" h="5943" w="1824">
                  <a:moveTo>
                    <a:pt x="722" y="0"/>
                  </a:moveTo>
                  <a:cubicBezTo>
                    <a:pt x="688" y="0"/>
                    <a:pt x="654" y="1"/>
                    <a:pt x="621" y="3"/>
                  </a:cubicBezTo>
                  <a:cubicBezTo>
                    <a:pt x="488" y="9"/>
                    <a:pt x="349" y="26"/>
                    <a:pt x="239" y="100"/>
                  </a:cubicBezTo>
                  <a:cubicBezTo>
                    <a:pt x="18" y="249"/>
                    <a:pt x="0" y="564"/>
                    <a:pt x="12" y="831"/>
                  </a:cubicBezTo>
                  <a:cubicBezTo>
                    <a:pt x="17" y="947"/>
                    <a:pt x="38" y="1209"/>
                    <a:pt x="75" y="1558"/>
                  </a:cubicBezTo>
                  <a:cubicBezTo>
                    <a:pt x="229" y="3007"/>
                    <a:pt x="647" y="5942"/>
                    <a:pt x="1200" y="5942"/>
                  </a:cubicBezTo>
                  <a:cubicBezTo>
                    <a:pt x="1215" y="5942"/>
                    <a:pt x="1231" y="5940"/>
                    <a:pt x="1247" y="5935"/>
                  </a:cubicBezTo>
                  <a:cubicBezTo>
                    <a:pt x="1678" y="5804"/>
                    <a:pt x="1764" y="4469"/>
                    <a:pt x="1782" y="4137"/>
                  </a:cubicBezTo>
                  <a:cubicBezTo>
                    <a:pt x="1824" y="3283"/>
                    <a:pt x="1789" y="2415"/>
                    <a:pt x="1732" y="1556"/>
                  </a:cubicBezTo>
                  <a:cubicBezTo>
                    <a:pt x="1714" y="1290"/>
                    <a:pt x="1695" y="1026"/>
                    <a:pt x="1675" y="764"/>
                  </a:cubicBezTo>
                  <a:cubicBezTo>
                    <a:pt x="1666" y="646"/>
                    <a:pt x="1656" y="525"/>
                    <a:pt x="1609" y="416"/>
                  </a:cubicBezTo>
                  <a:cubicBezTo>
                    <a:pt x="1470" y="98"/>
                    <a:pt x="1078" y="0"/>
                    <a:pt x="722" y="0"/>
                  </a:cubicBezTo>
                  <a:close/>
                </a:path>
              </a:pathLst>
            </a:custGeom>
            <a:solidFill>
              <a:srgbClr val="EDC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7"/>
            <p:cNvSpPr/>
            <p:nvPr/>
          </p:nvSpPr>
          <p:spPr>
            <a:xfrm>
              <a:off x="1566197" y="3680670"/>
              <a:ext cx="421185" cy="201230"/>
            </a:xfrm>
            <a:custGeom>
              <a:rect b="b" l="l" r="r" t="t"/>
              <a:pathLst>
                <a:path extrusionOk="0" h="2148" w="4496">
                  <a:moveTo>
                    <a:pt x="3056" y="0"/>
                  </a:moveTo>
                  <a:cubicBezTo>
                    <a:pt x="2871" y="0"/>
                    <a:pt x="2674" y="39"/>
                    <a:pt x="2559" y="67"/>
                  </a:cubicBezTo>
                  <a:cubicBezTo>
                    <a:pt x="1920" y="220"/>
                    <a:pt x="824" y="452"/>
                    <a:pt x="283" y="826"/>
                  </a:cubicBezTo>
                  <a:cubicBezTo>
                    <a:pt x="180" y="898"/>
                    <a:pt x="72" y="993"/>
                    <a:pt x="27" y="1103"/>
                  </a:cubicBezTo>
                  <a:cubicBezTo>
                    <a:pt x="7" y="1149"/>
                    <a:pt x="1" y="1198"/>
                    <a:pt x="9" y="1249"/>
                  </a:cubicBezTo>
                  <a:cubicBezTo>
                    <a:pt x="18" y="1313"/>
                    <a:pt x="53" y="1371"/>
                    <a:pt x="93" y="1422"/>
                  </a:cubicBezTo>
                  <a:cubicBezTo>
                    <a:pt x="288" y="1676"/>
                    <a:pt x="630" y="1819"/>
                    <a:pt x="935" y="1890"/>
                  </a:cubicBezTo>
                  <a:cubicBezTo>
                    <a:pt x="1011" y="1908"/>
                    <a:pt x="1109" y="1915"/>
                    <a:pt x="1220" y="1915"/>
                  </a:cubicBezTo>
                  <a:cubicBezTo>
                    <a:pt x="1613" y="1915"/>
                    <a:pt x="2167" y="1826"/>
                    <a:pt x="2479" y="1826"/>
                  </a:cubicBezTo>
                  <a:cubicBezTo>
                    <a:pt x="2502" y="1826"/>
                    <a:pt x="2523" y="1827"/>
                    <a:pt x="2543" y="1828"/>
                  </a:cubicBezTo>
                  <a:cubicBezTo>
                    <a:pt x="2728" y="1837"/>
                    <a:pt x="2907" y="1894"/>
                    <a:pt x="3084" y="1957"/>
                  </a:cubicBezTo>
                  <a:cubicBezTo>
                    <a:pt x="3332" y="2045"/>
                    <a:pt x="3577" y="2148"/>
                    <a:pt x="3834" y="2148"/>
                  </a:cubicBezTo>
                  <a:cubicBezTo>
                    <a:pt x="3858" y="2148"/>
                    <a:pt x="3883" y="2147"/>
                    <a:pt x="3907" y="2145"/>
                  </a:cubicBezTo>
                  <a:cubicBezTo>
                    <a:pt x="3995" y="2139"/>
                    <a:pt x="4084" y="2115"/>
                    <a:pt x="4153" y="2059"/>
                  </a:cubicBezTo>
                  <a:cubicBezTo>
                    <a:pt x="4216" y="2005"/>
                    <a:pt x="4252" y="1926"/>
                    <a:pt x="4283" y="1848"/>
                  </a:cubicBezTo>
                  <a:cubicBezTo>
                    <a:pt x="4451" y="1414"/>
                    <a:pt x="4496" y="964"/>
                    <a:pt x="4425" y="504"/>
                  </a:cubicBezTo>
                  <a:cubicBezTo>
                    <a:pt x="4412" y="426"/>
                    <a:pt x="4373" y="329"/>
                    <a:pt x="4299" y="329"/>
                  </a:cubicBezTo>
                  <a:cubicBezTo>
                    <a:pt x="4296" y="329"/>
                    <a:pt x="4293" y="329"/>
                    <a:pt x="4289" y="330"/>
                  </a:cubicBezTo>
                  <a:cubicBezTo>
                    <a:pt x="4256" y="334"/>
                    <a:pt x="4230" y="355"/>
                    <a:pt x="4204" y="376"/>
                  </a:cubicBezTo>
                  <a:cubicBezTo>
                    <a:pt x="4095" y="464"/>
                    <a:pt x="3951" y="548"/>
                    <a:pt x="3819" y="548"/>
                  </a:cubicBezTo>
                  <a:cubicBezTo>
                    <a:pt x="3723" y="548"/>
                    <a:pt x="3633" y="504"/>
                    <a:pt x="3566" y="385"/>
                  </a:cubicBezTo>
                  <a:cubicBezTo>
                    <a:pt x="3522" y="308"/>
                    <a:pt x="3514" y="216"/>
                    <a:pt x="3464" y="143"/>
                  </a:cubicBezTo>
                  <a:cubicBezTo>
                    <a:pt x="3392" y="34"/>
                    <a:pt x="3229" y="0"/>
                    <a:pt x="30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7"/>
            <p:cNvSpPr/>
            <p:nvPr/>
          </p:nvSpPr>
          <p:spPr>
            <a:xfrm>
              <a:off x="1566197" y="3784003"/>
              <a:ext cx="401606" cy="97805"/>
            </a:xfrm>
            <a:custGeom>
              <a:rect b="b" l="l" r="r" t="t"/>
              <a:pathLst>
                <a:path extrusionOk="0" h="1044" w="4287">
                  <a:moveTo>
                    <a:pt x="27" y="0"/>
                  </a:moveTo>
                  <a:cubicBezTo>
                    <a:pt x="7" y="46"/>
                    <a:pt x="1" y="95"/>
                    <a:pt x="9" y="146"/>
                  </a:cubicBezTo>
                  <a:cubicBezTo>
                    <a:pt x="19" y="210"/>
                    <a:pt x="53" y="268"/>
                    <a:pt x="93" y="319"/>
                  </a:cubicBezTo>
                  <a:cubicBezTo>
                    <a:pt x="288" y="573"/>
                    <a:pt x="630" y="716"/>
                    <a:pt x="935" y="787"/>
                  </a:cubicBezTo>
                  <a:cubicBezTo>
                    <a:pt x="1011" y="805"/>
                    <a:pt x="1109" y="812"/>
                    <a:pt x="1220" y="812"/>
                  </a:cubicBezTo>
                  <a:cubicBezTo>
                    <a:pt x="1613" y="812"/>
                    <a:pt x="2167" y="723"/>
                    <a:pt x="2479" y="723"/>
                  </a:cubicBezTo>
                  <a:cubicBezTo>
                    <a:pt x="2502" y="723"/>
                    <a:pt x="2523" y="724"/>
                    <a:pt x="2543" y="725"/>
                  </a:cubicBezTo>
                  <a:cubicBezTo>
                    <a:pt x="2728" y="734"/>
                    <a:pt x="2907" y="791"/>
                    <a:pt x="3084" y="854"/>
                  </a:cubicBezTo>
                  <a:cubicBezTo>
                    <a:pt x="3332" y="942"/>
                    <a:pt x="3579" y="1044"/>
                    <a:pt x="3835" y="1044"/>
                  </a:cubicBezTo>
                  <a:cubicBezTo>
                    <a:pt x="3860" y="1044"/>
                    <a:pt x="3885" y="1043"/>
                    <a:pt x="3910" y="1041"/>
                  </a:cubicBezTo>
                  <a:cubicBezTo>
                    <a:pt x="3998" y="1034"/>
                    <a:pt x="4088" y="1011"/>
                    <a:pt x="4155" y="955"/>
                  </a:cubicBezTo>
                  <a:cubicBezTo>
                    <a:pt x="4220" y="901"/>
                    <a:pt x="4255" y="822"/>
                    <a:pt x="4286" y="744"/>
                  </a:cubicBezTo>
                  <a:lnTo>
                    <a:pt x="4286" y="744"/>
                  </a:lnTo>
                  <a:cubicBezTo>
                    <a:pt x="4152" y="775"/>
                    <a:pt x="4020" y="793"/>
                    <a:pt x="3888" y="793"/>
                  </a:cubicBezTo>
                  <a:cubicBezTo>
                    <a:pt x="3799" y="793"/>
                    <a:pt x="3710" y="785"/>
                    <a:pt x="3619" y="767"/>
                  </a:cubicBezTo>
                  <a:cubicBezTo>
                    <a:pt x="3429" y="727"/>
                    <a:pt x="3249" y="654"/>
                    <a:pt x="3059" y="612"/>
                  </a:cubicBezTo>
                  <a:cubicBezTo>
                    <a:pt x="2905" y="578"/>
                    <a:pt x="2748" y="565"/>
                    <a:pt x="2589" y="565"/>
                  </a:cubicBezTo>
                  <a:cubicBezTo>
                    <a:pt x="2377" y="565"/>
                    <a:pt x="2162" y="588"/>
                    <a:pt x="1951" y="610"/>
                  </a:cubicBezTo>
                  <a:cubicBezTo>
                    <a:pt x="1737" y="633"/>
                    <a:pt x="1520" y="656"/>
                    <a:pt x="1304" y="656"/>
                  </a:cubicBezTo>
                  <a:cubicBezTo>
                    <a:pt x="1150" y="656"/>
                    <a:pt x="996" y="645"/>
                    <a:pt x="844" y="612"/>
                  </a:cubicBezTo>
                  <a:cubicBezTo>
                    <a:pt x="481" y="534"/>
                    <a:pt x="168" y="343"/>
                    <a:pt x="27" y="0"/>
                  </a:cubicBezTo>
                  <a:close/>
                </a:path>
              </a:pathLst>
            </a:custGeom>
            <a:solidFill>
              <a:srgbClr val="7A7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7"/>
            <p:cNvSpPr/>
            <p:nvPr/>
          </p:nvSpPr>
          <p:spPr>
            <a:xfrm>
              <a:off x="1803498" y="2927363"/>
              <a:ext cx="566108" cy="439090"/>
            </a:xfrm>
            <a:custGeom>
              <a:rect b="b" l="l" r="r" t="t"/>
              <a:pathLst>
                <a:path extrusionOk="0" h="4687" w="6043">
                  <a:moveTo>
                    <a:pt x="4740" y="1"/>
                  </a:moveTo>
                  <a:cubicBezTo>
                    <a:pt x="4529" y="1"/>
                    <a:pt x="4308" y="44"/>
                    <a:pt x="4093" y="127"/>
                  </a:cubicBezTo>
                  <a:cubicBezTo>
                    <a:pt x="3955" y="180"/>
                    <a:pt x="3823" y="245"/>
                    <a:pt x="3695" y="321"/>
                  </a:cubicBezTo>
                  <a:cubicBezTo>
                    <a:pt x="3429" y="477"/>
                    <a:pt x="3183" y="671"/>
                    <a:pt x="2942" y="866"/>
                  </a:cubicBezTo>
                  <a:cubicBezTo>
                    <a:pt x="2220" y="1450"/>
                    <a:pt x="854" y="2537"/>
                    <a:pt x="322" y="3300"/>
                  </a:cubicBezTo>
                  <a:cubicBezTo>
                    <a:pt x="154" y="3540"/>
                    <a:pt x="0" y="3839"/>
                    <a:pt x="106" y="4113"/>
                  </a:cubicBezTo>
                  <a:cubicBezTo>
                    <a:pt x="259" y="4512"/>
                    <a:pt x="508" y="4687"/>
                    <a:pt x="863" y="4687"/>
                  </a:cubicBezTo>
                  <a:cubicBezTo>
                    <a:pt x="943" y="4687"/>
                    <a:pt x="1028" y="4678"/>
                    <a:pt x="1119" y="4661"/>
                  </a:cubicBezTo>
                  <a:cubicBezTo>
                    <a:pt x="1956" y="4500"/>
                    <a:pt x="3424" y="3753"/>
                    <a:pt x="4189" y="3376"/>
                  </a:cubicBezTo>
                  <a:cubicBezTo>
                    <a:pt x="4676" y="3136"/>
                    <a:pt x="5153" y="2844"/>
                    <a:pt x="5499" y="2423"/>
                  </a:cubicBezTo>
                  <a:cubicBezTo>
                    <a:pt x="5844" y="2002"/>
                    <a:pt x="6042" y="1432"/>
                    <a:pt x="5913" y="903"/>
                  </a:cubicBezTo>
                  <a:cubicBezTo>
                    <a:pt x="5762" y="286"/>
                    <a:pt x="5283" y="1"/>
                    <a:pt x="4740" y="1"/>
                  </a:cubicBezTo>
                  <a:close/>
                </a:path>
              </a:pathLst>
            </a:custGeom>
            <a:solidFill>
              <a:srgbClr val="EDC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7"/>
            <p:cNvSpPr/>
            <p:nvPr/>
          </p:nvSpPr>
          <p:spPr>
            <a:xfrm>
              <a:off x="2038925" y="2799017"/>
              <a:ext cx="691733" cy="444805"/>
            </a:xfrm>
            <a:custGeom>
              <a:rect b="b" l="l" r="r" t="t"/>
              <a:pathLst>
                <a:path extrusionOk="0" h="4748" w="7384">
                  <a:moveTo>
                    <a:pt x="5904" y="0"/>
                  </a:moveTo>
                  <a:cubicBezTo>
                    <a:pt x="5759" y="0"/>
                    <a:pt x="5600" y="15"/>
                    <a:pt x="5427" y="46"/>
                  </a:cubicBezTo>
                  <a:cubicBezTo>
                    <a:pt x="4559" y="200"/>
                    <a:pt x="3552" y="141"/>
                    <a:pt x="2731" y="492"/>
                  </a:cubicBezTo>
                  <a:cubicBezTo>
                    <a:pt x="1764" y="906"/>
                    <a:pt x="917" y="1676"/>
                    <a:pt x="0" y="2195"/>
                  </a:cubicBezTo>
                  <a:cubicBezTo>
                    <a:pt x="449" y="2994"/>
                    <a:pt x="995" y="3743"/>
                    <a:pt x="1620" y="4416"/>
                  </a:cubicBezTo>
                  <a:cubicBezTo>
                    <a:pt x="1677" y="4477"/>
                    <a:pt x="1735" y="4538"/>
                    <a:pt x="1793" y="4599"/>
                  </a:cubicBezTo>
                  <a:cubicBezTo>
                    <a:pt x="1860" y="4669"/>
                    <a:pt x="1937" y="4741"/>
                    <a:pt x="2032" y="4747"/>
                  </a:cubicBezTo>
                  <a:cubicBezTo>
                    <a:pt x="2037" y="4748"/>
                    <a:pt x="2041" y="4748"/>
                    <a:pt x="2045" y="4748"/>
                  </a:cubicBezTo>
                  <a:cubicBezTo>
                    <a:pt x="2174" y="4748"/>
                    <a:pt x="2271" y="4631"/>
                    <a:pt x="2365" y="4541"/>
                  </a:cubicBezTo>
                  <a:cubicBezTo>
                    <a:pt x="2752" y="4172"/>
                    <a:pt x="3341" y="4160"/>
                    <a:pt x="3871" y="4099"/>
                  </a:cubicBezTo>
                  <a:cubicBezTo>
                    <a:pt x="4529" y="4021"/>
                    <a:pt x="5171" y="3832"/>
                    <a:pt x="5780" y="3570"/>
                  </a:cubicBezTo>
                  <a:cubicBezTo>
                    <a:pt x="6195" y="3391"/>
                    <a:pt x="6784" y="3244"/>
                    <a:pt x="7040" y="2844"/>
                  </a:cubicBezTo>
                  <a:cubicBezTo>
                    <a:pt x="7172" y="2639"/>
                    <a:pt x="7217" y="2390"/>
                    <a:pt x="7243" y="2148"/>
                  </a:cubicBezTo>
                  <a:cubicBezTo>
                    <a:pt x="7383" y="923"/>
                    <a:pt x="7055" y="0"/>
                    <a:pt x="59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7"/>
            <p:cNvSpPr/>
            <p:nvPr/>
          </p:nvSpPr>
          <p:spPr>
            <a:xfrm>
              <a:off x="1744946" y="3692474"/>
              <a:ext cx="48526" cy="64735"/>
            </a:xfrm>
            <a:custGeom>
              <a:rect b="b" l="l" r="r" t="t"/>
              <a:pathLst>
                <a:path extrusionOk="0" fill="none" h="691" w="518">
                  <a:moveTo>
                    <a:pt x="0" y="0"/>
                  </a:moveTo>
                  <a:cubicBezTo>
                    <a:pt x="298" y="75"/>
                    <a:pt x="518" y="384"/>
                    <a:pt x="491" y="691"/>
                  </a:cubicBezTo>
                </a:path>
              </a:pathLst>
            </a:custGeom>
            <a:noFill/>
            <a:ln cap="rnd" cmpd="sng" w="25">
              <a:solidFill>
                <a:srgbClr val="7A7A79"/>
              </a:solidFill>
              <a:prstDash val="solid"/>
              <a:miter lim="10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7"/>
            <p:cNvSpPr/>
            <p:nvPr/>
          </p:nvSpPr>
          <p:spPr>
            <a:xfrm>
              <a:off x="1792256" y="3673644"/>
              <a:ext cx="44685" cy="70543"/>
            </a:xfrm>
            <a:custGeom>
              <a:rect b="b" l="l" r="r" t="t"/>
              <a:pathLst>
                <a:path extrusionOk="0" fill="none" h="753" w="477">
                  <a:moveTo>
                    <a:pt x="1" y="0"/>
                  </a:moveTo>
                  <a:cubicBezTo>
                    <a:pt x="287" y="123"/>
                    <a:pt x="476" y="444"/>
                    <a:pt x="447" y="753"/>
                  </a:cubicBezTo>
                </a:path>
              </a:pathLst>
            </a:custGeom>
            <a:noFill/>
            <a:ln cap="rnd" cmpd="sng" w="25">
              <a:solidFill>
                <a:srgbClr val="7A7A79"/>
              </a:solidFill>
              <a:prstDash val="solid"/>
              <a:miter lim="10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7"/>
            <p:cNvSpPr/>
            <p:nvPr/>
          </p:nvSpPr>
          <p:spPr>
            <a:xfrm>
              <a:off x="1843033" y="3890052"/>
              <a:ext cx="383245" cy="309340"/>
            </a:xfrm>
            <a:custGeom>
              <a:rect b="b" l="l" r="r" t="t"/>
              <a:pathLst>
                <a:path extrusionOk="0" h="3302" w="4091">
                  <a:moveTo>
                    <a:pt x="456" y="1"/>
                  </a:moveTo>
                  <a:cubicBezTo>
                    <a:pt x="345" y="1"/>
                    <a:pt x="227" y="16"/>
                    <a:pt x="139" y="69"/>
                  </a:cubicBezTo>
                  <a:cubicBezTo>
                    <a:pt x="96" y="95"/>
                    <a:pt x="62" y="130"/>
                    <a:pt x="38" y="176"/>
                  </a:cubicBezTo>
                  <a:cubicBezTo>
                    <a:pt x="7" y="233"/>
                    <a:pt x="1" y="300"/>
                    <a:pt x="2" y="365"/>
                  </a:cubicBezTo>
                  <a:cubicBezTo>
                    <a:pt x="7" y="687"/>
                    <a:pt x="195" y="1006"/>
                    <a:pt x="397" y="1244"/>
                  </a:cubicBezTo>
                  <a:cubicBezTo>
                    <a:pt x="640" y="1532"/>
                    <a:pt x="1435" y="1916"/>
                    <a:pt x="1723" y="2153"/>
                  </a:cubicBezTo>
                  <a:cubicBezTo>
                    <a:pt x="1866" y="2270"/>
                    <a:pt x="1977" y="2423"/>
                    <a:pt x="2080" y="2579"/>
                  </a:cubicBezTo>
                  <a:cubicBezTo>
                    <a:pt x="2240" y="2821"/>
                    <a:pt x="2388" y="3071"/>
                    <a:pt x="2631" y="3222"/>
                  </a:cubicBezTo>
                  <a:cubicBezTo>
                    <a:pt x="2699" y="3267"/>
                    <a:pt x="2779" y="3301"/>
                    <a:pt x="2861" y="3301"/>
                  </a:cubicBezTo>
                  <a:cubicBezTo>
                    <a:pt x="2867" y="3301"/>
                    <a:pt x="2872" y="3301"/>
                    <a:pt x="2878" y="3301"/>
                  </a:cubicBezTo>
                  <a:cubicBezTo>
                    <a:pt x="2961" y="3296"/>
                    <a:pt x="3038" y="3255"/>
                    <a:pt x="3108" y="3210"/>
                  </a:cubicBezTo>
                  <a:cubicBezTo>
                    <a:pt x="3502" y="2961"/>
                    <a:pt x="3807" y="2626"/>
                    <a:pt x="4025" y="2216"/>
                  </a:cubicBezTo>
                  <a:cubicBezTo>
                    <a:pt x="4064" y="2144"/>
                    <a:pt x="4091" y="2037"/>
                    <a:pt x="4020" y="1996"/>
                  </a:cubicBezTo>
                  <a:cubicBezTo>
                    <a:pt x="4000" y="1984"/>
                    <a:pt x="3976" y="1981"/>
                    <a:pt x="3953" y="1981"/>
                  </a:cubicBezTo>
                  <a:cubicBezTo>
                    <a:pt x="3943" y="1981"/>
                    <a:pt x="3934" y="1981"/>
                    <a:pt x="3925" y="1982"/>
                  </a:cubicBezTo>
                  <a:cubicBezTo>
                    <a:pt x="3910" y="1982"/>
                    <a:pt x="3895" y="1983"/>
                    <a:pt x="3879" y="1983"/>
                  </a:cubicBezTo>
                  <a:cubicBezTo>
                    <a:pt x="3645" y="1983"/>
                    <a:pt x="3368" y="1912"/>
                    <a:pt x="3406" y="1608"/>
                  </a:cubicBezTo>
                  <a:cubicBezTo>
                    <a:pt x="3418" y="1521"/>
                    <a:pt x="3466" y="1440"/>
                    <a:pt x="3471" y="1353"/>
                  </a:cubicBezTo>
                  <a:cubicBezTo>
                    <a:pt x="3483" y="1083"/>
                    <a:pt x="3001" y="842"/>
                    <a:pt x="2790" y="751"/>
                  </a:cubicBezTo>
                  <a:cubicBezTo>
                    <a:pt x="2186" y="493"/>
                    <a:pt x="1167" y="24"/>
                    <a:pt x="510" y="2"/>
                  </a:cubicBezTo>
                  <a:cubicBezTo>
                    <a:pt x="493" y="1"/>
                    <a:pt x="474" y="1"/>
                    <a:pt x="4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7"/>
            <p:cNvSpPr/>
            <p:nvPr/>
          </p:nvSpPr>
          <p:spPr>
            <a:xfrm>
              <a:off x="1843033" y="3896516"/>
              <a:ext cx="291345" cy="302876"/>
            </a:xfrm>
            <a:custGeom>
              <a:rect b="b" l="l" r="r" t="t"/>
              <a:pathLst>
                <a:path extrusionOk="0" h="3233" w="3110">
                  <a:moveTo>
                    <a:pt x="139" y="0"/>
                  </a:moveTo>
                  <a:lnTo>
                    <a:pt x="139" y="0"/>
                  </a:lnTo>
                  <a:cubicBezTo>
                    <a:pt x="96" y="26"/>
                    <a:pt x="62" y="61"/>
                    <a:pt x="38" y="107"/>
                  </a:cubicBezTo>
                  <a:cubicBezTo>
                    <a:pt x="7" y="164"/>
                    <a:pt x="1" y="231"/>
                    <a:pt x="2" y="296"/>
                  </a:cubicBezTo>
                  <a:cubicBezTo>
                    <a:pt x="7" y="618"/>
                    <a:pt x="195" y="937"/>
                    <a:pt x="397" y="1175"/>
                  </a:cubicBezTo>
                  <a:cubicBezTo>
                    <a:pt x="640" y="1463"/>
                    <a:pt x="1435" y="1847"/>
                    <a:pt x="1723" y="2084"/>
                  </a:cubicBezTo>
                  <a:cubicBezTo>
                    <a:pt x="1866" y="2201"/>
                    <a:pt x="1977" y="2354"/>
                    <a:pt x="2080" y="2510"/>
                  </a:cubicBezTo>
                  <a:cubicBezTo>
                    <a:pt x="2242" y="2751"/>
                    <a:pt x="2390" y="3002"/>
                    <a:pt x="2632" y="3153"/>
                  </a:cubicBezTo>
                  <a:cubicBezTo>
                    <a:pt x="2700" y="3198"/>
                    <a:pt x="2780" y="3232"/>
                    <a:pt x="2862" y="3232"/>
                  </a:cubicBezTo>
                  <a:cubicBezTo>
                    <a:pt x="2868" y="3232"/>
                    <a:pt x="2874" y="3232"/>
                    <a:pt x="2879" y="3232"/>
                  </a:cubicBezTo>
                  <a:cubicBezTo>
                    <a:pt x="2963" y="3227"/>
                    <a:pt x="3040" y="3186"/>
                    <a:pt x="3109" y="3141"/>
                  </a:cubicBezTo>
                  <a:cubicBezTo>
                    <a:pt x="2900" y="3047"/>
                    <a:pt x="2715" y="2933"/>
                    <a:pt x="2564" y="2759"/>
                  </a:cubicBezTo>
                  <a:cubicBezTo>
                    <a:pt x="2434" y="2615"/>
                    <a:pt x="2334" y="2449"/>
                    <a:pt x="2207" y="2302"/>
                  </a:cubicBezTo>
                  <a:cubicBezTo>
                    <a:pt x="1965" y="2021"/>
                    <a:pt x="1639" y="1827"/>
                    <a:pt x="1319" y="1639"/>
                  </a:cubicBezTo>
                  <a:cubicBezTo>
                    <a:pt x="1000" y="1451"/>
                    <a:pt x="673" y="1259"/>
                    <a:pt x="429" y="979"/>
                  </a:cubicBezTo>
                  <a:cubicBezTo>
                    <a:pt x="185" y="699"/>
                    <a:pt x="47" y="360"/>
                    <a:pt x="139" y="0"/>
                  </a:cubicBezTo>
                  <a:close/>
                </a:path>
              </a:pathLst>
            </a:custGeom>
            <a:solidFill>
              <a:srgbClr val="7A7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7"/>
            <p:cNvSpPr/>
            <p:nvPr/>
          </p:nvSpPr>
          <p:spPr>
            <a:xfrm>
              <a:off x="2050261" y="3928275"/>
              <a:ext cx="20048" cy="79443"/>
            </a:xfrm>
            <a:custGeom>
              <a:rect b="b" l="l" r="r" t="t"/>
              <a:pathLst>
                <a:path extrusionOk="0" fill="none" h="848" w="214">
                  <a:moveTo>
                    <a:pt x="19" y="0"/>
                  </a:moveTo>
                  <a:cubicBezTo>
                    <a:pt x="214" y="238"/>
                    <a:pt x="206" y="618"/>
                    <a:pt x="0" y="847"/>
                  </a:cubicBezTo>
                </a:path>
              </a:pathLst>
            </a:custGeom>
            <a:noFill/>
            <a:ln cap="rnd" cmpd="sng" w="25">
              <a:solidFill>
                <a:srgbClr val="7A7A79"/>
              </a:solidFill>
              <a:prstDash val="solid"/>
              <a:miter lim="10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7"/>
            <p:cNvSpPr/>
            <p:nvPr/>
          </p:nvSpPr>
          <p:spPr>
            <a:xfrm>
              <a:off x="2092606" y="3941484"/>
              <a:ext cx="23233" cy="81504"/>
            </a:xfrm>
            <a:custGeom>
              <a:rect b="b" l="l" r="r" t="t"/>
              <a:pathLst>
                <a:path extrusionOk="0" fill="none" h="870" w="248">
                  <a:moveTo>
                    <a:pt x="91" y="0"/>
                  </a:moveTo>
                  <a:cubicBezTo>
                    <a:pt x="248" y="270"/>
                    <a:pt x="209" y="639"/>
                    <a:pt x="0" y="870"/>
                  </a:cubicBezTo>
                </a:path>
              </a:pathLst>
            </a:custGeom>
            <a:noFill/>
            <a:ln cap="rnd" cmpd="sng" w="25">
              <a:solidFill>
                <a:srgbClr val="7A7A79"/>
              </a:solidFill>
              <a:prstDash val="solid"/>
              <a:miter lim="10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7"/>
            <p:cNvSpPr/>
            <p:nvPr/>
          </p:nvSpPr>
          <p:spPr>
            <a:xfrm>
              <a:off x="2241563" y="2951533"/>
              <a:ext cx="478049" cy="490709"/>
            </a:xfrm>
            <a:custGeom>
              <a:rect b="b" l="l" r="r" t="t"/>
              <a:pathLst>
                <a:path extrusionOk="0" h="5238" w="5103">
                  <a:moveTo>
                    <a:pt x="4223" y="1"/>
                  </a:moveTo>
                  <a:cubicBezTo>
                    <a:pt x="3368" y="1"/>
                    <a:pt x="1967" y="186"/>
                    <a:pt x="1341" y="824"/>
                  </a:cubicBezTo>
                  <a:cubicBezTo>
                    <a:pt x="717" y="1465"/>
                    <a:pt x="321" y="2724"/>
                    <a:pt x="56" y="3559"/>
                  </a:cubicBezTo>
                  <a:cubicBezTo>
                    <a:pt x="27" y="3647"/>
                    <a:pt x="0" y="3742"/>
                    <a:pt x="19" y="3832"/>
                  </a:cubicBezTo>
                  <a:cubicBezTo>
                    <a:pt x="37" y="3929"/>
                    <a:pt x="107" y="4010"/>
                    <a:pt x="174" y="4081"/>
                  </a:cubicBezTo>
                  <a:cubicBezTo>
                    <a:pt x="707" y="4643"/>
                    <a:pt x="1412" y="5041"/>
                    <a:pt x="2169" y="5207"/>
                  </a:cubicBezTo>
                  <a:cubicBezTo>
                    <a:pt x="2245" y="5223"/>
                    <a:pt x="2324" y="5237"/>
                    <a:pt x="2401" y="5237"/>
                  </a:cubicBezTo>
                  <a:cubicBezTo>
                    <a:pt x="2449" y="5237"/>
                    <a:pt x="2497" y="5232"/>
                    <a:pt x="2543" y="5218"/>
                  </a:cubicBezTo>
                  <a:cubicBezTo>
                    <a:pt x="2739" y="5158"/>
                    <a:pt x="2859" y="4965"/>
                    <a:pt x="2961" y="4787"/>
                  </a:cubicBezTo>
                  <a:cubicBezTo>
                    <a:pt x="3587" y="3691"/>
                    <a:pt x="4200" y="2588"/>
                    <a:pt x="4801" y="1478"/>
                  </a:cubicBezTo>
                  <a:cubicBezTo>
                    <a:pt x="4917" y="1264"/>
                    <a:pt x="5034" y="1046"/>
                    <a:pt x="5069" y="806"/>
                  </a:cubicBezTo>
                  <a:cubicBezTo>
                    <a:pt x="5103" y="566"/>
                    <a:pt x="5038" y="297"/>
                    <a:pt x="4846" y="147"/>
                  </a:cubicBezTo>
                  <a:cubicBezTo>
                    <a:pt x="4683" y="20"/>
                    <a:pt x="4463" y="3"/>
                    <a:pt x="4258" y="1"/>
                  </a:cubicBezTo>
                  <a:cubicBezTo>
                    <a:pt x="4246" y="1"/>
                    <a:pt x="4235" y="1"/>
                    <a:pt x="42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7"/>
            <p:cNvSpPr/>
            <p:nvPr/>
          </p:nvSpPr>
          <p:spPr>
            <a:xfrm>
              <a:off x="2230133" y="2840612"/>
              <a:ext cx="510837" cy="182587"/>
            </a:xfrm>
            <a:custGeom>
              <a:rect b="b" l="l" r="r" t="t"/>
              <a:pathLst>
                <a:path extrusionOk="0" h="1949" w="5453">
                  <a:moveTo>
                    <a:pt x="30" y="1"/>
                  </a:moveTo>
                  <a:lnTo>
                    <a:pt x="30" y="1"/>
                  </a:lnTo>
                  <a:cubicBezTo>
                    <a:pt x="1" y="265"/>
                    <a:pt x="71" y="537"/>
                    <a:pt x="222" y="753"/>
                  </a:cubicBezTo>
                  <a:cubicBezTo>
                    <a:pt x="327" y="902"/>
                    <a:pt x="469" y="1024"/>
                    <a:pt x="614" y="1133"/>
                  </a:cubicBezTo>
                  <a:cubicBezTo>
                    <a:pt x="1341" y="1675"/>
                    <a:pt x="2246" y="1949"/>
                    <a:pt x="3152" y="1949"/>
                  </a:cubicBezTo>
                  <a:cubicBezTo>
                    <a:pt x="3961" y="1949"/>
                    <a:pt x="4770" y="1731"/>
                    <a:pt x="5452" y="1290"/>
                  </a:cubicBezTo>
                  <a:cubicBezTo>
                    <a:pt x="5256" y="1189"/>
                    <a:pt x="5043" y="1122"/>
                    <a:pt x="4824" y="1096"/>
                  </a:cubicBezTo>
                  <a:lnTo>
                    <a:pt x="30" y="1"/>
                  </a:lnTo>
                  <a:close/>
                </a:path>
              </a:pathLst>
            </a:custGeom>
            <a:solidFill>
              <a:srgbClr val="1918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7"/>
            <p:cNvSpPr/>
            <p:nvPr/>
          </p:nvSpPr>
          <p:spPr>
            <a:xfrm>
              <a:off x="1594021" y="1283784"/>
              <a:ext cx="550089" cy="913030"/>
            </a:xfrm>
            <a:custGeom>
              <a:rect b="b" l="l" r="r" t="t"/>
              <a:pathLst>
                <a:path extrusionOk="0" h="9746" w="5872">
                  <a:moveTo>
                    <a:pt x="199" y="0"/>
                  </a:moveTo>
                  <a:cubicBezTo>
                    <a:pt x="118" y="0"/>
                    <a:pt x="66" y="14"/>
                    <a:pt x="57" y="46"/>
                  </a:cubicBezTo>
                  <a:cubicBezTo>
                    <a:pt x="1" y="264"/>
                    <a:pt x="175" y="481"/>
                    <a:pt x="374" y="587"/>
                  </a:cubicBezTo>
                  <a:cubicBezTo>
                    <a:pt x="574" y="693"/>
                    <a:pt x="803" y="731"/>
                    <a:pt x="1001" y="840"/>
                  </a:cubicBezTo>
                  <a:cubicBezTo>
                    <a:pt x="1296" y="1002"/>
                    <a:pt x="1495" y="1326"/>
                    <a:pt x="1508" y="1662"/>
                  </a:cubicBezTo>
                  <a:cubicBezTo>
                    <a:pt x="1511" y="1761"/>
                    <a:pt x="1492" y="1872"/>
                    <a:pt x="1412" y="1927"/>
                  </a:cubicBezTo>
                  <a:cubicBezTo>
                    <a:pt x="1368" y="1957"/>
                    <a:pt x="1314" y="1964"/>
                    <a:pt x="1260" y="1964"/>
                  </a:cubicBezTo>
                  <a:cubicBezTo>
                    <a:pt x="1239" y="1964"/>
                    <a:pt x="1217" y="1963"/>
                    <a:pt x="1196" y="1962"/>
                  </a:cubicBezTo>
                  <a:cubicBezTo>
                    <a:pt x="917" y="1945"/>
                    <a:pt x="640" y="1930"/>
                    <a:pt x="363" y="1914"/>
                  </a:cubicBezTo>
                  <a:lnTo>
                    <a:pt x="363" y="1914"/>
                  </a:lnTo>
                  <a:cubicBezTo>
                    <a:pt x="314" y="2121"/>
                    <a:pt x="385" y="2355"/>
                    <a:pt x="543" y="2499"/>
                  </a:cubicBezTo>
                  <a:cubicBezTo>
                    <a:pt x="752" y="2689"/>
                    <a:pt x="1061" y="2713"/>
                    <a:pt x="1304" y="2856"/>
                  </a:cubicBezTo>
                  <a:cubicBezTo>
                    <a:pt x="1565" y="3007"/>
                    <a:pt x="1730" y="3291"/>
                    <a:pt x="1808" y="3583"/>
                  </a:cubicBezTo>
                  <a:cubicBezTo>
                    <a:pt x="1966" y="4182"/>
                    <a:pt x="1918" y="4883"/>
                    <a:pt x="1994" y="5502"/>
                  </a:cubicBezTo>
                  <a:cubicBezTo>
                    <a:pt x="2079" y="6213"/>
                    <a:pt x="2185" y="6920"/>
                    <a:pt x="2314" y="7625"/>
                  </a:cubicBezTo>
                  <a:cubicBezTo>
                    <a:pt x="2337" y="7748"/>
                    <a:pt x="2360" y="7873"/>
                    <a:pt x="2426" y="7980"/>
                  </a:cubicBezTo>
                  <a:cubicBezTo>
                    <a:pt x="2492" y="8091"/>
                    <a:pt x="2598" y="8172"/>
                    <a:pt x="2702" y="8248"/>
                  </a:cubicBezTo>
                  <a:cubicBezTo>
                    <a:pt x="3532" y="8859"/>
                    <a:pt x="4531" y="9477"/>
                    <a:pt x="5534" y="9745"/>
                  </a:cubicBezTo>
                  <a:cubicBezTo>
                    <a:pt x="5691" y="9387"/>
                    <a:pt x="5817" y="9082"/>
                    <a:pt x="5859" y="8675"/>
                  </a:cubicBezTo>
                  <a:cubicBezTo>
                    <a:pt x="5868" y="8607"/>
                    <a:pt x="5872" y="8537"/>
                    <a:pt x="5842" y="8475"/>
                  </a:cubicBezTo>
                  <a:cubicBezTo>
                    <a:pt x="5808" y="8409"/>
                    <a:pt x="5740" y="8368"/>
                    <a:pt x="5675" y="8331"/>
                  </a:cubicBezTo>
                  <a:cubicBezTo>
                    <a:pt x="5155" y="8039"/>
                    <a:pt x="4420" y="7758"/>
                    <a:pt x="3909" y="7343"/>
                  </a:cubicBezTo>
                  <a:cubicBezTo>
                    <a:pt x="3764" y="7225"/>
                    <a:pt x="3637" y="7096"/>
                    <a:pt x="3539" y="6953"/>
                  </a:cubicBezTo>
                  <a:cubicBezTo>
                    <a:pt x="3452" y="6826"/>
                    <a:pt x="3399" y="6680"/>
                    <a:pt x="3351" y="6534"/>
                  </a:cubicBezTo>
                  <a:cubicBezTo>
                    <a:pt x="3351" y="6194"/>
                    <a:pt x="3106" y="5736"/>
                    <a:pt x="3028" y="5398"/>
                  </a:cubicBezTo>
                  <a:cubicBezTo>
                    <a:pt x="2933" y="4991"/>
                    <a:pt x="2853" y="4579"/>
                    <a:pt x="2812" y="4165"/>
                  </a:cubicBezTo>
                  <a:cubicBezTo>
                    <a:pt x="2739" y="3424"/>
                    <a:pt x="2595" y="2684"/>
                    <a:pt x="2459" y="1944"/>
                  </a:cubicBezTo>
                  <a:cubicBezTo>
                    <a:pt x="2431" y="1791"/>
                    <a:pt x="2401" y="1635"/>
                    <a:pt x="2357" y="1486"/>
                  </a:cubicBezTo>
                  <a:cubicBezTo>
                    <a:pt x="2216" y="1020"/>
                    <a:pt x="1887" y="540"/>
                    <a:pt x="1455" y="298"/>
                  </a:cubicBezTo>
                  <a:cubicBezTo>
                    <a:pt x="1335" y="231"/>
                    <a:pt x="531" y="0"/>
                    <a:pt x="199" y="0"/>
                  </a:cubicBezTo>
                  <a:close/>
                </a:path>
              </a:pathLst>
            </a:custGeom>
            <a:solidFill>
              <a:srgbClr val="EDC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7"/>
            <p:cNvSpPr/>
            <p:nvPr/>
          </p:nvSpPr>
          <p:spPr>
            <a:xfrm>
              <a:off x="2034522" y="2027254"/>
              <a:ext cx="726020" cy="965211"/>
            </a:xfrm>
            <a:custGeom>
              <a:rect b="b" l="l" r="r" t="t"/>
              <a:pathLst>
                <a:path extrusionOk="0" h="10303" w="7750">
                  <a:moveTo>
                    <a:pt x="793" y="1"/>
                  </a:moveTo>
                  <a:cubicBezTo>
                    <a:pt x="790" y="1"/>
                    <a:pt x="787" y="1"/>
                    <a:pt x="784" y="1"/>
                  </a:cubicBezTo>
                  <a:cubicBezTo>
                    <a:pt x="736" y="5"/>
                    <a:pt x="693" y="37"/>
                    <a:pt x="657" y="71"/>
                  </a:cubicBezTo>
                  <a:cubicBezTo>
                    <a:pt x="235" y="451"/>
                    <a:pt x="0" y="1056"/>
                    <a:pt x="129" y="1612"/>
                  </a:cubicBezTo>
                  <a:cubicBezTo>
                    <a:pt x="276" y="2240"/>
                    <a:pt x="987" y="2764"/>
                    <a:pt x="1295" y="3345"/>
                  </a:cubicBezTo>
                  <a:cubicBezTo>
                    <a:pt x="1688" y="4087"/>
                    <a:pt x="1933" y="4905"/>
                    <a:pt x="2054" y="5734"/>
                  </a:cubicBezTo>
                  <a:cubicBezTo>
                    <a:pt x="2212" y="6803"/>
                    <a:pt x="2052" y="7922"/>
                    <a:pt x="2022" y="9005"/>
                  </a:cubicBezTo>
                  <a:cubicBezTo>
                    <a:pt x="2021" y="9044"/>
                    <a:pt x="2021" y="9085"/>
                    <a:pt x="2037" y="9119"/>
                  </a:cubicBezTo>
                  <a:cubicBezTo>
                    <a:pt x="2063" y="9173"/>
                    <a:pt x="2124" y="9200"/>
                    <a:pt x="2180" y="9221"/>
                  </a:cubicBezTo>
                  <a:cubicBezTo>
                    <a:pt x="3867" y="9883"/>
                    <a:pt x="5668" y="10252"/>
                    <a:pt x="7479" y="10303"/>
                  </a:cubicBezTo>
                  <a:cubicBezTo>
                    <a:pt x="7479" y="10303"/>
                    <a:pt x="7479" y="10303"/>
                    <a:pt x="7479" y="10303"/>
                  </a:cubicBezTo>
                  <a:cubicBezTo>
                    <a:pt x="7750" y="10303"/>
                    <a:pt x="7174" y="5945"/>
                    <a:pt x="7075" y="5439"/>
                  </a:cubicBezTo>
                  <a:cubicBezTo>
                    <a:pt x="6921" y="4658"/>
                    <a:pt x="6759" y="3879"/>
                    <a:pt x="6592" y="3100"/>
                  </a:cubicBezTo>
                  <a:cubicBezTo>
                    <a:pt x="6496" y="2647"/>
                    <a:pt x="6495" y="2159"/>
                    <a:pt x="6281" y="1795"/>
                  </a:cubicBezTo>
                  <a:cubicBezTo>
                    <a:pt x="6204" y="1664"/>
                    <a:pt x="6099" y="1550"/>
                    <a:pt x="5954" y="1460"/>
                  </a:cubicBezTo>
                  <a:cubicBezTo>
                    <a:pt x="5899" y="1427"/>
                    <a:pt x="5843" y="1393"/>
                    <a:pt x="5786" y="1361"/>
                  </a:cubicBezTo>
                  <a:cubicBezTo>
                    <a:pt x="5322" y="1100"/>
                    <a:pt x="4809" y="923"/>
                    <a:pt x="4282" y="843"/>
                  </a:cubicBezTo>
                  <a:cubicBezTo>
                    <a:pt x="4176" y="827"/>
                    <a:pt x="4072" y="821"/>
                    <a:pt x="3968" y="821"/>
                  </a:cubicBezTo>
                  <a:cubicBezTo>
                    <a:pt x="3651" y="821"/>
                    <a:pt x="3342" y="878"/>
                    <a:pt x="3029" y="878"/>
                  </a:cubicBezTo>
                  <a:cubicBezTo>
                    <a:pt x="2893" y="878"/>
                    <a:pt x="2755" y="867"/>
                    <a:pt x="2615" y="836"/>
                  </a:cubicBezTo>
                  <a:cubicBezTo>
                    <a:pt x="2011" y="702"/>
                    <a:pt x="1435" y="439"/>
                    <a:pt x="938" y="69"/>
                  </a:cubicBezTo>
                  <a:cubicBezTo>
                    <a:pt x="895" y="37"/>
                    <a:pt x="846" y="1"/>
                    <a:pt x="7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7"/>
            <p:cNvSpPr/>
            <p:nvPr/>
          </p:nvSpPr>
          <p:spPr>
            <a:xfrm>
              <a:off x="2332717" y="1976290"/>
              <a:ext cx="109512" cy="184180"/>
            </a:xfrm>
            <a:custGeom>
              <a:rect b="b" l="l" r="r" t="t"/>
              <a:pathLst>
                <a:path extrusionOk="0" h="1966" w="1169">
                  <a:moveTo>
                    <a:pt x="1169" y="1"/>
                  </a:moveTo>
                  <a:lnTo>
                    <a:pt x="576" y="303"/>
                  </a:lnTo>
                  <a:lnTo>
                    <a:pt x="0" y="606"/>
                  </a:lnTo>
                  <a:cubicBezTo>
                    <a:pt x="0" y="606"/>
                    <a:pt x="66" y="1319"/>
                    <a:pt x="0" y="1773"/>
                  </a:cubicBezTo>
                  <a:cubicBezTo>
                    <a:pt x="0" y="1773"/>
                    <a:pt x="194" y="1921"/>
                    <a:pt x="474" y="1957"/>
                  </a:cubicBezTo>
                  <a:cubicBezTo>
                    <a:pt x="513" y="1962"/>
                    <a:pt x="554" y="1965"/>
                    <a:pt x="596" y="1965"/>
                  </a:cubicBezTo>
                  <a:cubicBezTo>
                    <a:pt x="769" y="1965"/>
                    <a:pt x="966" y="1917"/>
                    <a:pt x="1169" y="1773"/>
                  </a:cubicBezTo>
                  <a:lnTo>
                    <a:pt x="1169" y="1"/>
                  </a:lnTo>
                  <a:close/>
                </a:path>
              </a:pathLst>
            </a:custGeom>
            <a:solidFill>
              <a:srgbClr val="EDC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7"/>
            <p:cNvSpPr/>
            <p:nvPr/>
          </p:nvSpPr>
          <p:spPr>
            <a:xfrm>
              <a:off x="2374500" y="2213965"/>
              <a:ext cx="422028" cy="520406"/>
            </a:xfrm>
            <a:custGeom>
              <a:rect b="b" l="l" r="r" t="t"/>
              <a:pathLst>
                <a:path extrusionOk="0" h="5555" w="4505">
                  <a:moveTo>
                    <a:pt x="2988" y="1"/>
                  </a:moveTo>
                  <a:cubicBezTo>
                    <a:pt x="2894" y="1"/>
                    <a:pt x="2802" y="23"/>
                    <a:pt x="2718" y="73"/>
                  </a:cubicBezTo>
                  <a:cubicBezTo>
                    <a:pt x="2428" y="244"/>
                    <a:pt x="2377" y="636"/>
                    <a:pt x="2372" y="971"/>
                  </a:cubicBezTo>
                  <a:cubicBezTo>
                    <a:pt x="2358" y="2005"/>
                    <a:pt x="2492" y="3035"/>
                    <a:pt x="2660" y="4055"/>
                  </a:cubicBezTo>
                  <a:cubicBezTo>
                    <a:pt x="2616" y="4053"/>
                    <a:pt x="2572" y="4052"/>
                    <a:pt x="2529" y="4052"/>
                  </a:cubicBezTo>
                  <a:cubicBezTo>
                    <a:pt x="2211" y="4052"/>
                    <a:pt x="1916" y="4113"/>
                    <a:pt x="1600" y="4164"/>
                  </a:cubicBezTo>
                  <a:cubicBezTo>
                    <a:pt x="1517" y="4177"/>
                    <a:pt x="1425" y="4181"/>
                    <a:pt x="1330" y="4181"/>
                  </a:cubicBezTo>
                  <a:cubicBezTo>
                    <a:pt x="1206" y="4181"/>
                    <a:pt x="1077" y="4174"/>
                    <a:pt x="953" y="4174"/>
                  </a:cubicBezTo>
                  <a:cubicBezTo>
                    <a:pt x="821" y="4174"/>
                    <a:pt x="695" y="4182"/>
                    <a:pt x="590" y="4212"/>
                  </a:cubicBezTo>
                  <a:lnTo>
                    <a:pt x="0" y="4833"/>
                  </a:lnTo>
                  <a:cubicBezTo>
                    <a:pt x="855" y="5109"/>
                    <a:pt x="1981" y="5554"/>
                    <a:pt x="2968" y="5554"/>
                  </a:cubicBezTo>
                  <a:cubicBezTo>
                    <a:pt x="3207" y="5554"/>
                    <a:pt x="3437" y="5528"/>
                    <a:pt x="3654" y="5467"/>
                  </a:cubicBezTo>
                  <a:cubicBezTo>
                    <a:pt x="4505" y="5227"/>
                    <a:pt x="4349" y="4669"/>
                    <a:pt x="4255" y="3952"/>
                  </a:cubicBezTo>
                  <a:cubicBezTo>
                    <a:pt x="4138" y="3070"/>
                    <a:pt x="4024" y="2190"/>
                    <a:pt x="3907" y="1309"/>
                  </a:cubicBezTo>
                  <a:cubicBezTo>
                    <a:pt x="3862" y="970"/>
                    <a:pt x="3811" y="617"/>
                    <a:pt x="3611" y="340"/>
                  </a:cubicBezTo>
                  <a:cubicBezTo>
                    <a:pt x="3469" y="142"/>
                    <a:pt x="3223" y="1"/>
                    <a:pt x="2988" y="1"/>
                  </a:cubicBezTo>
                  <a:close/>
                </a:path>
              </a:pathLst>
            </a:custGeom>
            <a:solidFill>
              <a:srgbClr val="EDC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7"/>
            <p:cNvSpPr/>
            <p:nvPr/>
          </p:nvSpPr>
          <p:spPr>
            <a:xfrm>
              <a:off x="2336558" y="2031189"/>
              <a:ext cx="105203" cy="69044"/>
            </a:xfrm>
            <a:custGeom>
              <a:rect b="b" l="l" r="r" t="t"/>
              <a:pathLst>
                <a:path extrusionOk="0" h="737" w="1123">
                  <a:moveTo>
                    <a:pt x="1123" y="0"/>
                  </a:moveTo>
                  <a:lnTo>
                    <a:pt x="0" y="654"/>
                  </a:lnTo>
                  <a:cubicBezTo>
                    <a:pt x="0" y="654"/>
                    <a:pt x="147" y="736"/>
                    <a:pt x="342" y="736"/>
                  </a:cubicBezTo>
                  <a:cubicBezTo>
                    <a:pt x="590" y="736"/>
                    <a:pt x="918" y="603"/>
                    <a:pt x="1123" y="0"/>
                  </a:cubicBezTo>
                  <a:close/>
                </a:path>
              </a:pathLst>
            </a:custGeom>
            <a:solidFill>
              <a:srgbClr val="1918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7"/>
            <p:cNvSpPr/>
            <p:nvPr/>
          </p:nvSpPr>
          <p:spPr>
            <a:xfrm>
              <a:off x="2504627" y="2126933"/>
              <a:ext cx="255934" cy="318052"/>
            </a:xfrm>
            <a:custGeom>
              <a:rect b="b" l="l" r="r" t="t"/>
              <a:pathLst>
                <a:path extrusionOk="0" h="3395" w="2732">
                  <a:moveTo>
                    <a:pt x="1" y="0"/>
                  </a:moveTo>
                  <a:cubicBezTo>
                    <a:pt x="1" y="0"/>
                    <a:pt x="1" y="0"/>
                    <a:pt x="1" y="0"/>
                  </a:cubicBezTo>
                  <a:lnTo>
                    <a:pt x="1" y="0"/>
                  </a:lnTo>
                  <a:cubicBezTo>
                    <a:pt x="1" y="0"/>
                    <a:pt x="1" y="0"/>
                    <a:pt x="1" y="0"/>
                  </a:cubicBezTo>
                  <a:close/>
                  <a:moveTo>
                    <a:pt x="1" y="0"/>
                  </a:moveTo>
                  <a:cubicBezTo>
                    <a:pt x="291" y="78"/>
                    <a:pt x="635" y="1310"/>
                    <a:pt x="682" y="1577"/>
                  </a:cubicBezTo>
                  <a:cubicBezTo>
                    <a:pt x="787" y="2161"/>
                    <a:pt x="716" y="2796"/>
                    <a:pt x="778" y="3394"/>
                  </a:cubicBezTo>
                  <a:cubicBezTo>
                    <a:pt x="1309" y="3267"/>
                    <a:pt x="1857" y="3203"/>
                    <a:pt x="2404" y="3203"/>
                  </a:cubicBezTo>
                  <a:cubicBezTo>
                    <a:pt x="2500" y="3203"/>
                    <a:pt x="2596" y="3205"/>
                    <a:pt x="2692" y="3209"/>
                  </a:cubicBezTo>
                  <a:cubicBezTo>
                    <a:pt x="2692" y="3209"/>
                    <a:pt x="2692" y="3209"/>
                    <a:pt x="2692" y="3209"/>
                  </a:cubicBezTo>
                  <a:cubicBezTo>
                    <a:pt x="2732" y="3209"/>
                    <a:pt x="2565" y="1675"/>
                    <a:pt x="2509" y="1530"/>
                  </a:cubicBezTo>
                  <a:cubicBezTo>
                    <a:pt x="2495" y="1495"/>
                    <a:pt x="2481" y="1459"/>
                    <a:pt x="2465" y="1427"/>
                  </a:cubicBezTo>
                  <a:cubicBezTo>
                    <a:pt x="2247" y="968"/>
                    <a:pt x="1816" y="666"/>
                    <a:pt x="1358" y="451"/>
                  </a:cubicBezTo>
                  <a:cubicBezTo>
                    <a:pt x="927" y="247"/>
                    <a:pt x="463" y="123"/>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7"/>
            <p:cNvSpPr/>
            <p:nvPr/>
          </p:nvSpPr>
          <p:spPr>
            <a:xfrm>
              <a:off x="2138792" y="1664232"/>
              <a:ext cx="366008" cy="432719"/>
            </a:xfrm>
            <a:custGeom>
              <a:rect b="b" l="l" r="r" t="t"/>
              <a:pathLst>
                <a:path extrusionOk="0" h="4619" w="3907">
                  <a:moveTo>
                    <a:pt x="1658" y="0"/>
                  </a:moveTo>
                  <a:cubicBezTo>
                    <a:pt x="1563" y="0"/>
                    <a:pt x="1470" y="7"/>
                    <a:pt x="1379" y="21"/>
                  </a:cubicBezTo>
                  <a:cubicBezTo>
                    <a:pt x="1082" y="66"/>
                    <a:pt x="750" y="255"/>
                    <a:pt x="575" y="506"/>
                  </a:cubicBezTo>
                  <a:cubicBezTo>
                    <a:pt x="492" y="627"/>
                    <a:pt x="448" y="771"/>
                    <a:pt x="412" y="913"/>
                  </a:cubicBezTo>
                  <a:cubicBezTo>
                    <a:pt x="346" y="1175"/>
                    <a:pt x="304" y="1442"/>
                    <a:pt x="262" y="1709"/>
                  </a:cubicBezTo>
                  <a:cubicBezTo>
                    <a:pt x="183" y="2215"/>
                    <a:pt x="104" y="2719"/>
                    <a:pt x="24" y="3223"/>
                  </a:cubicBezTo>
                  <a:cubicBezTo>
                    <a:pt x="14" y="3303"/>
                    <a:pt x="1" y="3384"/>
                    <a:pt x="0" y="3462"/>
                  </a:cubicBezTo>
                  <a:cubicBezTo>
                    <a:pt x="0" y="3516"/>
                    <a:pt x="4" y="3568"/>
                    <a:pt x="18" y="3619"/>
                  </a:cubicBezTo>
                  <a:cubicBezTo>
                    <a:pt x="69" y="3815"/>
                    <a:pt x="236" y="3957"/>
                    <a:pt x="403" y="4071"/>
                  </a:cubicBezTo>
                  <a:cubicBezTo>
                    <a:pt x="770" y="4321"/>
                    <a:pt x="1214" y="4534"/>
                    <a:pt x="1655" y="4605"/>
                  </a:cubicBezTo>
                  <a:cubicBezTo>
                    <a:pt x="1712" y="4614"/>
                    <a:pt x="1770" y="4619"/>
                    <a:pt x="1829" y="4619"/>
                  </a:cubicBezTo>
                  <a:cubicBezTo>
                    <a:pt x="2169" y="4619"/>
                    <a:pt x="2532" y="4470"/>
                    <a:pt x="2807" y="4291"/>
                  </a:cubicBezTo>
                  <a:cubicBezTo>
                    <a:pt x="3907" y="3571"/>
                    <a:pt x="3885" y="1980"/>
                    <a:pt x="3319" y="915"/>
                  </a:cubicBezTo>
                  <a:cubicBezTo>
                    <a:pt x="3009" y="332"/>
                    <a:pt x="2315" y="0"/>
                    <a:pt x="1658" y="0"/>
                  </a:cubicBezTo>
                  <a:close/>
                </a:path>
              </a:pathLst>
            </a:custGeom>
            <a:solidFill>
              <a:srgbClr val="EDC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7"/>
            <p:cNvSpPr/>
            <p:nvPr/>
          </p:nvSpPr>
          <p:spPr>
            <a:xfrm>
              <a:off x="2272666" y="1892350"/>
              <a:ext cx="60517" cy="37660"/>
            </a:xfrm>
            <a:custGeom>
              <a:rect b="b" l="l" r="r" t="t"/>
              <a:pathLst>
                <a:path extrusionOk="0" h="402" w="646">
                  <a:moveTo>
                    <a:pt x="286" y="1"/>
                  </a:moveTo>
                  <a:cubicBezTo>
                    <a:pt x="277" y="1"/>
                    <a:pt x="267" y="2"/>
                    <a:pt x="258" y="5"/>
                  </a:cubicBezTo>
                  <a:cubicBezTo>
                    <a:pt x="226" y="5"/>
                    <a:pt x="201" y="29"/>
                    <a:pt x="175" y="40"/>
                  </a:cubicBezTo>
                  <a:cubicBezTo>
                    <a:pt x="154" y="61"/>
                    <a:pt x="133" y="79"/>
                    <a:pt x="114" y="100"/>
                  </a:cubicBezTo>
                  <a:cubicBezTo>
                    <a:pt x="100" y="121"/>
                    <a:pt x="86" y="142"/>
                    <a:pt x="72" y="161"/>
                  </a:cubicBezTo>
                  <a:cubicBezTo>
                    <a:pt x="47" y="199"/>
                    <a:pt x="33" y="236"/>
                    <a:pt x="20" y="259"/>
                  </a:cubicBezTo>
                  <a:cubicBezTo>
                    <a:pt x="7" y="284"/>
                    <a:pt x="1" y="297"/>
                    <a:pt x="1" y="297"/>
                  </a:cubicBezTo>
                  <a:lnTo>
                    <a:pt x="9" y="301"/>
                  </a:lnTo>
                  <a:cubicBezTo>
                    <a:pt x="9" y="301"/>
                    <a:pt x="21" y="291"/>
                    <a:pt x="41" y="271"/>
                  </a:cubicBezTo>
                  <a:cubicBezTo>
                    <a:pt x="60" y="250"/>
                    <a:pt x="86" y="221"/>
                    <a:pt x="115" y="190"/>
                  </a:cubicBezTo>
                  <a:cubicBezTo>
                    <a:pt x="131" y="176"/>
                    <a:pt x="147" y="158"/>
                    <a:pt x="165" y="142"/>
                  </a:cubicBezTo>
                  <a:cubicBezTo>
                    <a:pt x="183" y="127"/>
                    <a:pt x="202" y="118"/>
                    <a:pt x="220" y="102"/>
                  </a:cubicBezTo>
                  <a:cubicBezTo>
                    <a:pt x="235" y="99"/>
                    <a:pt x="251" y="85"/>
                    <a:pt x="266" y="85"/>
                  </a:cubicBezTo>
                  <a:cubicBezTo>
                    <a:pt x="268" y="85"/>
                    <a:pt x="270" y="85"/>
                    <a:pt x="272" y="85"/>
                  </a:cubicBezTo>
                  <a:cubicBezTo>
                    <a:pt x="275" y="85"/>
                    <a:pt x="278" y="84"/>
                    <a:pt x="281" y="84"/>
                  </a:cubicBezTo>
                  <a:cubicBezTo>
                    <a:pt x="294" y="84"/>
                    <a:pt x="307" y="91"/>
                    <a:pt x="321" y="95"/>
                  </a:cubicBezTo>
                  <a:cubicBezTo>
                    <a:pt x="338" y="102"/>
                    <a:pt x="359" y="110"/>
                    <a:pt x="378" y="126"/>
                  </a:cubicBezTo>
                  <a:cubicBezTo>
                    <a:pt x="399" y="138"/>
                    <a:pt x="415" y="160"/>
                    <a:pt x="435" y="177"/>
                  </a:cubicBezTo>
                  <a:cubicBezTo>
                    <a:pt x="469" y="214"/>
                    <a:pt x="508" y="249"/>
                    <a:pt x="535" y="285"/>
                  </a:cubicBezTo>
                  <a:cubicBezTo>
                    <a:pt x="594" y="353"/>
                    <a:pt x="639" y="402"/>
                    <a:pt x="639" y="402"/>
                  </a:cubicBezTo>
                  <a:lnTo>
                    <a:pt x="645" y="398"/>
                  </a:lnTo>
                  <a:cubicBezTo>
                    <a:pt x="645" y="398"/>
                    <a:pt x="624" y="340"/>
                    <a:pt x="579" y="259"/>
                  </a:cubicBezTo>
                  <a:cubicBezTo>
                    <a:pt x="557" y="219"/>
                    <a:pt x="528" y="173"/>
                    <a:pt x="492" y="127"/>
                  </a:cubicBezTo>
                  <a:cubicBezTo>
                    <a:pt x="472" y="107"/>
                    <a:pt x="454" y="81"/>
                    <a:pt x="430" y="64"/>
                  </a:cubicBezTo>
                  <a:cubicBezTo>
                    <a:pt x="407" y="41"/>
                    <a:pt x="379" y="27"/>
                    <a:pt x="352" y="13"/>
                  </a:cubicBezTo>
                  <a:cubicBezTo>
                    <a:pt x="329" y="7"/>
                    <a:pt x="308" y="1"/>
                    <a:pt x="286" y="1"/>
                  </a:cubicBezTo>
                  <a:close/>
                </a:path>
              </a:pathLst>
            </a:custGeom>
            <a:solidFill>
              <a:srgbClr val="6057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7"/>
            <p:cNvSpPr/>
            <p:nvPr/>
          </p:nvSpPr>
          <p:spPr>
            <a:xfrm>
              <a:off x="2166803" y="1859936"/>
              <a:ext cx="39908" cy="38316"/>
            </a:xfrm>
            <a:custGeom>
              <a:rect b="b" l="l" r="r" t="t"/>
              <a:pathLst>
                <a:path extrusionOk="0" h="409" w="426">
                  <a:moveTo>
                    <a:pt x="242" y="0"/>
                  </a:moveTo>
                  <a:cubicBezTo>
                    <a:pt x="227" y="0"/>
                    <a:pt x="212" y="4"/>
                    <a:pt x="199" y="11"/>
                  </a:cubicBezTo>
                  <a:cubicBezTo>
                    <a:pt x="174" y="25"/>
                    <a:pt x="154" y="42"/>
                    <a:pt x="138" y="62"/>
                  </a:cubicBezTo>
                  <a:cubicBezTo>
                    <a:pt x="103" y="99"/>
                    <a:pt x="83" y="143"/>
                    <a:pt x="61" y="176"/>
                  </a:cubicBezTo>
                  <a:cubicBezTo>
                    <a:pt x="25" y="248"/>
                    <a:pt x="0" y="296"/>
                    <a:pt x="0" y="296"/>
                  </a:cubicBezTo>
                  <a:lnTo>
                    <a:pt x="8" y="300"/>
                  </a:lnTo>
                  <a:cubicBezTo>
                    <a:pt x="8" y="300"/>
                    <a:pt x="52" y="262"/>
                    <a:pt x="104" y="201"/>
                  </a:cubicBezTo>
                  <a:cubicBezTo>
                    <a:pt x="118" y="187"/>
                    <a:pt x="132" y="172"/>
                    <a:pt x="148" y="156"/>
                  </a:cubicBezTo>
                  <a:cubicBezTo>
                    <a:pt x="162" y="139"/>
                    <a:pt x="179" y="127"/>
                    <a:pt x="194" y="113"/>
                  </a:cubicBezTo>
                  <a:cubicBezTo>
                    <a:pt x="209" y="95"/>
                    <a:pt x="223" y="89"/>
                    <a:pt x="235" y="83"/>
                  </a:cubicBezTo>
                  <a:cubicBezTo>
                    <a:pt x="237" y="82"/>
                    <a:pt x="239" y="81"/>
                    <a:pt x="240" y="81"/>
                  </a:cubicBezTo>
                  <a:cubicBezTo>
                    <a:pt x="243" y="81"/>
                    <a:pt x="241" y="84"/>
                    <a:pt x="241" y="84"/>
                  </a:cubicBezTo>
                  <a:cubicBezTo>
                    <a:pt x="245" y="87"/>
                    <a:pt x="257" y="94"/>
                    <a:pt x="269" y="112"/>
                  </a:cubicBezTo>
                  <a:cubicBezTo>
                    <a:pt x="280" y="127"/>
                    <a:pt x="291" y="147"/>
                    <a:pt x="300" y="169"/>
                  </a:cubicBezTo>
                  <a:cubicBezTo>
                    <a:pt x="317" y="209"/>
                    <a:pt x="342" y="248"/>
                    <a:pt x="356" y="286"/>
                  </a:cubicBezTo>
                  <a:cubicBezTo>
                    <a:pt x="389" y="359"/>
                    <a:pt x="419" y="409"/>
                    <a:pt x="419" y="409"/>
                  </a:cubicBezTo>
                  <a:lnTo>
                    <a:pt x="426" y="407"/>
                  </a:lnTo>
                  <a:cubicBezTo>
                    <a:pt x="426" y="407"/>
                    <a:pt x="421" y="355"/>
                    <a:pt x="405" y="275"/>
                  </a:cubicBezTo>
                  <a:cubicBezTo>
                    <a:pt x="398" y="236"/>
                    <a:pt x="387" y="190"/>
                    <a:pt x="370" y="143"/>
                  </a:cubicBezTo>
                  <a:cubicBezTo>
                    <a:pt x="351" y="96"/>
                    <a:pt x="332" y="42"/>
                    <a:pt x="282" y="10"/>
                  </a:cubicBezTo>
                  <a:cubicBezTo>
                    <a:pt x="269" y="3"/>
                    <a:pt x="255" y="0"/>
                    <a:pt x="242" y="0"/>
                  </a:cubicBezTo>
                  <a:close/>
                </a:path>
              </a:pathLst>
            </a:custGeom>
            <a:solidFill>
              <a:srgbClr val="6057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7"/>
            <p:cNvSpPr/>
            <p:nvPr/>
          </p:nvSpPr>
          <p:spPr>
            <a:xfrm>
              <a:off x="2243999" y="1998962"/>
              <a:ext cx="57051" cy="14240"/>
            </a:xfrm>
            <a:custGeom>
              <a:rect b="b" l="l" r="r" t="t"/>
              <a:pathLst>
                <a:path extrusionOk="0" h="152" w="609">
                  <a:moveTo>
                    <a:pt x="606" y="0"/>
                  </a:moveTo>
                  <a:cubicBezTo>
                    <a:pt x="606" y="0"/>
                    <a:pt x="594" y="0"/>
                    <a:pt x="575" y="2"/>
                  </a:cubicBezTo>
                  <a:cubicBezTo>
                    <a:pt x="558" y="6"/>
                    <a:pt x="529" y="5"/>
                    <a:pt x="501" y="13"/>
                  </a:cubicBezTo>
                  <a:cubicBezTo>
                    <a:pt x="472" y="21"/>
                    <a:pt x="437" y="22"/>
                    <a:pt x="404" y="32"/>
                  </a:cubicBezTo>
                  <a:cubicBezTo>
                    <a:pt x="370" y="41"/>
                    <a:pt x="334" y="48"/>
                    <a:pt x="299" y="54"/>
                  </a:cubicBezTo>
                  <a:cubicBezTo>
                    <a:pt x="266" y="64"/>
                    <a:pt x="231" y="73"/>
                    <a:pt x="198" y="77"/>
                  </a:cubicBezTo>
                  <a:cubicBezTo>
                    <a:pt x="165" y="82"/>
                    <a:pt x="134" y="92"/>
                    <a:pt x="106" y="94"/>
                  </a:cubicBezTo>
                  <a:cubicBezTo>
                    <a:pt x="78" y="98"/>
                    <a:pt x="52" y="105"/>
                    <a:pt x="35" y="105"/>
                  </a:cubicBezTo>
                  <a:cubicBezTo>
                    <a:pt x="15" y="108"/>
                    <a:pt x="4" y="110"/>
                    <a:pt x="4" y="110"/>
                  </a:cubicBezTo>
                  <a:lnTo>
                    <a:pt x="1" y="118"/>
                  </a:lnTo>
                  <a:cubicBezTo>
                    <a:pt x="1" y="118"/>
                    <a:pt x="1" y="118"/>
                    <a:pt x="1" y="118"/>
                  </a:cubicBezTo>
                  <a:cubicBezTo>
                    <a:pt x="5" y="118"/>
                    <a:pt x="40" y="136"/>
                    <a:pt x="98" y="145"/>
                  </a:cubicBezTo>
                  <a:cubicBezTo>
                    <a:pt x="123" y="149"/>
                    <a:pt x="152" y="151"/>
                    <a:pt x="183" y="151"/>
                  </a:cubicBezTo>
                  <a:cubicBezTo>
                    <a:pt x="226" y="151"/>
                    <a:pt x="273" y="147"/>
                    <a:pt x="318" y="137"/>
                  </a:cubicBezTo>
                  <a:cubicBezTo>
                    <a:pt x="476" y="100"/>
                    <a:pt x="609" y="5"/>
                    <a:pt x="609" y="5"/>
                  </a:cubicBezTo>
                  <a:lnTo>
                    <a:pt x="606" y="0"/>
                  </a:lnTo>
                  <a:close/>
                </a:path>
              </a:pathLst>
            </a:custGeom>
            <a:solidFill>
              <a:srgbClr val="6057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7"/>
            <p:cNvSpPr/>
            <p:nvPr/>
          </p:nvSpPr>
          <p:spPr>
            <a:xfrm>
              <a:off x="2095323" y="1578792"/>
              <a:ext cx="481328" cy="445460"/>
            </a:xfrm>
            <a:custGeom>
              <a:rect b="b" l="l" r="r" t="t"/>
              <a:pathLst>
                <a:path extrusionOk="0" h="4755" w="5138">
                  <a:moveTo>
                    <a:pt x="2313" y="0"/>
                  </a:moveTo>
                  <a:cubicBezTo>
                    <a:pt x="2007" y="0"/>
                    <a:pt x="1710" y="61"/>
                    <a:pt x="1473" y="246"/>
                  </a:cubicBezTo>
                  <a:cubicBezTo>
                    <a:pt x="1226" y="441"/>
                    <a:pt x="1024" y="773"/>
                    <a:pt x="718" y="773"/>
                  </a:cubicBezTo>
                  <a:cubicBezTo>
                    <a:pt x="707" y="773"/>
                    <a:pt x="696" y="773"/>
                    <a:pt x="685" y="772"/>
                  </a:cubicBezTo>
                  <a:cubicBezTo>
                    <a:pt x="500" y="758"/>
                    <a:pt x="352" y="619"/>
                    <a:pt x="220" y="487"/>
                  </a:cubicBezTo>
                  <a:lnTo>
                    <a:pt x="220" y="487"/>
                  </a:lnTo>
                  <a:cubicBezTo>
                    <a:pt x="117" y="884"/>
                    <a:pt x="288" y="1336"/>
                    <a:pt x="629" y="1564"/>
                  </a:cubicBezTo>
                  <a:cubicBezTo>
                    <a:pt x="414" y="1551"/>
                    <a:pt x="201" y="1507"/>
                    <a:pt x="1" y="1431"/>
                  </a:cubicBezTo>
                  <a:lnTo>
                    <a:pt x="1" y="1431"/>
                  </a:lnTo>
                  <a:cubicBezTo>
                    <a:pt x="146" y="1766"/>
                    <a:pt x="512" y="1982"/>
                    <a:pt x="874" y="1982"/>
                  </a:cubicBezTo>
                  <a:cubicBezTo>
                    <a:pt x="973" y="1982"/>
                    <a:pt x="1071" y="1966"/>
                    <a:pt x="1165" y="1931"/>
                  </a:cubicBezTo>
                  <a:lnTo>
                    <a:pt x="1165" y="1931"/>
                  </a:lnTo>
                  <a:cubicBezTo>
                    <a:pt x="1147" y="2068"/>
                    <a:pt x="1234" y="2203"/>
                    <a:pt x="1352" y="2276"/>
                  </a:cubicBezTo>
                  <a:cubicBezTo>
                    <a:pt x="1468" y="2351"/>
                    <a:pt x="1608" y="2375"/>
                    <a:pt x="1747" y="2388"/>
                  </a:cubicBezTo>
                  <a:cubicBezTo>
                    <a:pt x="1850" y="2398"/>
                    <a:pt x="1954" y="2403"/>
                    <a:pt x="2059" y="2403"/>
                  </a:cubicBezTo>
                  <a:cubicBezTo>
                    <a:pt x="2513" y="2403"/>
                    <a:pt x="2967" y="2306"/>
                    <a:pt x="3382" y="2118"/>
                  </a:cubicBezTo>
                  <a:lnTo>
                    <a:pt x="3382" y="2118"/>
                  </a:lnTo>
                  <a:cubicBezTo>
                    <a:pt x="3268" y="2412"/>
                    <a:pt x="3272" y="2762"/>
                    <a:pt x="3404" y="3050"/>
                  </a:cubicBezTo>
                  <a:cubicBezTo>
                    <a:pt x="3526" y="3318"/>
                    <a:pt x="3691" y="3497"/>
                    <a:pt x="3639" y="3817"/>
                  </a:cubicBezTo>
                  <a:cubicBezTo>
                    <a:pt x="3655" y="3722"/>
                    <a:pt x="3702" y="3682"/>
                    <a:pt x="3757" y="3682"/>
                  </a:cubicBezTo>
                  <a:cubicBezTo>
                    <a:pt x="3884" y="3682"/>
                    <a:pt x="4052" y="3892"/>
                    <a:pt x="3976" y="4129"/>
                  </a:cubicBezTo>
                  <a:cubicBezTo>
                    <a:pt x="3963" y="4210"/>
                    <a:pt x="3907" y="4285"/>
                    <a:pt x="3888" y="4365"/>
                  </a:cubicBezTo>
                  <a:cubicBezTo>
                    <a:pt x="3870" y="4441"/>
                    <a:pt x="3821" y="4511"/>
                    <a:pt x="3807" y="4589"/>
                  </a:cubicBezTo>
                  <a:cubicBezTo>
                    <a:pt x="3799" y="4634"/>
                    <a:pt x="3809" y="4685"/>
                    <a:pt x="3844" y="4716"/>
                  </a:cubicBezTo>
                  <a:cubicBezTo>
                    <a:pt x="3872" y="4741"/>
                    <a:pt x="3911" y="4748"/>
                    <a:pt x="3948" y="4752"/>
                  </a:cubicBezTo>
                  <a:cubicBezTo>
                    <a:pt x="3965" y="4754"/>
                    <a:pt x="3982" y="4755"/>
                    <a:pt x="3998" y="4755"/>
                  </a:cubicBezTo>
                  <a:cubicBezTo>
                    <a:pt x="4048" y="4755"/>
                    <a:pt x="4098" y="4748"/>
                    <a:pt x="4146" y="4735"/>
                  </a:cubicBezTo>
                  <a:cubicBezTo>
                    <a:pt x="4106" y="4717"/>
                    <a:pt x="4084" y="4664"/>
                    <a:pt x="4100" y="4623"/>
                  </a:cubicBezTo>
                  <a:cubicBezTo>
                    <a:pt x="4121" y="4566"/>
                    <a:pt x="4185" y="4557"/>
                    <a:pt x="4228" y="4523"/>
                  </a:cubicBezTo>
                  <a:cubicBezTo>
                    <a:pt x="4275" y="4487"/>
                    <a:pt x="4313" y="4430"/>
                    <a:pt x="4345" y="4382"/>
                  </a:cubicBezTo>
                  <a:cubicBezTo>
                    <a:pt x="4554" y="4081"/>
                    <a:pt x="4622" y="3723"/>
                    <a:pt x="4816" y="3418"/>
                  </a:cubicBezTo>
                  <a:cubicBezTo>
                    <a:pt x="5032" y="3083"/>
                    <a:pt x="5137" y="2680"/>
                    <a:pt x="5086" y="2280"/>
                  </a:cubicBezTo>
                  <a:cubicBezTo>
                    <a:pt x="5075" y="2185"/>
                    <a:pt x="5052" y="2090"/>
                    <a:pt x="4994" y="2014"/>
                  </a:cubicBezTo>
                  <a:cubicBezTo>
                    <a:pt x="4946" y="1956"/>
                    <a:pt x="4875" y="1915"/>
                    <a:pt x="4804" y="1915"/>
                  </a:cubicBezTo>
                  <a:cubicBezTo>
                    <a:pt x="4782" y="1915"/>
                    <a:pt x="4760" y="1919"/>
                    <a:pt x="4739" y="1927"/>
                  </a:cubicBezTo>
                  <a:cubicBezTo>
                    <a:pt x="4911" y="1456"/>
                    <a:pt x="4671" y="908"/>
                    <a:pt x="4282" y="591"/>
                  </a:cubicBezTo>
                  <a:cubicBezTo>
                    <a:pt x="3893" y="272"/>
                    <a:pt x="3386" y="141"/>
                    <a:pt x="2890" y="56"/>
                  </a:cubicBezTo>
                  <a:cubicBezTo>
                    <a:pt x="2703" y="24"/>
                    <a:pt x="2506" y="0"/>
                    <a:pt x="231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7"/>
            <p:cNvSpPr/>
            <p:nvPr/>
          </p:nvSpPr>
          <p:spPr>
            <a:xfrm>
              <a:off x="2435769" y="1902936"/>
              <a:ext cx="74195" cy="87031"/>
            </a:xfrm>
            <a:custGeom>
              <a:rect b="b" l="l" r="r" t="t"/>
              <a:pathLst>
                <a:path extrusionOk="0" h="929" w="792">
                  <a:moveTo>
                    <a:pt x="443" y="0"/>
                  </a:moveTo>
                  <a:cubicBezTo>
                    <a:pt x="427" y="0"/>
                    <a:pt x="412" y="1"/>
                    <a:pt x="396" y="4"/>
                  </a:cubicBezTo>
                  <a:cubicBezTo>
                    <a:pt x="238" y="33"/>
                    <a:pt x="130" y="176"/>
                    <a:pt x="112" y="325"/>
                  </a:cubicBezTo>
                  <a:cubicBezTo>
                    <a:pt x="94" y="479"/>
                    <a:pt x="0" y="700"/>
                    <a:pt x="105" y="840"/>
                  </a:cubicBezTo>
                  <a:cubicBezTo>
                    <a:pt x="148" y="899"/>
                    <a:pt x="225" y="928"/>
                    <a:pt x="301" y="928"/>
                  </a:cubicBezTo>
                  <a:cubicBezTo>
                    <a:pt x="319" y="928"/>
                    <a:pt x="337" y="926"/>
                    <a:pt x="355" y="923"/>
                  </a:cubicBezTo>
                  <a:cubicBezTo>
                    <a:pt x="445" y="904"/>
                    <a:pt x="525" y="847"/>
                    <a:pt x="591" y="781"/>
                  </a:cubicBezTo>
                  <a:cubicBezTo>
                    <a:pt x="673" y="697"/>
                    <a:pt x="739" y="593"/>
                    <a:pt x="765" y="478"/>
                  </a:cubicBezTo>
                  <a:cubicBezTo>
                    <a:pt x="791" y="362"/>
                    <a:pt x="773" y="234"/>
                    <a:pt x="704" y="139"/>
                  </a:cubicBezTo>
                  <a:cubicBezTo>
                    <a:pt x="644" y="56"/>
                    <a:pt x="544" y="0"/>
                    <a:pt x="443" y="0"/>
                  </a:cubicBezTo>
                  <a:close/>
                </a:path>
              </a:pathLst>
            </a:custGeom>
            <a:solidFill>
              <a:srgbClr val="EDC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7"/>
            <p:cNvSpPr/>
            <p:nvPr/>
          </p:nvSpPr>
          <p:spPr>
            <a:xfrm>
              <a:off x="2453850" y="1918113"/>
              <a:ext cx="45528" cy="50776"/>
            </a:xfrm>
            <a:custGeom>
              <a:rect b="b" l="l" r="r" t="t"/>
              <a:pathLst>
                <a:path extrusionOk="0" h="542" w="486">
                  <a:moveTo>
                    <a:pt x="62" y="233"/>
                  </a:moveTo>
                  <a:lnTo>
                    <a:pt x="62" y="233"/>
                  </a:lnTo>
                  <a:lnTo>
                    <a:pt x="62" y="233"/>
                  </a:lnTo>
                  <a:cubicBezTo>
                    <a:pt x="62" y="233"/>
                    <a:pt x="62" y="233"/>
                    <a:pt x="62" y="233"/>
                  </a:cubicBezTo>
                  <a:cubicBezTo>
                    <a:pt x="62" y="233"/>
                    <a:pt x="62" y="233"/>
                    <a:pt x="62" y="233"/>
                  </a:cubicBezTo>
                  <a:close/>
                  <a:moveTo>
                    <a:pt x="118" y="215"/>
                  </a:moveTo>
                  <a:cubicBezTo>
                    <a:pt x="120" y="215"/>
                    <a:pt x="122" y="216"/>
                    <a:pt x="124" y="216"/>
                  </a:cubicBezTo>
                  <a:cubicBezTo>
                    <a:pt x="143" y="219"/>
                    <a:pt x="163" y="230"/>
                    <a:pt x="184" y="249"/>
                  </a:cubicBezTo>
                  <a:cubicBezTo>
                    <a:pt x="195" y="260"/>
                    <a:pt x="205" y="273"/>
                    <a:pt x="202" y="275"/>
                  </a:cubicBezTo>
                  <a:cubicBezTo>
                    <a:pt x="202" y="274"/>
                    <a:pt x="202" y="273"/>
                    <a:pt x="201" y="273"/>
                  </a:cubicBezTo>
                  <a:cubicBezTo>
                    <a:pt x="200" y="273"/>
                    <a:pt x="199" y="288"/>
                    <a:pt x="198" y="293"/>
                  </a:cubicBezTo>
                  <a:cubicBezTo>
                    <a:pt x="198" y="293"/>
                    <a:pt x="198" y="292"/>
                    <a:pt x="197" y="292"/>
                  </a:cubicBezTo>
                  <a:cubicBezTo>
                    <a:pt x="195" y="292"/>
                    <a:pt x="192" y="306"/>
                    <a:pt x="190" y="310"/>
                  </a:cubicBezTo>
                  <a:cubicBezTo>
                    <a:pt x="176" y="338"/>
                    <a:pt x="161" y="354"/>
                    <a:pt x="143" y="354"/>
                  </a:cubicBezTo>
                  <a:cubicBezTo>
                    <a:pt x="141" y="354"/>
                    <a:pt x="138" y="353"/>
                    <a:pt x="136" y="353"/>
                  </a:cubicBezTo>
                  <a:cubicBezTo>
                    <a:pt x="117" y="347"/>
                    <a:pt x="93" y="326"/>
                    <a:pt x="93" y="292"/>
                  </a:cubicBezTo>
                  <a:cubicBezTo>
                    <a:pt x="89" y="271"/>
                    <a:pt x="94" y="244"/>
                    <a:pt x="104" y="217"/>
                  </a:cubicBezTo>
                  <a:lnTo>
                    <a:pt x="104" y="217"/>
                  </a:lnTo>
                  <a:cubicBezTo>
                    <a:pt x="108" y="216"/>
                    <a:pt x="113" y="215"/>
                    <a:pt x="118" y="215"/>
                  </a:cubicBezTo>
                  <a:close/>
                  <a:moveTo>
                    <a:pt x="265" y="0"/>
                  </a:moveTo>
                  <a:cubicBezTo>
                    <a:pt x="236" y="0"/>
                    <a:pt x="207" y="5"/>
                    <a:pt x="181" y="16"/>
                  </a:cubicBezTo>
                  <a:cubicBezTo>
                    <a:pt x="124" y="38"/>
                    <a:pt x="78" y="86"/>
                    <a:pt x="51" y="134"/>
                  </a:cubicBezTo>
                  <a:cubicBezTo>
                    <a:pt x="22" y="183"/>
                    <a:pt x="1" y="236"/>
                    <a:pt x="3" y="301"/>
                  </a:cubicBezTo>
                  <a:cubicBezTo>
                    <a:pt x="8" y="363"/>
                    <a:pt x="58" y="431"/>
                    <a:pt x="129" y="435"/>
                  </a:cubicBezTo>
                  <a:cubicBezTo>
                    <a:pt x="131" y="435"/>
                    <a:pt x="134" y="435"/>
                    <a:pt x="137" y="435"/>
                  </a:cubicBezTo>
                  <a:cubicBezTo>
                    <a:pt x="169" y="435"/>
                    <a:pt x="199" y="419"/>
                    <a:pt x="218" y="399"/>
                  </a:cubicBezTo>
                  <a:cubicBezTo>
                    <a:pt x="237" y="377"/>
                    <a:pt x="248" y="354"/>
                    <a:pt x="255" y="332"/>
                  </a:cubicBezTo>
                  <a:cubicBezTo>
                    <a:pt x="259" y="318"/>
                    <a:pt x="261" y="317"/>
                    <a:pt x="263" y="292"/>
                  </a:cubicBezTo>
                  <a:cubicBezTo>
                    <a:pt x="262" y="280"/>
                    <a:pt x="264" y="281"/>
                    <a:pt x="261" y="258"/>
                  </a:cubicBezTo>
                  <a:cubicBezTo>
                    <a:pt x="246" y="226"/>
                    <a:pt x="227" y="220"/>
                    <a:pt x="215" y="210"/>
                  </a:cubicBezTo>
                  <a:cubicBezTo>
                    <a:pt x="190" y="193"/>
                    <a:pt x="162" y="184"/>
                    <a:pt x="138" y="184"/>
                  </a:cubicBezTo>
                  <a:cubicBezTo>
                    <a:pt x="133" y="184"/>
                    <a:pt x="128" y="184"/>
                    <a:pt x="123" y="185"/>
                  </a:cubicBezTo>
                  <a:cubicBezTo>
                    <a:pt x="121" y="185"/>
                    <a:pt x="118" y="186"/>
                    <a:pt x="115" y="187"/>
                  </a:cubicBezTo>
                  <a:lnTo>
                    <a:pt x="115" y="187"/>
                  </a:lnTo>
                  <a:cubicBezTo>
                    <a:pt x="117" y="182"/>
                    <a:pt x="119" y="178"/>
                    <a:pt x="121" y="174"/>
                  </a:cubicBezTo>
                  <a:cubicBezTo>
                    <a:pt x="141" y="133"/>
                    <a:pt x="166" y="100"/>
                    <a:pt x="206" y="81"/>
                  </a:cubicBezTo>
                  <a:cubicBezTo>
                    <a:pt x="228" y="70"/>
                    <a:pt x="252" y="65"/>
                    <a:pt x="276" y="65"/>
                  </a:cubicBezTo>
                  <a:cubicBezTo>
                    <a:pt x="295" y="65"/>
                    <a:pt x="314" y="69"/>
                    <a:pt x="332" y="76"/>
                  </a:cubicBezTo>
                  <a:cubicBezTo>
                    <a:pt x="370" y="89"/>
                    <a:pt x="404" y="124"/>
                    <a:pt x="419" y="162"/>
                  </a:cubicBezTo>
                  <a:cubicBezTo>
                    <a:pt x="450" y="240"/>
                    <a:pt x="411" y="332"/>
                    <a:pt x="373" y="393"/>
                  </a:cubicBezTo>
                  <a:cubicBezTo>
                    <a:pt x="332" y="454"/>
                    <a:pt x="278" y="492"/>
                    <a:pt x="238" y="510"/>
                  </a:cubicBezTo>
                  <a:cubicBezTo>
                    <a:pt x="198" y="528"/>
                    <a:pt x="173" y="532"/>
                    <a:pt x="173" y="532"/>
                  </a:cubicBezTo>
                  <a:lnTo>
                    <a:pt x="175" y="541"/>
                  </a:lnTo>
                  <a:cubicBezTo>
                    <a:pt x="175" y="541"/>
                    <a:pt x="201" y="539"/>
                    <a:pt x="245" y="524"/>
                  </a:cubicBezTo>
                  <a:cubicBezTo>
                    <a:pt x="288" y="508"/>
                    <a:pt x="349" y="475"/>
                    <a:pt x="399" y="410"/>
                  </a:cubicBezTo>
                  <a:cubicBezTo>
                    <a:pt x="422" y="378"/>
                    <a:pt x="446" y="342"/>
                    <a:pt x="461" y="297"/>
                  </a:cubicBezTo>
                  <a:cubicBezTo>
                    <a:pt x="477" y="253"/>
                    <a:pt x="486" y="196"/>
                    <a:pt x="467" y="144"/>
                  </a:cubicBezTo>
                  <a:cubicBezTo>
                    <a:pt x="450" y="93"/>
                    <a:pt x="411" y="46"/>
                    <a:pt x="356" y="20"/>
                  </a:cubicBezTo>
                  <a:cubicBezTo>
                    <a:pt x="328" y="7"/>
                    <a:pt x="296" y="0"/>
                    <a:pt x="265" y="0"/>
                  </a:cubicBezTo>
                  <a:close/>
                </a:path>
              </a:pathLst>
            </a:custGeom>
            <a:solidFill>
              <a:srgbClr val="6057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7"/>
            <p:cNvSpPr/>
            <p:nvPr/>
          </p:nvSpPr>
          <p:spPr>
            <a:xfrm>
              <a:off x="2283721" y="1838482"/>
              <a:ext cx="72321" cy="31384"/>
            </a:xfrm>
            <a:custGeom>
              <a:rect b="b" l="l" r="r" t="t"/>
              <a:pathLst>
                <a:path extrusionOk="0" h="335" w="772">
                  <a:moveTo>
                    <a:pt x="306" y="0"/>
                  </a:moveTo>
                  <a:cubicBezTo>
                    <a:pt x="211" y="0"/>
                    <a:pt x="107" y="42"/>
                    <a:pt x="1" y="154"/>
                  </a:cubicBezTo>
                  <a:lnTo>
                    <a:pt x="772" y="334"/>
                  </a:lnTo>
                  <a:cubicBezTo>
                    <a:pt x="772" y="334"/>
                    <a:pt x="575" y="0"/>
                    <a:pt x="306" y="0"/>
                  </a:cubicBezTo>
                  <a:close/>
                </a:path>
              </a:pathLst>
            </a:custGeom>
            <a:solidFill>
              <a:srgbClr val="443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7"/>
            <p:cNvSpPr/>
            <p:nvPr/>
          </p:nvSpPr>
          <p:spPr>
            <a:xfrm>
              <a:off x="2170644" y="1814687"/>
              <a:ext cx="45716" cy="20798"/>
            </a:xfrm>
            <a:custGeom>
              <a:rect b="b" l="l" r="r" t="t"/>
              <a:pathLst>
                <a:path extrusionOk="0" h="222" w="488">
                  <a:moveTo>
                    <a:pt x="267" y="0"/>
                  </a:moveTo>
                  <a:cubicBezTo>
                    <a:pt x="198" y="0"/>
                    <a:pt x="111" y="38"/>
                    <a:pt x="0" y="145"/>
                  </a:cubicBezTo>
                  <a:lnTo>
                    <a:pt x="487" y="222"/>
                  </a:lnTo>
                  <a:cubicBezTo>
                    <a:pt x="487" y="222"/>
                    <a:pt x="433" y="0"/>
                    <a:pt x="267" y="0"/>
                  </a:cubicBezTo>
                  <a:close/>
                </a:path>
              </a:pathLst>
            </a:custGeom>
            <a:solidFill>
              <a:srgbClr val="443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7"/>
            <p:cNvSpPr/>
            <p:nvPr/>
          </p:nvSpPr>
          <p:spPr>
            <a:xfrm>
              <a:off x="2184791" y="1917176"/>
              <a:ext cx="53960" cy="61081"/>
            </a:xfrm>
            <a:custGeom>
              <a:rect b="b" l="l" r="r" t="t"/>
              <a:pathLst>
                <a:path extrusionOk="0" h="652" w="576">
                  <a:moveTo>
                    <a:pt x="422" y="1"/>
                  </a:moveTo>
                  <a:cubicBezTo>
                    <a:pt x="422" y="1"/>
                    <a:pt x="386" y="67"/>
                    <a:pt x="309" y="146"/>
                  </a:cubicBezTo>
                  <a:cubicBezTo>
                    <a:pt x="269" y="184"/>
                    <a:pt x="219" y="224"/>
                    <a:pt x="161" y="257"/>
                  </a:cubicBezTo>
                  <a:cubicBezTo>
                    <a:pt x="132" y="276"/>
                    <a:pt x="101" y="291"/>
                    <a:pt x="68" y="305"/>
                  </a:cubicBezTo>
                  <a:cubicBezTo>
                    <a:pt x="52" y="312"/>
                    <a:pt x="23" y="327"/>
                    <a:pt x="12" y="357"/>
                  </a:cubicBezTo>
                  <a:cubicBezTo>
                    <a:pt x="1" y="388"/>
                    <a:pt x="8" y="415"/>
                    <a:pt x="17" y="436"/>
                  </a:cubicBezTo>
                  <a:cubicBezTo>
                    <a:pt x="38" y="481"/>
                    <a:pt x="64" y="506"/>
                    <a:pt x="94" y="537"/>
                  </a:cubicBezTo>
                  <a:cubicBezTo>
                    <a:pt x="121" y="564"/>
                    <a:pt x="155" y="587"/>
                    <a:pt x="188" y="605"/>
                  </a:cubicBezTo>
                  <a:cubicBezTo>
                    <a:pt x="257" y="641"/>
                    <a:pt x="329" y="651"/>
                    <a:pt x="389" y="651"/>
                  </a:cubicBezTo>
                  <a:cubicBezTo>
                    <a:pt x="449" y="650"/>
                    <a:pt x="498" y="638"/>
                    <a:pt x="529" y="624"/>
                  </a:cubicBezTo>
                  <a:cubicBezTo>
                    <a:pt x="560" y="610"/>
                    <a:pt x="576" y="599"/>
                    <a:pt x="576" y="599"/>
                  </a:cubicBezTo>
                  <a:lnTo>
                    <a:pt x="574" y="592"/>
                  </a:lnTo>
                  <a:cubicBezTo>
                    <a:pt x="574" y="592"/>
                    <a:pt x="554" y="593"/>
                    <a:pt x="522" y="594"/>
                  </a:cubicBezTo>
                  <a:cubicBezTo>
                    <a:pt x="490" y="594"/>
                    <a:pt x="446" y="594"/>
                    <a:pt x="395" y="584"/>
                  </a:cubicBezTo>
                  <a:cubicBezTo>
                    <a:pt x="341" y="575"/>
                    <a:pt x="285" y="555"/>
                    <a:pt x="229" y="526"/>
                  </a:cubicBezTo>
                  <a:cubicBezTo>
                    <a:pt x="201" y="513"/>
                    <a:pt x="172" y="496"/>
                    <a:pt x="146" y="476"/>
                  </a:cubicBezTo>
                  <a:cubicBezTo>
                    <a:pt x="123" y="457"/>
                    <a:pt x="91" y="430"/>
                    <a:pt x="79" y="409"/>
                  </a:cubicBezTo>
                  <a:cubicBezTo>
                    <a:pt x="68" y="382"/>
                    <a:pt x="65" y="379"/>
                    <a:pt x="95" y="361"/>
                  </a:cubicBezTo>
                  <a:cubicBezTo>
                    <a:pt x="126" y="343"/>
                    <a:pt x="160" y="323"/>
                    <a:pt x="190" y="302"/>
                  </a:cubicBezTo>
                  <a:cubicBezTo>
                    <a:pt x="248" y="261"/>
                    <a:pt x="295" y="213"/>
                    <a:pt x="331" y="168"/>
                  </a:cubicBezTo>
                  <a:cubicBezTo>
                    <a:pt x="403" y="79"/>
                    <a:pt x="430" y="9"/>
                    <a:pt x="430" y="9"/>
                  </a:cubicBezTo>
                  <a:lnTo>
                    <a:pt x="422" y="1"/>
                  </a:lnTo>
                  <a:close/>
                </a:path>
              </a:pathLst>
            </a:custGeom>
            <a:solidFill>
              <a:srgbClr val="6057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7"/>
            <p:cNvSpPr/>
            <p:nvPr/>
          </p:nvSpPr>
          <p:spPr>
            <a:xfrm>
              <a:off x="2211116" y="2866188"/>
              <a:ext cx="457439" cy="99210"/>
            </a:xfrm>
            <a:custGeom>
              <a:rect b="b" l="l" r="r" t="t"/>
              <a:pathLst>
                <a:path extrusionOk="0" h="1059" w="4883">
                  <a:moveTo>
                    <a:pt x="4883" y="724"/>
                  </a:moveTo>
                  <a:cubicBezTo>
                    <a:pt x="4883" y="724"/>
                    <a:pt x="4883" y="724"/>
                    <a:pt x="4883" y="724"/>
                  </a:cubicBezTo>
                  <a:lnTo>
                    <a:pt x="4883" y="724"/>
                  </a:lnTo>
                  <a:cubicBezTo>
                    <a:pt x="4883" y="724"/>
                    <a:pt x="4883" y="724"/>
                    <a:pt x="4883" y="724"/>
                  </a:cubicBezTo>
                  <a:close/>
                  <a:moveTo>
                    <a:pt x="230" y="0"/>
                  </a:moveTo>
                  <a:cubicBezTo>
                    <a:pt x="183" y="0"/>
                    <a:pt x="143" y="15"/>
                    <a:pt x="116" y="51"/>
                  </a:cubicBezTo>
                  <a:cubicBezTo>
                    <a:pt x="1" y="207"/>
                    <a:pt x="313" y="425"/>
                    <a:pt x="415" y="479"/>
                  </a:cubicBezTo>
                  <a:cubicBezTo>
                    <a:pt x="896" y="735"/>
                    <a:pt x="1421" y="908"/>
                    <a:pt x="1961" y="988"/>
                  </a:cubicBezTo>
                  <a:cubicBezTo>
                    <a:pt x="2424" y="1057"/>
                    <a:pt x="2892" y="1058"/>
                    <a:pt x="3359" y="1058"/>
                  </a:cubicBezTo>
                  <a:cubicBezTo>
                    <a:pt x="3372" y="1058"/>
                    <a:pt x="3386" y="1058"/>
                    <a:pt x="3399" y="1058"/>
                  </a:cubicBezTo>
                  <a:cubicBezTo>
                    <a:pt x="3696" y="1058"/>
                    <a:pt x="3991" y="1057"/>
                    <a:pt x="4287" y="1057"/>
                  </a:cubicBezTo>
                  <a:cubicBezTo>
                    <a:pt x="4414" y="1057"/>
                    <a:pt x="4545" y="1056"/>
                    <a:pt x="4663" y="1007"/>
                  </a:cubicBezTo>
                  <a:cubicBezTo>
                    <a:pt x="4778" y="959"/>
                    <a:pt x="4880" y="849"/>
                    <a:pt x="4883" y="724"/>
                  </a:cubicBezTo>
                  <a:lnTo>
                    <a:pt x="4883" y="724"/>
                  </a:lnTo>
                  <a:cubicBezTo>
                    <a:pt x="4882" y="734"/>
                    <a:pt x="4834" y="738"/>
                    <a:pt x="4750" y="738"/>
                  </a:cubicBezTo>
                  <a:cubicBezTo>
                    <a:pt x="4218" y="738"/>
                    <a:pt x="2262" y="563"/>
                    <a:pt x="2061" y="531"/>
                  </a:cubicBezTo>
                  <a:cubicBezTo>
                    <a:pt x="1589" y="450"/>
                    <a:pt x="1122" y="336"/>
                    <a:pt x="673" y="168"/>
                  </a:cubicBezTo>
                  <a:cubicBezTo>
                    <a:pt x="580" y="133"/>
                    <a:pt x="374" y="0"/>
                    <a:pt x="23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7"/>
            <p:cNvSpPr/>
            <p:nvPr/>
          </p:nvSpPr>
          <p:spPr>
            <a:xfrm>
              <a:off x="2198656" y="2841174"/>
              <a:ext cx="97989" cy="382412"/>
            </a:xfrm>
            <a:custGeom>
              <a:rect b="b" l="l" r="r" t="t"/>
              <a:pathLst>
                <a:path extrusionOk="0" h="4082" w="1046">
                  <a:moveTo>
                    <a:pt x="251" y="0"/>
                  </a:moveTo>
                  <a:cubicBezTo>
                    <a:pt x="251" y="0"/>
                    <a:pt x="251" y="0"/>
                    <a:pt x="251" y="0"/>
                  </a:cubicBezTo>
                  <a:lnTo>
                    <a:pt x="251" y="0"/>
                  </a:lnTo>
                  <a:cubicBezTo>
                    <a:pt x="251" y="0"/>
                    <a:pt x="251" y="0"/>
                    <a:pt x="251" y="0"/>
                  </a:cubicBezTo>
                  <a:close/>
                  <a:moveTo>
                    <a:pt x="251" y="0"/>
                  </a:moveTo>
                  <a:cubicBezTo>
                    <a:pt x="273" y="44"/>
                    <a:pt x="41" y="249"/>
                    <a:pt x="27" y="326"/>
                  </a:cubicBezTo>
                  <a:cubicBezTo>
                    <a:pt x="1" y="455"/>
                    <a:pt x="99" y="675"/>
                    <a:pt x="130" y="804"/>
                  </a:cubicBezTo>
                  <a:cubicBezTo>
                    <a:pt x="213" y="1164"/>
                    <a:pt x="288" y="1526"/>
                    <a:pt x="356" y="1889"/>
                  </a:cubicBezTo>
                  <a:cubicBezTo>
                    <a:pt x="492" y="2614"/>
                    <a:pt x="597" y="3346"/>
                    <a:pt x="673" y="4082"/>
                  </a:cubicBezTo>
                  <a:cubicBezTo>
                    <a:pt x="980" y="3958"/>
                    <a:pt x="1046" y="3557"/>
                    <a:pt x="1042" y="3226"/>
                  </a:cubicBezTo>
                  <a:cubicBezTo>
                    <a:pt x="1030" y="2109"/>
                    <a:pt x="758" y="996"/>
                    <a:pt x="2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7"/>
            <p:cNvSpPr/>
            <p:nvPr/>
          </p:nvSpPr>
          <p:spPr>
            <a:xfrm>
              <a:off x="2268731" y="2916777"/>
              <a:ext cx="482546" cy="275052"/>
            </a:xfrm>
            <a:custGeom>
              <a:rect b="b" l="l" r="r" t="t"/>
              <a:pathLst>
                <a:path extrusionOk="0" h="2936" w="5151">
                  <a:moveTo>
                    <a:pt x="4800" y="1"/>
                  </a:moveTo>
                  <a:cubicBezTo>
                    <a:pt x="4129" y="1"/>
                    <a:pt x="3461" y="183"/>
                    <a:pt x="2850" y="468"/>
                  </a:cubicBezTo>
                  <a:cubicBezTo>
                    <a:pt x="2156" y="792"/>
                    <a:pt x="1488" y="1235"/>
                    <a:pt x="897" y="1746"/>
                  </a:cubicBezTo>
                  <a:cubicBezTo>
                    <a:pt x="665" y="1946"/>
                    <a:pt x="443" y="2158"/>
                    <a:pt x="236" y="2378"/>
                  </a:cubicBezTo>
                  <a:cubicBezTo>
                    <a:pt x="163" y="2456"/>
                    <a:pt x="89" y="2535"/>
                    <a:pt x="47" y="2632"/>
                  </a:cubicBezTo>
                  <a:cubicBezTo>
                    <a:pt x="4" y="2729"/>
                    <a:pt x="1" y="2850"/>
                    <a:pt x="63" y="2936"/>
                  </a:cubicBezTo>
                  <a:cubicBezTo>
                    <a:pt x="484" y="2645"/>
                    <a:pt x="940" y="2391"/>
                    <a:pt x="1394" y="2150"/>
                  </a:cubicBezTo>
                  <a:cubicBezTo>
                    <a:pt x="1795" y="1938"/>
                    <a:pt x="2198" y="1732"/>
                    <a:pt x="2606" y="1539"/>
                  </a:cubicBezTo>
                  <a:cubicBezTo>
                    <a:pt x="3420" y="1154"/>
                    <a:pt x="4259" y="814"/>
                    <a:pt x="5128" y="573"/>
                  </a:cubicBezTo>
                  <a:cubicBezTo>
                    <a:pt x="5151" y="388"/>
                    <a:pt x="5145" y="199"/>
                    <a:pt x="5117" y="15"/>
                  </a:cubicBezTo>
                  <a:cubicBezTo>
                    <a:pt x="5011" y="5"/>
                    <a:pt x="4906" y="1"/>
                    <a:pt x="48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7"/>
            <p:cNvSpPr/>
            <p:nvPr/>
          </p:nvSpPr>
          <p:spPr>
            <a:xfrm>
              <a:off x="2313044" y="2506913"/>
              <a:ext cx="96959" cy="86563"/>
            </a:xfrm>
            <a:custGeom>
              <a:rect b="b" l="l" r="r" t="t"/>
              <a:pathLst>
                <a:path extrusionOk="0" h="924" w="1035">
                  <a:moveTo>
                    <a:pt x="156" y="0"/>
                  </a:moveTo>
                  <a:cubicBezTo>
                    <a:pt x="138" y="0"/>
                    <a:pt x="119" y="5"/>
                    <a:pt x="103" y="17"/>
                  </a:cubicBezTo>
                  <a:cubicBezTo>
                    <a:pt x="80" y="33"/>
                    <a:pt x="62" y="59"/>
                    <a:pt x="51" y="87"/>
                  </a:cubicBezTo>
                  <a:cubicBezTo>
                    <a:pt x="1" y="202"/>
                    <a:pt x="25" y="334"/>
                    <a:pt x="74" y="437"/>
                  </a:cubicBezTo>
                  <a:cubicBezTo>
                    <a:pt x="181" y="663"/>
                    <a:pt x="394" y="799"/>
                    <a:pt x="612" y="882"/>
                  </a:cubicBezTo>
                  <a:cubicBezTo>
                    <a:pt x="673" y="905"/>
                    <a:pt x="735" y="924"/>
                    <a:pt x="801" y="924"/>
                  </a:cubicBezTo>
                  <a:cubicBezTo>
                    <a:pt x="812" y="924"/>
                    <a:pt x="823" y="923"/>
                    <a:pt x="835" y="922"/>
                  </a:cubicBezTo>
                  <a:cubicBezTo>
                    <a:pt x="903" y="913"/>
                    <a:pt x="1034" y="858"/>
                    <a:pt x="1010" y="764"/>
                  </a:cubicBezTo>
                  <a:cubicBezTo>
                    <a:pt x="992" y="694"/>
                    <a:pt x="810" y="616"/>
                    <a:pt x="757" y="574"/>
                  </a:cubicBezTo>
                  <a:cubicBezTo>
                    <a:pt x="587" y="437"/>
                    <a:pt x="432" y="280"/>
                    <a:pt x="297" y="104"/>
                  </a:cubicBezTo>
                  <a:cubicBezTo>
                    <a:pt x="274" y="72"/>
                    <a:pt x="249" y="38"/>
                    <a:pt x="215" y="18"/>
                  </a:cubicBezTo>
                  <a:cubicBezTo>
                    <a:pt x="198" y="7"/>
                    <a:pt x="177" y="0"/>
                    <a:pt x="156" y="0"/>
                  </a:cubicBezTo>
                  <a:close/>
                </a:path>
              </a:pathLst>
            </a:custGeom>
            <a:solidFill>
              <a:srgbClr val="DBC6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7"/>
            <p:cNvSpPr/>
            <p:nvPr/>
          </p:nvSpPr>
          <p:spPr>
            <a:xfrm>
              <a:off x="1828886" y="1094450"/>
              <a:ext cx="722741" cy="3231953"/>
            </a:xfrm>
            <a:custGeom>
              <a:rect b="b" l="l" r="r" t="t"/>
              <a:pathLst>
                <a:path extrusionOk="0" fill="none" h="34499" w="7715">
                  <a:moveTo>
                    <a:pt x="0" y="1"/>
                  </a:moveTo>
                  <a:cubicBezTo>
                    <a:pt x="1934" y="2004"/>
                    <a:pt x="2794" y="4801"/>
                    <a:pt x="3326" y="7534"/>
                  </a:cubicBezTo>
                  <a:cubicBezTo>
                    <a:pt x="3858" y="10268"/>
                    <a:pt x="4133" y="13082"/>
                    <a:pt x="5172" y="15667"/>
                  </a:cubicBezTo>
                  <a:cubicBezTo>
                    <a:pt x="5508" y="16503"/>
                    <a:pt x="5921" y="17308"/>
                    <a:pt x="6232" y="18154"/>
                  </a:cubicBezTo>
                  <a:cubicBezTo>
                    <a:pt x="6507" y="18902"/>
                    <a:pt x="6698" y="19679"/>
                    <a:pt x="6862" y="20459"/>
                  </a:cubicBezTo>
                  <a:cubicBezTo>
                    <a:pt x="7534" y="23675"/>
                    <a:pt x="7714" y="26994"/>
                    <a:pt x="7393" y="30264"/>
                  </a:cubicBezTo>
                  <a:cubicBezTo>
                    <a:pt x="7250" y="31725"/>
                    <a:pt x="6998" y="33205"/>
                    <a:pt x="6306" y="34498"/>
                  </a:cubicBezTo>
                </a:path>
              </a:pathLst>
            </a:custGeom>
            <a:noFill/>
            <a:ln cap="flat" cmpd="sng" w="19050">
              <a:solidFill>
                <a:schemeClr val="accent5"/>
              </a:solidFill>
              <a:prstDash val="solid"/>
              <a:miter lim="10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7"/>
            <p:cNvSpPr/>
            <p:nvPr/>
          </p:nvSpPr>
          <p:spPr>
            <a:xfrm>
              <a:off x="2233787" y="2555909"/>
              <a:ext cx="213028" cy="163851"/>
            </a:xfrm>
            <a:custGeom>
              <a:rect b="b" l="l" r="r" t="t"/>
              <a:pathLst>
                <a:path extrusionOk="0" h="1749" w="2274">
                  <a:moveTo>
                    <a:pt x="1087" y="1"/>
                  </a:moveTo>
                  <a:cubicBezTo>
                    <a:pt x="891" y="1"/>
                    <a:pt x="692" y="20"/>
                    <a:pt x="508" y="33"/>
                  </a:cubicBezTo>
                  <a:cubicBezTo>
                    <a:pt x="338" y="45"/>
                    <a:pt x="155" y="58"/>
                    <a:pt x="47" y="247"/>
                  </a:cubicBezTo>
                  <a:cubicBezTo>
                    <a:pt x="15" y="304"/>
                    <a:pt x="0" y="379"/>
                    <a:pt x="25" y="435"/>
                  </a:cubicBezTo>
                  <a:cubicBezTo>
                    <a:pt x="42" y="473"/>
                    <a:pt x="76" y="498"/>
                    <a:pt x="109" y="521"/>
                  </a:cubicBezTo>
                  <a:cubicBezTo>
                    <a:pt x="201" y="583"/>
                    <a:pt x="296" y="640"/>
                    <a:pt x="394" y="691"/>
                  </a:cubicBezTo>
                  <a:cubicBezTo>
                    <a:pt x="252" y="856"/>
                    <a:pt x="371" y="1033"/>
                    <a:pt x="519" y="1076"/>
                  </a:cubicBezTo>
                  <a:cubicBezTo>
                    <a:pt x="471" y="1121"/>
                    <a:pt x="480" y="1208"/>
                    <a:pt x="519" y="1252"/>
                  </a:cubicBezTo>
                  <a:cubicBezTo>
                    <a:pt x="559" y="1295"/>
                    <a:pt x="620" y="1309"/>
                    <a:pt x="678" y="1319"/>
                  </a:cubicBezTo>
                  <a:cubicBezTo>
                    <a:pt x="632" y="1365"/>
                    <a:pt x="635" y="1449"/>
                    <a:pt x="672" y="1495"/>
                  </a:cubicBezTo>
                  <a:cubicBezTo>
                    <a:pt x="705" y="1536"/>
                    <a:pt x="756" y="1552"/>
                    <a:pt x="809" y="1552"/>
                  </a:cubicBezTo>
                  <a:cubicBezTo>
                    <a:pt x="815" y="1552"/>
                    <a:pt x="822" y="1552"/>
                    <a:pt x="828" y="1551"/>
                  </a:cubicBezTo>
                  <a:cubicBezTo>
                    <a:pt x="887" y="1547"/>
                    <a:pt x="944" y="1530"/>
                    <a:pt x="1003" y="1522"/>
                  </a:cubicBezTo>
                  <a:cubicBezTo>
                    <a:pt x="1031" y="1518"/>
                    <a:pt x="1058" y="1516"/>
                    <a:pt x="1085" y="1516"/>
                  </a:cubicBezTo>
                  <a:cubicBezTo>
                    <a:pt x="1198" y="1516"/>
                    <a:pt x="1308" y="1548"/>
                    <a:pt x="1413" y="1585"/>
                  </a:cubicBezTo>
                  <a:cubicBezTo>
                    <a:pt x="1530" y="1626"/>
                    <a:pt x="1621" y="1731"/>
                    <a:pt x="1746" y="1747"/>
                  </a:cubicBezTo>
                  <a:cubicBezTo>
                    <a:pt x="1756" y="1748"/>
                    <a:pt x="1767" y="1749"/>
                    <a:pt x="1777" y="1749"/>
                  </a:cubicBezTo>
                  <a:cubicBezTo>
                    <a:pt x="1883" y="1749"/>
                    <a:pt x="1993" y="1683"/>
                    <a:pt x="2068" y="1588"/>
                  </a:cubicBezTo>
                  <a:cubicBezTo>
                    <a:pt x="2151" y="1485"/>
                    <a:pt x="2199" y="1352"/>
                    <a:pt x="2222" y="1220"/>
                  </a:cubicBezTo>
                  <a:cubicBezTo>
                    <a:pt x="2274" y="926"/>
                    <a:pt x="2215" y="623"/>
                    <a:pt x="2061" y="404"/>
                  </a:cubicBezTo>
                  <a:cubicBezTo>
                    <a:pt x="1829" y="73"/>
                    <a:pt x="1464" y="1"/>
                    <a:pt x="1087" y="1"/>
                  </a:cubicBezTo>
                  <a:close/>
                </a:path>
              </a:pathLst>
            </a:custGeom>
            <a:solidFill>
              <a:srgbClr val="EDC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6" name="Google Shape;626;p27"/>
          <p:cNvSpPr txBox="1"/>
          <p:nvPr/>
        </p:nvSpPr>
        <p:spPr>
          <a:xfrm>
            <a:off x="4516526" y="2025525"/>
            <a:ext cx="3171000" cy="62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latin typeface="Fira Sans"/>
                <a:ea typeface="Fira Sans"/>
                <a:cs typeface="Fira Sans"/>
                <a:sym typeface="Fira Sans"/>
              </a:rPr>
              <a:t>Companies that sell sports equipment and companies that sell sports fields and locations</a:t>
            </a:r>
            <a:endParaRPr>
              <a:solidFill>
                <a:srgbClr val="000000"/>
              </a:solidFill>
              <a:latin typeface="Fira Sans"/>
              <a:ea typeface="Fira Sans"/>
              <a:cs typeface="Fira Sans"/>
              <a:sym typeface="Fira Sans"/>
            </a:endParaRPr>
          </a:p>
        </p:txBody>
      </p:sp>
      <p:cxnSp>
        <p:nvCxnSpPr>
          <p:cNvPr id="627" name="Google Shape;627;p27"/>
          <p:cNvCxnSpPr/>
          <p:nvPr/>
        </p:nvCxnSpPr>
        <p:spPr>
          <a:xfrm>
            <a:off x="3144071" y="2238507"/>
            <a:ext cx="922800" cy="8700"/>
          </a:xfrm>
          <a:prstGeom prst="straightConnector1">
            <a:avLst/>
          </a:prstGeom>
          <a:noFill/>
          <a:ln cap="flat" cmpd="sng" w="28575">
            <a:solidFill>
              <a:schemeClr val="accent1"/>
            </a:solidFill>
            <a:prstDash val="dot"/>
            <a:round/>
            <a:headEnd len="med" w="med" type="none"/>
            <a:tailEnd len="med" w="med" type="oval"/>
          </a:ln>
        </p:spPr>
      </p:cxnSp>
      <p:sp>
        <p:nvSpPr>
          <p:cNvPr id="628" name="Google Shape;628;p27"/>
          <p:cNvSpPr txBox="1"/>
          <p:nvPr/>
        </p:nvSpPr>
        <p:spPr>
          <a:xfrm>
            <a:off x="4304338" y="1704695"/>
            <a:ext cx="1308900" cy="382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a:solidFill>
                  <a:schemeClr val="accent1"/>
                </a:solidFill>
                <a:latin typeface="Fira Sans"/>
                <a:ea typeface="Fira Sans"/>
                <a:cs typeface="Fira Sans"/>
                <a:sym typeface="Fira Sans"/>
              </a:rPr>
              <a:t>COMPANIES</a:t>
            </a:r>
            <a:endParaRPr b="1">
              <a:solidFill>
                <a:schemeClr val="accent1"/>
              </a:solidFill>
              <a:latin typeface="Fira Sans"/>
              <a:ea typeface="Fira Sans"/>
              <a:cs typeface="Fira Sans"/>
              <a:sym typeface="Fira Sans"/>
            </a:endParaRPr>
          </a:p>
        </p:txBody>
      </p:sp>
      <p:sp>
        <p:nvSpPr>
          <p:cNvPr id="629" name="Google Shape;629;p27"/>
          <p:cNvSpPr txBox="1"/>
          <p:nvPr/>
        </p:nvSpPr>
        <p:spPr>
          <a:xfrm>
            <a:off x="4516525" y="3338875"/>
            <a:ext cx="3384900" cy="62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latin typeface="Fira Sans"/>
                <a:ea typeface="Fira Sans"/>
                <a:cs typeface="Fira Sans"/>
                <a:sym typeface="Fira Sans"/>
              </a:rPr>
              <a:t>Bystanders are not suitable for this app due to the fact that confusion may occur</a:t>
            </a:r>
            <a:endParaRPr>
              <a:solidFill>
                <a:srgbClr val="000000"/>
              </a:solidFill>
              <a:latin typeface="Fira Sans"/>
              <a:ea typeface="Fira Sans"/>
              <a:cs typeface="Fira Sans"/>
              <a:sym typeface="Fira Sans"/>
            </a:endParaRPr>
          </a:p>
        </p:txBody>
      </p:sp>
      <p:cxnSp>
        <p:nvCxnSpPr>
          <p:cNvPr id="630" name="Google Shape;630;p27"/>
          <p:cNvCxnSpPr/>
          <p:nvPr/>
        </p:nvCxnSpPr>
        <p:spPr>
          <a:xfrm>
            <a:off x="3229146" y="3456757"/>
            <a:ext cx="922800" cy="8700"/>
          </a:xfrm>
          <a:prstGeom prst="straightConnector1">
            <a:avLst/>
          </a:prstGeom>
          <a:noFill/>
          <a:ln cap="flat" cmpd="sng" w="28575">
            <a:solidFill>
              <a:schemeClr val="accent2"/>
            </a:solidFill>
            <a:prstDash val="dot"/>
            <a:round/>
            <a:headEnd len="med" w="med" type="none"/>
            <a:tailEnd len="med" w="med" type="oval"/>
          </a:ln>
        </p:spPr>
      </p:cxnSp>
      <p:sp>
        <p:nvSpPr>
          <p:cNvPr id="631" name="Google Shape;631;p27"/>
          <p:cNvSpPr txBox="1"/>
          <p:nvPr/>
        </p:nvSpPr>
        <p:spPr>
          <a:xfrm>
            <a:off x="3875325" y="3010125"/>
            <a:ext cx="3924900" cy="382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a:solidFill>
                  <a:schemeClr val="accent2"/>
                </a:solidFill>
                <a:latin typeface="Fira Sans"/>
                <a:ea typeface="Fira Sans"/>
                <a:cs typeface="Fira Sans"/>
                <a:sym typeface="Fira Sans"/>
              </a:rPr>
              <a:t>PEOPLE INTERESTED IN DOING SPORTS</a:t>
            </a:r>
            <a:endParaRPr b="1">
              <a:solidFill>
                <a:schemeClr val="accent2"/>
              </a:solidFill>
              <a:latin typeface="Fira Sans"/>
              <a:ea typeface="Fira Sans"/>
              <a:cs typeface="Fira Sans"/>
              <a:sym typeface="Fir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grpSp>
        <p:nvGrpSpPr>
          <p:cNvPr id="636" name="Google Shape;636;p28"/>
          <p:cNvGrpSpPr/>
          <p:nvPr/>
        </p:nvGrpSpPr>
        <p:grpSpPr>
          <a:xfrm>
            <a:off x="2775411" y="2620460"/>
            <a:ext cx="3823315" cy="588148"/>
            <a:chOff x="2775411" y="2729347"/>
            <a:chExt cx="3823315" cy="588148"/>
          </a:xfrm>
        </p:grpSpPr>
        <p:sp>
          <p:nvSpPr>
            <p:cNvPr id="637" name="Google Shape;637;p28"/>
            <p:cNvSpPr/>
            <p:nvPr/>
          </p:nvSpPr>
          <p:spPr>
            <a:xfrm>
              <a:off x="2775411" y="2729347"/>
              <a:ext cx="2490140" cy="588148"/>
            </a:xfrm>
            <a:custGeom>
              <a:rect b="b" l="l" r="r" t="t"/>
              <a:pathLst>
                <a:path extrusionOk="0" h="5161" w="21851">
                  <a:moveTo>
                    <a:pt x="1" y="1"/>
                  </a:moveTo>
                  <a:lnTo>
                    <a:pt x="1" y="2192"/>
                  </a:lnTo>
                  <a:cubicBezTo>
                    <a:pt x="1" y="3832"/>
                    <a:pt x="1330" y="5161"/>
                    <a:pt x="2969" y="5161"/>
                  </a:cubicBezTo>
                  <a:lnTo>
                    <a:pt x="21850" y="5161"/>
                  </a:lnTo>
                  <a:lnTo>
                    <a:pt x="218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8"/>
            <p:cNvSpPr/>
            <p:nvPr/>
          </p:nvSpPr>
          <p:spPr>
            <a:xfrm>
              <a:off x="4108586" y="2729347"/>
              <a:ext cx="2490140" cy="588148"/>
            </a:xfrm>
            <a:custGeom>
              <a:rect b="b" l="l" r="r" t="t"/>
              <a:pathLst>
                <a:path extrusionOk="0" h="5161" w="21851">
                  <a:moveTo>
                    <a:pt x="1" y="1"/>
                  </a:moveTo>
                  <a:lnTo>
                    <a:pt x="1" y="2192"/>
                  </a:lnTo>
                  <a:cubicBezTo>
                    <a:pt x="1" y="3832"/>
                    <a:pt x="1330" y="5161"/>
                    <a:pt x="2969" y="5161"/>
                  </a:cubicBezTo>
                  <a:lnTo>
                    <a:pt x="21850" y="5161"/>
                  </a:lnTo>
                  <a:lnTo>
                    <a:pt x="218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9" name="Google Shape;639;p28"/>
          <p:cNvSpPr txBox="1"/>
          <p:nvPr/>
        </p:nvSpPr>
        <p:spPr>
          <a:xfrm>
            <a:off x="311700" y="292625"/>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solidFill>
                  <a:srgbClr val="4285F4"/>
                </a:solidFill>
                <a:latin typeface="Fira Sans"/>
                <a:ea typeface="Fira Sans"/>
                <a:cs typeface="Fira Sans"/>
                <a:sym typeface="Fira Sans"/>
              </a:rPr>
              <a:t>Objectives</a:t>
            </a:r>
            <a:endParaRPr b="1" sz="2800">
              <a:solidFill>
                <a:srgbClr val="4285F4"/>
              </a:solidFill>
              <a:latin typeface="Fira Sans"/>
              <a:ea typeface="Fira Sans"/>
              <a:cs typeface="Fira Sans"/>
              <a:sym typeface="Fira Sans"/>
            </a:endParaRPr>
          </a:p>
        </p:txBody>
      </p:sp>
      <p:grpSp>
        <p:nvGrpSpPr>
          <p:cNvPr id="640" name="Google Shape;640;p28"/>
          <p:cNvGrpSpPr/>
          <p:nvPr/>
        </p:nvGrpSpPr>
        <p:grpSpPr>
          <a:xfrm>
            <a:off x="2786623" y="1099959"/>
            <a:ext cx="4244467" cy="588148"/>
            <a:chOff x="2786623" y="1404759"/>
            <a:chExt cx="4244467" cy="588148"/>
          </a:xfrm>
        </p:grpSpPr>
        <p:sp>
          <p:nvSpPr>
            <p:cNvPr id="641" name="Google Shape;641;p28"/>
            <p:cNvSpPr/>
            <p:nvPr/>
          </p:nvSpPr>
          <p:spPr>
            <a:xfrm>
              <a:off x="2786623" y="1404759"/>
              <a:ext cx="2490140" cy="588148"/>
            </a:xfrm>
            <a:custGeom>
              <a:rect b="b" l="l" r="r" t="t"/>
              <a:pathLst>
                <a:path extrusionOk="0" h="5161" w="21851">
                  <a:moveTo>
                    <a:pt x="1" y="1"/>
                  </a:moveTo>
                  <a:lnTo>
                    <a:pt x="1" y="2192"/>
                  </a:lnTo>
                  <a:cubicBezTo>
                    <a:pt x="1" y="3832"/>
                    <a:pt x="1330" y="5161"/>
                    <a:pt x="2969" y="5161"/>
                  </a:cubicBezTo>
                  <a:lnTo>
                    <a:pt x="21850" y="5161"/>
                  </a:lnTo>
                  <a:lnTo>
                    <a:pt x="2185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8"/>
            <p:cNvSpPr/>
            <p:nvPr/>
          </p:nvSpPr>
          <p:spPr>
            <a:xfrm>
              <a:off x="3850353" y="1404759"/>
              <a:ext cx="3180738" cy="588148"/>
            </a:xfrm>
            <a:custGeom>
              <a:rect b="b" l="l" r="r" t="t"/>
              <a:pathLst>
                <a:path extrusionOk="0" h="5161" w="27911">
                  <a:moveTo>
                    <a:pt x="1" y="0"/>
                  </a:moveTo>
                  <a:lnTo>
                    <a:pt x="1" y="5115"/>
                  </a:lnTo>
                  <a:cubicBezTo>
                    <a:pt x="1" y="5140"/>
                    <a:pt x="21" y="5160"/>
                    <a:pt x="45" y="5160"/>
                  </a:cubicBezTo>
                  <a:lnTo>
                    <a:pt x="27910" y="5160"/>
                  </a:lnTo>
                  <a:lnTo>
                    <a:pt x="2791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3" name="Google Shape;643;p28"/>
          <p:cNvGrpSpPr/>
          <p:nvPr/>
        </p:nvGrpSpPr>
        <p:grpSpPr>
          <a:xfrm>
            <a:off x="2775411" y="1860210"/>
            <a:ext cx="4197574" cy="588148"/>
            <a:chOff x="2775411" y="2060628"/>
            <a:chExt cx="4197574" cy="588148"/>
          </a:xfrm>
        </p:grpSpPr>
        <p:sp>
          <p:nvSpPr>
            <p:cNvPr id="644" name="Google Shape;644;p28"/>
            <p:cNvSpPr/>
            <p:nvPr/>
          </p:nvSpPr>
          <p:spPr>
            <a:xfrm>
              <a:off x="2775411" y="2060628"/>
              <a:ext cx="2490140" cy="588148"/>
            </a:xfrm>
            <a:custGeom>
              <a:rect b="b" l="l" r="r" t="t"/>
              <a:pathLst>
                <a:path extrusionOk="0" h="5161" w="21851">
                  <a:moveTo>
                    <a:pt x="1" y="1"/>
                  </a:moveTo>
                  <a:lnTo>
                    <a:pt x="1" y="2192"/>
                  </a:lnTo>
                  <a:cubicBezTo>
                    <a:pt x="1" y="3832"/>
                    <a:pt x="1330" y="5161"/>
                    <a:pt x="2969" y="5161"/>
                  </a:cubicBezTo>
                  <a:lnTo>
                    <a:pt x="21850" y="5161"/>
                  </a:lnTo>
                  <a:lnTo>
                    <a:pt x="2185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8"/>
            <p:cNvSpPr/>
            <p:nvPr/>
          </p:nvSpPr>
          <p:spPr>
            <a:xfrm>
              <a:off x="3792248" y="2060628"/>
              <a:ext cx="3180738" cy="588148"/>
            </a:xfrm>
            <a:custGeom>
              <a:rect b="b" l="l" r="r" t="t"/>
              <a:pathLst>
                <a:path extrusionOk="0" h="5161" w="27911">
                  <a:moveTo>
                    <a:pt x="0" y="1"/>
                  </a:moveTo>
                  <a:lnTo>
                    <a:pt x="0" y="5116"/>
                  </a:lnTo>
                  <a:cubicBezTo>
                    <a:pt x="0" y="5140"/>
                    <a:pt x="20" y="5161"/>
                    <a:pt x="45" y="5161"/>
                  </a:cubicBezTo>
                  <a:lnTo>
                    <a:pt x="27911" y="5161"/>
                  </a:lnTo>
                  <a:lnTo>
                    <a:pt x="2791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6" name="Google Shape;646;p28"/>
          <p:cNvGrpSpPr/>
          <p:nvPr/>
        </p:nvGrpSpPr>
        <p:grpSpPr>
          <a:xfrm>
            <a:off x="2775411" y="3380710"/>
            <a:ext cx="3651577" cy="588148"/>
            <a:chOff x="2775411" y="3391456"/>
            <a:chExt cx="3651577" cy="588148"/>
          </a:xfrm>
        </p:grpSpPr>
        <p:sp>
          <p:nvSpPr>
            <p:cNvPr id="647" name="Google Shape;647;p28"/>
            <p:cNvSpPr/>
            <p:nvPr/>
          </p:nvSpPr>
          <p:spPr>
            <a:xfrm>
              <a:off x="2775411" y="3391456"/>
              <a:ext cx="2490140" cy="588148"/>
            </a:xfrm>
            <a:custGeom>
              <a:rect b="b" l="l" r="r" t="t"/>
              <a:pathLst>
                <a:path extrusionOk="0" h="5161" w="21851">
                  <a:moveTo>
                    <a:pt x="1" y="1"/>
                  </a:moveTo>
                  <a:lnTo>
                    <a:pt x="1" y="2192"/>
                  </a:lnTo>
                  <a:cubicBezTo>
                    <a:pt x="1" y="3832"/>
                    <a:pt x="1330" y="5161"/>
                    <a:pt x="2969" y="5161"/>
                  </a:cubicBezTo>
                  <a:lnTo>
                    <a:pt x="21850" y="5161"/>
                  </a:lnTo>
                  <a:lnTo>
                    <a:pt x="2185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8"/>
            <p:cNvSpPr/>
            <p:nvPr/>
          </p:nvSpPr>
          <p:spPr>
            <a:xfrm>
              <a:off x="3879184" y="3391456"/>
              <a:ext cx="2547804" cy="588034"/>
            </a:xfrm>
            <a:custGeom>
              <a:rect b="b" l="l" r="r" t="t"/>
              <a:pathLst>
                <a:path extrusionOk="0" h="5160" w="22357">
                  <a:moveTo>
                    <a:pt x="0" y="0"/>
                  </a:moveTo>
                  <a:lnTo>
                    <a:pt x="0" y="2191"/>
                  </a:lnTo>
                  <a:cubicBezTo>
                    <a:pt x="0" y="3830"/>
                    <a:pt x="1329" y="5159"/>
                    <a:pt x="2970" y="5159"/>
                  </a:cubicBezTo>
                  <a:lnTo>
                    <a:pt x="18184" y="5159"/>
                  </a:lnTo>
                  <a:lnTo>
                    <a:pt x="2235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9" name="Google Shape;649;p28"/>
          <p:cNvGrpSpPr/>
          <p:nvPr/>
        </p:nvGrpSpPr>
        <p:grpSpPr>
          <a:xfrm>
            <a:off x="2775411" y="4140961"/>
            <a:ext cx="3075282" cy="588148"/>
            <a:chOff x="2775411" y="4077155"/>
            <a:chExt cx="3075282" cy="588148"/>
          </a:xfrm>
        </p:grpSpPr>
        <p:sp>
          <p:nvSpPr>
            <p:cNvPr id="650" name="Google Shape;650;p28"/>
            <p:cNvSpPr/>
            <p:nvPr/>
          </p:nvSpPr>
          <p:spPr>
            <a:xfrm>
              <a:off x="2775411" y="4077155"/>
              <a:ext cx="2490140" cy="588148"/>
            </a:xfrm>
            <a:custGeom>
              <a:rect b="b" l="l" r="r" t="t"/>
              <a:pathLst>
                <a:path extrusionOk="0" h="5161" w="21851">
                  <a:moveTo>
                    <a:pt x="1" y="1"/>
                  </a:moveTo>
                  <a:lnTo>
                    <a:pt x="1" y="2192"/>
                  </a:lnTo>
                  <a:cubicBezTo>
                    <a:pt x="1" y="3832"/>
                    <a:pt x="1330" y="5161"/>
                    <a:pt x="2969" y="5161"/>
                  </a:cubicBezTo>
                  <a:lnTo>
                    <a:pt x="21850" y="5161"/>
                  </a:lnTo>
                  <a:lnTo>
                    <a:pt x="2185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8"/>
            <p:cNvSpPr/>
            <p:nvPr/>
          </p:nvSpPr>
          <p:spPr>
            <a:xfrm>
              <a:off x="3697077" y="4077155"/>
              <a:ext cx="2153616" cy="588148"/>
            </a:xfrm>
            <a:custGeom>
              <a:rect b="b" l="l" r="r" t="t"/>
              <a:pathLst>
                <a:path extrusionOk="0" h="5161" w="18898">
                  <a:moveTo>
                    <a:pt x="0" y="1"/>
                  </a:moveTo>
                  <a:lnTo>
                    <a:pt x="0" y="2191"/>
                  </a:lnTo>
                  <a:cubicBezTo>
                    <a:pt x="0" y="3832"/>
                    <a:pt x="1329" y="5161"/>
                    <a:pt x="2968" y="5161"/>
                  </a:cubicBezTo>
                  <a:lnTo>
                    <a:pt x="17818" y="5161"/>
                  </a:lnTo>
                  <a:lnTo>
                    <a:pt x="1889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2" name="Google Shape;652;p28"/>
          <p:cNvSpPr/>
          <p:nvPr/>
        </p:nvSpPr>
        <p:spPr>
          <a:xfrm>
            <a:off x="6366700" y="1236695"/>
            <a:ext cx="432934" cy="298119"/>
          </a:xfrm>
          <a:custGeom>
            <a:rect b="b" l="l" r="r" t="t"/>
            <a:pathLst>
              <a:path extrusionOk="0" h="2616" w="3799">
                <a:moveTo>
                  <a:pt x="0" y="2380"/>
                </a:moveTo>
                <a:cubicBezTo>
                  <a:pt x="0" y="2380"/>
                  <a:pt x="0" y="2380"/>
                  <a:pt x="0" y="2380"/>
                </a:cubicBezTo>
                <a:cubicBezTo>
                  <a:pt x="0" y="2380"/>
                  <a:pt x="0" y="2380"/>
                  <a:pt x="0" y="2380"/>
                </a:cubicBezTo>
                <a:lnTo>
                  <a:pt x="0" y="2380"/>
                </a:lnTo>
                <a:cubicBezTo>
                  <a:pt x="0" y="2380"/>
                  <a:pt x="0" y="2380"/>
                  <a:pt x="0" y="2380"/>
                </a:cubicBezTo>
                <a:close/>
                <a:moveTo>
                  <a:pt x="2716" y="1"/>
                </a:moveTo>
                <a:cubicBezTo>
                  <a:pt x="2468" y="1"/>
                  <a:pt x="2211" y="77"/>
                  <a:pt x="1980" y="297"/>
                </a:cubicBezTo>
                <a:cubicBezTo>
                  <a:pt x="1270" y="971"/>
                  <a:pt x="773" y="2403"/>
                  <a:pt x="140" y="2403"/>
                </a:cubicBezTo>
                <a:cubicBezTo>
                  <a:pt x="94" y="2403"/>
                  <a:pt x="48" y="2396"/>
                  <a:pt x="0" y="2380"/>
                </a:cubicBezTo>
                <a:lnTo>
                  <a:pt x="0" y="2380"/>
                </a:lnTo>
                <a:cubicBezTo>
                  <a:pt x="7" y="2383"/>
                  <a:pt x="471" y="2616"/>
                  <a:pt x="1103" y="2616"/>
                </a:cubicBezTo>
                <a:cubicBezTo>
                  <a:pt x="1927" y="2616"/>
                  <a:pt x="3038" y="2220"/>
                  <a:pt x="3798" y="405"/>
                </a:cubicBezTo>
                <a:cubicBezTo>
                  <a:pt x="3798" y="405"/>
                  <a:pt x="3285" y="1"/>
                  <a:pt x="27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8"/>
          <p:cNvSpPr/>
          <p:nvPr/>
        </p:nvSpPr>
        <p:spPr>
          <a:xfrm>
            <a:off x="6750973" y="1080000"/>
            <a:ext cx="497663" cy="851167"/>
          </a:xfrm>
          <a:custGeom>
            <a:rect b="b" l="l" r="r" t="t"/>
            <a:pathLst>
              <a:path extrusionOk="0" h="7469" w="4367">
                <a:moveTo>
                  <a:pt x="2170" y="1"/>
                </a:moveTo>
                <a:cubicBezTo>
                  <a:pt x="843" y="1"/>
                  <a:pt x="0" y="923"/>
                  <a:pt x="108" y="2010"/>
                </a:cubicBezTo>
                <a:cubicBezTo>
                  <a:pt x="210" y="3048"/>
                  <a:pt x="996" y="3231"/>
                  <a:pt x="1057" y="3512"/>
                </a:cubicBezTo>
                <a:cubicBezTo>
                  <a:pt x="1072" y="3577"/>
                  <a:pt x="1076" y="3646"/>
                  <a:pt x="1074" y="3712"/>
                </a:cubicBezTo>
                <a:cubicBezTo>
                  <a:pt x="1069" y="3928"/>
                  <a:pt x="994" y="4118"/>
                  <a:pt x="994" y="4118"/>
                </a:cubicBezTo>
                <a:cubicBezTo>
                  <a:pt x="994" y="4118"/>
                  <a:pt x="878" y="4408"/>
                  <a:pt x="664" y="4650"/>
                </a:cubicBezTo>
                <a:cubicBezTo>
                  <a:pt x="1012" y="4860"/>
                  <a:pt x="1534" y="5182"/>
                  <a:pt x="1655" y="5293"/>
                </a:cubicBezTo>
                <a:cubicBezTo>
                  <a:pt x="1744" y="5375"/>
                  <a:pt x="2109" y="5918"/>
                  <a:pt x="2513" y="6441"/>
                </a:cubicBezTo>
                <a:cubicBezTo>
                  <a:pt x="2918" y="6965"/>
                  <a:pt x="3362" y="7469"/>
                  <a:pt x="3609" y="7469"/>
                </a:cubicBezTo>
                <a:cubicBezTo>
                  <a:pt x="3634" y="7469"/>
                  <a:pt x="3657" y="7463"/>
                  <a:pt x="3678" y="7453"/>
                </a:cubicBezTo>
                <a:cubicBezTo>
                  <a:pt x="3919" y="7329"/>
                  <a:pt x="3908" y="6986"/>
                  <a:pt x="3760" y="6594"/>
                </a:cubicBezTo>
                <a:cubicBezTo>
                  <a:pt x="3578" y="6109"/>
                  <a:pt x="3187" y="5549"/>
                  <a:pt x="2816" y="5233"/>
                </a:cubicBezTo>
                <a:lnTo>
                  <a:pt x="2811" y="5228"/>
                </a:lnTo>
                <a:cubicBezTo>
                  <a:pt x="2742" y="5172"/>
                  <a:pt x="2678" y="5110"/>
                  <a:pt x="2631" y="5034"/>
                </a:cubicBezTo>
                <a:cubicBezTo>
                  <a:pt x="2504" y="4836"/>
                  <a:pt x="2533" y="4571"/>
                  <a:pt x="2703" y="4411"/>
                </a:cubicBezTo>
                <a:cubicBezTo>
                  <a:pt x="2769" y="4349"/>
                  <a:pt x="2855" y="4300"/>
                  <a:pt x="2963" y="4300"/>
                </a:cubicBezTo>
                <a:cubicBezTo>
                  <a:pt x="2975" y="4300"/>
                  <a:pt x="2987" y="4301"/>
                  <a:pt x="2999" y="4302"/>
                </a:cubicBezTo>
                <a:cubicBezTo>
                  <a:pt x="3024" y="4303"/>
                  <a:pt x="3049" y="4308"/>
                  <a:pt x="3075" y="4316"/>
                </a:cubicBezTo>
                <a:cubicBezTo>
                  <a:pt x="3168" y="4340"/>
                  <a:pt x="3257" y="4351"/>
                  <a:pt x="3337" y="4351"/>
                </a:cubicBezTo>
                <a:cubicBezTo>
                  <a:pt x="3593" y="4351"/>
                  <a:pt x="3767" y="4238"/>
                  <a:pt x="3756" y="4101"/>
                </a:cubicBezTo>
                <a:cubicBezTo>
                  <a:pt x="3741" y="3920"/>
                  <a:pt x="3816" y="3745"/>
                  <a:pt x="3869" y="3673"/>
                </a:cubicBezTo>
                <a:cubicBezTo>
                  <a:pt x="3922" y="3602"/>
                  <a:pt x="3832" y="3515"/>
                  <a:pt x="3832" y="3515"/>
                </a:cubicBezTo>
                <a:cubicBezTo>
                  <a:pt x="3832" y="3515"/>
                  <a:pt x="3927" y="3508"/>
                  <a:pt x="3924" y="3431"/>
                </a:cubicBezTo>
                <a:cubicBezTo>
                  <a:pt x="3923" y="3354"/>
                  <a:pt x="3977" y="3110"/>
                  <a:pt x="3977" y="3110"/>
                </a:cubicBezTo>
                <a:cubicBezTo>
                  <a:pt x="3977" y="3110"/>
                  <a:pt x="4065" y="3081"/>
                  <a:pt x="4177" y="3081"/>
                </a:cubicBezTo>
                <a:cubicBezTo>
                  <a:pt x="4195" y="3081"/>
                  <a:pt x="4215" y="3082"/>
                  <a:pt x="4234" y="3084"/>
                </a:cubicBezTo>
                <a:cubicBezTo>
                  <a:pt x="4236" y="3084"/>
                  <a:pt x="4237" y="3084"/>
                  <a:pt x="4238" y="3084"/>
                </a:cubicBezTo>
                <a:cubicBezTo>
                  <a:pt x="4367" y="3084"/>
                  <a:pt x="4014" y="2488"/>
                  <a:pt x="3956" y="2361"/>
                </a:cubicBezTo>
                <a:cubicBezTo>
                  <a:pt x="3900" y="2234"/>
                  <a:pt x="3985" y="2205"/>
                  <a:pt x="4022" y="2040"/>
                </a:cubicBezTo>
                <a:cubicBezTo>
                  <a:pt x="4057" y="1875"/>
                  <a:pt x="3873" y="1106"/>
                  <a:pt x="3873" y="1106"/>
                </a:cubicBezTo>
                <a:cubicBezTo>
                  <a:pt x="3873" y="1106"/>
                  <a:pt x="3875" y="985"/>
                  <a:pt x="3814" y="821"/>
                </a:cubicBezTo>
                <a:cubicBezTo>
                  <a:pt x="3806" y="801"/>
                  <a:pt x="3797" y="781"/>
                  <a:pt x="3788" y="761"/>
                </a:cubicBezTo>
                <a:lnTo>
                  <a:pt x="3766" y="715"/>
                </a:lnTo>
                <a:lnTo>
                  <a:pt x="3752" y="691"/>
                </a:lnTo>
                <a:cubicBezTo>
                  <a:pt x="3749" y="684"/>
                  <a:pt x="3745" y="676"/>
                  <a:pt x="3740" y="669"/>
                </a:cubicBezTo>
                <a:cubicBezTo>
                  <a:pt x="3727" y="647"/>
                  <a:pt x="3712" y="624"/>
                  <a:pt x="3696" y="601"/>
                </a:cubicBezTo>
                <a:lnTo>
                  <a:pt x="3681" y="578"/>
                </a:lnTo>
                <a:cubicBezTo>
                  <a:pt x="3668" y="560"/>
                  <a:pt x="3653" y="542"/>
                  <a:pt x="3638" y="525"/>
                </a:cubicBezTo>
                <a:cubicBezTo>
                  <a:pt x="3628" y="511"/>
                  <a:pt x="3617" y="500"/>
                  <a:pt x="3606" y="487"/>
                </a:cubicBezTo>
                <a:cubicBezTo>
                  <a:pt x="3599" y="481"/>
                  <a:pt x="3594" y="475"/>
                  <a:pt x="3588" y="469"/>
                </a:cubicBezTo>
                <a:cubicBezTo>
                  <a:pt x="3579" y="459"/>
                  <a:pt x="3568" y="449"/>
                  <a:pt x="3560" y="440"/>
                </a:cubicBezTo>
                <a:cubicBezTo>
                  <a:pt x="3520" y="402"/>
                  <a:pt x="3476" y="364"/>
                  <a:pt x="3425" y="330"/>
                </a:cubicBezTo>
                <a:cubicBezTo>
                  <a:pt x="3417" y="322"/>
                  <a:pt x="3407" y="316"/>
                  <a:pt x="3394" y="310"/>
                </a:cubicBezTo>
                <a:cubicBezTo>
                  <a:pt x="3384" y="302"/>
                  <a:pt x="3374" y="295"/>
                  <a:pt x="3364" y="287"/>
                </a:cubicBezTo>
                <a:cubicBezTo>
                  <a:pt x="3287" y="239"/>
                  <a:pt x="3199" y="194"/>
                  <a:pt x="3098" y="156"/>
                </a:cubicBezTo>
                <a:cubicBezTo>
                  <a:pt x="3084" y="151"/>
                  <a:pt x="3070" y="146"/>
                  <a:pt x="3055" y="141"/>
                </a:cubicBezTo>
                <a:cubicBezTo>
                  <a:pt x="2993" y="118"/>
                  <a:pt x="2925" y="98"/>
                  <a:pt x="2851" y="80"/>
                </a:cubicBezTo>
                <a:cubicBezTo>
                  <a:pt x="2839" y="77"/>
                  <a:pt x="2823" y="74"/>
                  <a:pt x="2809" y="70"/>
                </a:cubicBezTo>
                <a:cubicBezTo>
                  <a:pt x="2721" y="50"/>
                  <a:pt x="2625" y="35"/>
                  <a:pt x="2521" y="21"/>
                </a:cubicBezTo>
                <a:cubicBezTo>
                  <a:pt x="2400" y="7"/>
                  <a:pt x="2283" y="1"/>
                  <a:pt x="2170" y="1"/>
                </a:cubicBezTo>
                <a:close/>
              </a:path>
            </a:pathLst>
          </a:custGeom>
          <a:solidFill>
            <a:srgbClr val="F8B9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8"/>
          <p:cNvSpPr/>
          <p:nvPr/>
        </p:nvSpPr>
        <p:spPr>
          <a:xfrm>
            <a:off x="7156328" y="1935044"/>
            <a:ext cx="320911" cy="466780"/>
          </a:xfrm>
          <a:custGeom>
            <a:rect b="b" l="l" r="r" t="t"/>
            <a:pathLst>
              <a:path extrusionOk="0" h="4096" w="2816">
                <a:moveTo>
                  <a:pt x="732" y="1"/>
                </a:moveTo>
                <a:lnTo>
                  <a:pt x="0" y="2364"/>
                </a:lnTo>
                <a:cubicBezTo>
                  <a:pt x="0" y="2364"/>
                  <a:pt x="680" y="3570"/>
                  <a:pt x="800" y="3723"/>
                </a:cubicBezTo>
                <a:cubicBezTo>
                  <a:pt x="904" y="3857"/>
                  <a:pt x="1204" y="4096"/>
                  <a:pt x="1494" y="4096"/>
                </a:cubicBezTo>
                <a:cubicBezTo>
                  <a:pt x="1535" y="4096"/>
                  <a:pt x="1576" y="4091"/>
                  <a:pt x="1616" y="4080"/>
                </a:cubicBezTo>
                <a:cubicBezTo>
                  <a:pt x="1939" y="3995"/>
                  <a:pt x="2816" y="993"/>
                  <a:pt x="2816" y="993"/>
                </a:cubicBezTo>
                <a:lnTo>
                  <a:pt x="2534" y="443"/>
                </a:lnTo>
                <a:lnTo>
                  <a:pt x="1972" y="795"/>
                </a:lnTo>
                <a:cubicBezTo>
                  <a:pt x="1972" y="795"/>
                  <a:pt x="1694" y="2014"/>
                  <a:pt x="1528" y="2014"/>
                </a:cubicBezTo>
                <a:cubicBezTo>
                  <a:pt x="1511" y="2014"/>
                  <a:pt x="1495" y="2001"/>
                  <a:pt x="1481" y="1973"/>
                </a:cubicBezTo>
                <a:cubicBezTo>
                  <a:pt x="1327" y="1668"/>
                  <a:pt x="732" y="1"/>
                  <a:pt x="732" y="1"/>
                </a:cubicBezTo>
                <a:close/>
              </a:path>
            </a:pathLst>
          </a:custGeom>
          <a:solidFill>
            <a:srgbClr val="F8B9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8"/>
          <p:cNvSpPr/>
          <p:nvPr/>
        </p:nvSpPr>
        <p:spPr>
          <a:xfrm>
            <a:off x="7338664" y="1769573"/>
            <a:ext cx="202507" cy="279316"/>
          </a:xfrm>
          <a:custGeom>
            <a:rect b="b" l="l" r="r" t="t"/>
            <a:pathLst>
              <a:path extrusionOk="0" h="2451" w="1777">
                <a:moveTo>
                  <a:pt x="77" y="1"/>
                </a:moveTo>
                <a:cubicBezTo>
                  <a:pt x="28" y="1"/>
                  <a:pt x="0" y="26"/>
                  <a:pt x="14" y="88"/>
                </a:cubicBezTo>
                <a:cubicBezTo>
                  <a:pt x="50" y="265"/>
                  <a:pt x="117" y="1207"/>
                  <a:pt x="148" y="1326"/>
                </a:cubicBezTo>
                <a:cubicBezTo>
                  <a:pt x="179" y="1445"/>
                  <a:pt x="477" y="1710"/>
                  <a:pt x="477" y="1710"/>
                </a:cubicBezTo>
                <a:lnTo>
                  <a:pt x="372" y="2245"/>
                </a:lnTo>
                <a:cubicBezTo>
                  <a:pt x="372" y="2245"/>
                  <a:pt x="1044" y="2451"/>
                  <a:pt x="1190" y="2451"/>
                </a:cubicBezTo>
                <a:cubicBezTo>
                  <a:pt x="1204" y="2451"/>
                  <a:pt x="1213" y="2449"/>
                  <a:pt x="1216" y="2444"/>
                </a:cubicBezTo>
                <a:cubicBezTo>
                  <a:pt x="1250" y="2396"/>
                  <a:pt x="1777" y="476"/>
                  <a:pt x="1728" y="293"/>
                </a:cubicBezTo>
                <a:cubicBezTo>
                  <a:pt x="1681" y="108"/>
                  <a:pt x="747" y="11"/>
                  <a:pt x="651" y="7"/>
                </a:cubicBezTo>
                <a:cubicBezTo>
                  <a:pt x="650" y="7"/>
                  <a:pt x="650" y="7"/>
                  <a:pt x="649" y="7"/>
                </a:cubicBezTo>
                <a:cubicBezTo>
                  <a:pt x="554" y="7"/>
                  <a:pt x="435" y="201"/>
                  <a:pt x="435" y="201"/>
                </a:cubicBezTo>
                <a:cubicBezTo>
                  <a:pt x="331" y="90"/>
                  <a:pt x="168" y="1"/>
                  <a:pt x="77" y="1"/>
                </a:cubicBezTo>
                <a:close/>
              </a:path>
            </a:pathLst>
          </a:custGeom>
          <a:solidFill>
            <a:srgbClr val="F8B9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8"/>
          <p:cNvSpPr/>
          <p:nvPr/>
        </p:nvSpPr>
        <p:spPr>
          <a:xfrm>
            <a:off x="6750745" y="1080228"/>
            <a:ext cx="435099" cy="422906"/>
          </a:xfrm>
          <a:custGeom>
            <a:rect b="b" l="l" r="r" t="t"/>
            <a:pathLst>
              <a:path extrusionOk="0" h="3711" w="3818">
                <a:moveTo>
                  <a:pt x="2168" y="0"/>
                </a:moveTo>
                <a:cubicBezTo>
                  <a:pt x="842" y="0"/>
                  <a:pt x="0" y="923"/>
                  <a:pt x="108" y="2009"/>
                </a:cubicBezTo>
                <a:cubicBezTo>
                  <a:pt x="210" y="3047"/>
                  <a:pt x="995" y="3230"/>
                  <a:pt x="1056" y="3511"/>
                </a:cubicBezTo>
                <a:cubicBezTo>
                  <a:pt x="1071" y="3577"/>
                  <a:pt x="1076" y="3644"/>
                  <a:pt x="1073" y="3711"/>
                </a:cubicBezTo>
                <a:cubicBezTo>
                  <a:pt x="1425" y="3390"/>
                  <a:pt x="1830" y="2970"/>
                  <a:pt x="1717" y="2905"/>
                </a:cubicBezTo>
                <a:cubicBezTo>
                  <a:pt x="1502" y="2781"/>
                  <a:pt x="1615" y="2497"/>
                  <a:pt x="1627" y="2339"/>
                </a:cubicBezTo>
                <a:cubicBezTo>
                  <a:pt x="1639" y="2180"/>
                  <a:pt x="1525" y="1988"/>
                  <a:pt x="1639" y="1886"/>
                </a:cubicBezTo>
                <a:cubicBezTo>
                  <a:pt x="1658" y="1868"/>
                  <a:pt x="1684" y="1859"/>
                  <a:pt x="1713" y="1859"/>
                </a:cubicBezTo>
                <a:cubicBezTo>
                  <a:pt x="1850" y="1859"/>
                  <a:pt x="2067" y="2042"/>
                  <a:pt x="2160" y="2248"/>
                </a:cubicBezTo>
                <a:cubicBezTo>
                  <a:pt x="2243" y="2431"/>
                  <a:pt x="2356" y="2456"/>
                  <a:pt x="2410" y="2456"/>
                </a:cubicBezTo>
                <a:cubicBezTo>
                  <a:pt x="2430" y="2456"/>
                  <a:pt x="2443" y="2452"/>
                  <a:pt x="2443" y="2452"/>
                </a:cubicBezTo>
                <a:cubicBezTo>
                  <a:pt x="2488" y="1463"/>
                  <a:pt x="3621" y="819"/>
                  <a:pt x="3810" y="819"/>
                </a:cubicBezTo>
                <a:cubicBezTo>
                  <a:pt x="3813" y="819"/>
                  <a:pt x="3816" y="819"/>
                  <a:pt x="3818" y="819"/>
                </a:cubicBezTo>
                <a:cubicBezTo>
                  <a:pt x="3809" y="799"/>
                  <a:pt x="3799" y="778"/>
                  <a:pt x="3788" y="754"/>
                </a:cubicBezTo>
                <a:cubicBezTo>
                  <a:pt x="3782" y="741"/>
                  <a:pt x="3776" y="727"/>
                  <a:pt x="3768" y="713"/>
                </a:cubicBezTo>
                <a:cubicBezTo>
                  <a:pt x="3763" y="705"/>
                  <a:pt x="3759" y="698"/>
                  <a:pt x="3754" y="689"/>
                </a:cubicBezTo>
                <a:cubicBezTo>
                  <a:pt x="3751" y="682"/>
                  <a:pt x="3747" y="674"/>
                  <a:pt x="3742" y="667"/>
                </a:cubicBezTo>
                <a:cubicBezTo>
                  <a:pt x="3728" y="645"/>
                  <a:pt x="3714" y="622"/>
                  <a:pt x="3697" y="599"/>
                </a:cubicBezTo>
                <a:cubicBezTo>
                  <a:pt x="3692" y="591"/>
                  <a:pt x="3686" y="584"/>
                  <a:pt x="3681" y="576"/>
                </a:cubicBezTo>
                <a:cubicBezTo>
                  <a:pt x="3666" y="556"/>
                  <a:pt x="3653" y="539"/>
                  <a:pt x="3638" y="521"/>
                </a:cubicBezTo>
                <a:cubicBezTo>
                  <a:pt x="3628" y="509"/>
                  <a:pt x="3617" y="498"/>
                  <a:pt x="3605" y="485"/>
                </a:cubicBezTo>
                <a:cubicBezTo>
                  <a:pt x="3599" y="479"/>
                  <a:pt x="3594" y="473"/>
                  <a:pt x="3588" y="467"/>
                </a:cubicBezTo>
                <a:lnTo>
                  <a:pt x="3559" y="439"/>
                </a:lnTo>
                <a:cubicBezTo>
                  <a:pt x="3520" y="401"/>
                  <a:pt x="3475" y="364"/>
                  <a:pt x="3425" y="329"/>
                </a:cubicBezTo>
                <a:cubicBezTo>
                  <a:pt x="3415" y="323"/>
                  <a:pt x="3406" y="315"/>
                  <a:pt x="3394" y="309"/>
                </a:cubicBezTo>
                <a:cubicBezTo>
                  <a:pt x="3384" y="303"/>
                  <a:pt x="3375" y="296"/>
                  <a:pt x="3364" y="288"/>
                </a:cubicBezTo>
                <a:cubicBezTo>
                  <a:pt x="3287" y="239"/>
                  <a:pt x="3199" y="195"/>
                  <a:pt x="3098" y="156"/>
                </a:cubicBezTo>
                <a:cubicBezTo>
                  <a:pt x="3083" y="151"/>
                  <a:pt x="3070" y="145"/>
                  <a:pt x="3055" y="140"/>
                </a:cubicBezTo>
                <a:cubicBezTo>
                  <a:pt x="2991" y="116"/>
                  <a:pt x="2924" y="96"/>
                  <a:pt x="2851" y="79"/>
                </a:cubicBezTo>
                <a:cubicBezTo>
                  <a:pt x="2837" y="76"/>
                  <a:pt x="2822" y="73"/>
                  <a:pt x="2809" y="69"/>
                </a:cubicBezTo>
                <a:cubicBezTo>
                  <a:pt x="2720" y="49"/>
                  <a:pt x="2625" y="34"/>
                  <a:pt x="2519" y="21"/>
                </a:cubicBezTo>
                <a:cubicBezTo>
                  <a:pt x="2399" y="7"/>
                  <a:pt x="2282" y="0"/>
                  <a:pt x="2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8"/>
          <p:cNvSpPr/>
          <p:nvPr/>
        </p:nvSpPr>
        <p:spPr>
          <a:xfrm>
            <a:off x="6482826" y="1610257"/>
            <a:ext cx="775384" cy="1419030"/>
          </a:xfrm>
          <a:custGeom>
            <a:rect b="b" l="l" r="r" t="t"/>
            <a:pathLst>
              <a:path extrusionOk="0" h="12452" w="6804">
                <a:moveTo>
                  <a:pt x="3019" y="0"/>
                </a:moveTo>
                <a:cubicBezTo>
                  <a:pt x="2998" y="23"/>
                  <a:pt x="2977" y="46"/>
                  <a:pt x="2953" y="69"/>
                </a:cubicBezTo>
                <a:cubicBezTo>
                  <a:pt x="2948" y="74"/>
                  <a:pt x="2943" y="80"/>
                  <a:pt x="2937" y="85"/>
                </a:cubicBezTo>
                <a:cubicBezTo>
                  <a:pt x="2932" y="90"/>
                  <a:pt x="2925" y="97"/>
                  <a:pt x="2919" y="102"/>
                </a:cubicBezTo>
                <a:cubicBezTo>
                  <a:pt x="2860" y="156"/>
                  <a:pt x="2796" y="206"/>
                  <a:pt x="2727" y="244"/>
                </a:cubicBezTo>
                <a:cubicBezTo>
                  <a:pt x="3245" y="621"/>
                  <a:pt x="4303" y="1528"/>
                  <a:pt x="3873" y="2375"/>
                </a:cubicBezTo>
                <a:cubicBezTo>
                  <a:pt x="3474" y="3163"/>
                  <a:pt x="2970" y="3631"/>
                  <a:pt x="2227" y="3773"/>
                </a:cubicBezTo>
                <a:cubicBezTo>
                  <a:pt x="2066" y="3804"/>
                  <a:pt x="1893" y="3819"/>
                  <a:pt x="1707" y="3819"/>
                </a:cubicBezTo>
                <a:cubicBezTo>
                  <a:pt x="1679" y="3819"/>
                  <a:pt x="1650" y="3818"/>
                  <a:pt x="1622" y="3818"/>
                </a:cubicBezTo>
                <a:lnTo>
                  <a:pt x="1622" y="3818"/>
                </a:lnTo>
                <a:cubicBezTo>
                  <a:pt x="1662" y="4051"/>
                  <a:pt x="1708" y="4339"/>
                  <a:pt x="1753" y="4653"/>
                </a:cubicBezTo>
                <a:cubicBezTo>
                  <a:pt x="1761" y="4714"/>
                  <a:pt x="1770" y="4775"/>
                  <a:pt x="1778" y="4838"/>
                </a:cubicBezTo>
                <a:cubicBezTo>
                  <a:pt x="1789" y="4918"/>
                  <a:pt x="1799" y="4996"/>
                  <a:pt x="1809" y="5078"/>
                </a:cubicBezTo>
                <a:cubicBezTo>
                  <a:pt x="1852" y="5419"/>
                  <a:pt x="1891" y="5778"/>
                  <a:pt x="1918" y="6131"/>
                </a:cubicBezTo>
                <a:lnTo>
                  <a:pt x="1952" y="7190"/>
                </a:lnTo>
                <a:cubicBezTo>
                  <a:pt x="1948" y="7351"/>
                  <a:pt x="1938" y="7503"/>
                  <a:pt x="1923" y="7644"/>
                </a:cubicBezTo>
                <a:cubicBezTo>
                  <a:pt x="1892" y="7921"/>
                  <a:pt x="1837" y="8151"/>
                  <a:pt x="1748" y="8308"/>
                </a:cubicBezTo>
                <a:cubicBezTo>
                  <a:pt x="1183" y="9305"/>
                  <a:pt x="0" y="10921"/>
                  <a:pt x="76" y="12359"/>
                </a:cubicBezTo>
                <a:cubicBezTo>
                  <a:pt x="288" y="12411"/>
                  <a:pt x="547" y="12451"/>
                  <a:pt x="832" y="12451"/>
                </a:cubicBezTo>
                <a:cubicBezTo>
                  <a:pt x="1237" y="12451"/>
                  <a:pt x="1694" y="12369"/>
                  <a:pt x="2144" y="12117"/>
                </a:cubicBezTo>
                <a:cubicBezTo>
                  <a:pt x="2902" y="11691"/>
                  <a:pt x="3987" y="11453"/>
                  <a:pt x="5003" y="11453"/>
                </a:cubicBezTo>
                <a:cubicBezTo>
                  <a:pt x="5205" y="11453"/>
                  <a:pt x="5404" y="11462"/>
                  <a:pt x="5597" y="11481"/>
                </a:cubicBezTo>
                <a:cubicBezTo>
                  <a:pt x="5453" y="11269"/>
                  <a:pt x="5376" y="11067"/>
                  <a:pt x="5436" y="10893"/>
                </a:cubicBezTo>
                <a:cubicBezTo>
                  <a:pt x="5459" y="10828"/>
                  <a:pt x="5479" y="10745"/>
                  <a:pt x="5501" y="10645"/>
                </a:cubicBezTo>
                <a:cubicBezTo>
                  <a:pt x="5674" y="9842"/>
                  <a:pt x="5813" y="8064"/>
                  <a:pt x="5980" y="7594"/>
                </a:cubicBezTo>
                <a:cubicBezTo>
                  <a:pt x="6036" y="7434"/>
                  <a:pt x="6094" y="7176"/>
                  <a:pt x="6149" y="6897"/>
                </a:cubicBezTo>
                <a:cubicBezTo>
                  <a:pt x="6271" y="6264"/>
                  <a:pt x="6369" y="5520"/>
                  <a:pt x="6369" y="5520"/>
                </a:cubicBezTo>
                <a:cubicBezTo>
                  <a:pt x="6369" y="5520"/>
                  <a:pt x="6478" y="5112"/>
                  <a:pt x="6585" y="4653"/>
                </a:cubicBezTo>
                <a:cubicBezTo>
                  <a:pt x="6695" y="4183"/>
                  <a:pt x="6803" y="3660"/>
                  <a:pt x="6799" y="3464"/>
                </a:cubicBezTo>
                <a:cubicBezTo>
                  <a:pt x="6782" y="3073"/>
                  <a:pt x="6221" y="1118"/>
                  <a:pt x="5881" y="948"/>
                </a:cubicBezTo>
                <a:cubicBezTo>
                  <a:pt x="5685" y="851"/>
                  <a:pt x="5387" y="752"/>
                  <a:pt x="5168" y="576"/>
                </a:cubicBezTo>
                <a:lnTo>
                  <a:pt x="5168" y="576"/>
                </a:lnTo>
                <a:cubicBezTo>
                  <a:pt x="5837" y="1143"/>
                  <a:pt x="6577" y="2520"/>
                  <a:pt x="6033" y="2801"/>
                </a:cubicBezTo>
                <a:cubicBezTo>
                  <a:pt x="6012" y="2811"/>
                  <a:pt x="5989" y="2817"/>
                  <a:pt x="5964" y="2817"/>
                </a:cubicBezTo>
                <a:cubicBezTo>
                  <a:pt x="5469" y="2817"/>
                  <a:pt x="4187" y="803"/>
                  <a:pt x="4010" y="642"/>
                </a:cubicBezTo>
                <a:cubicBezTo>
                  <a:pt x="3887" y="530"/>
                  <a:pt x="3365" y="208"/>
                  <a:pt x="30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8"/>
          <p:cNvSpPr/>
          <p:nvPr/>
        </p:nvSpPr>
        <p:spPr>
          <a:xfrm>
            <a:off x="5981516" y="3018806"/>
            <a:ext cx="851281" cy="906438"/>
          </a:xfrm>
          <a:custGeom>
            <a:rect b="b" l="l" r="r" t="t"/>
            <a:pathLst>
              <a:path extrusionOk="0" h="7954" w="7470">
                <a:moveTo>
                  <a:pt x="4472" y="0"/>
                </a:moveTo>
                <a:lnTo>
                  <a:pt x="4472" y="0"/>
                </a:lnTo>
                <a:cubicBezTo>
                  <a:pt x="4474" y="32"/>
                  <a:pt x="4476" y="65"/>
                  <a:pt x="4479" y="98"/>
                </a:cubicBezTo>
                <a:cubicBezTo>
                  <a:pt x="4614" y="1559"/>
                  <a:pt x="2098" y="4449"/>
                  <a:pt x="1588" y="4823"/>
                </a:cubicBezTo>
                <a:cubicBezTo>
                  <a:pt x="1374" y="4980"/>
                  <a:pt x="711" y="5798"/>
                  <a:pt x="0" y="6707"/>
                </a:cubicBezTo>
                <a:lnTo>
                  <a:pt x="1128" y="7954"/>
                </a:lnTo>
                <a:cubicBezTo>
                  <a:pt x="1737" y="7319"/>
                  <a:pt x="2279" y="6760"/>
                  <a:pt x="2369" y="6677"/>
                </a:cubicBezTo>
                <a:cubicBezTo>
                  <a:pt x="2591" y="6472"/>
                  <a:pt x="3985" y="5758"/>
                  <a:pt x="4206" y="5487"/>
                </a:cubicBezTo>
                <a:cubicBezTo>
                  <a:pt x="4423" y="5221"/>
                  <a:pt x="6908" y="1860"/>
                  <a:pt x="7435" y="1860"/>
                </a:cubicBezTo>
                <a:cubicBezTo>
                  <a:pt x="7448" y="1860"/>
                  <a:pt x="7459" y="1862"/>
                  <a:pt x="7470" y="1866"/>
                </a:cubicBezTo>
                <a:cubicBezTo>
                  <a:pt x="7470" y="1864"/>
                  <a:pt x="6639" y="1061"/>
                  <a:pt x="5841" y="24"/>
                </a:cubicBezTo>
                <a:cubicBezTo>
                  <a:pt x="5628" y="72"/>
                  <a:pt x="5420" y="90"/>
                  <a:pt x="5225" y="90"/>
                </a:cubicBezTo>
                <a:cubicBezTo>
                  <a:pt x="4941" y="90"/>
                  <a:pt x="4684" y="51"/>
                  <a:pt x="447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8"/>
          <p:cNvSpPr/>
          <p:nvPr/>
        </p:nvSpPr>
        <p:spPr>
          <a:xfrm>
            <a:off x="6647042" y="2915216"/>
            <a:ext cx="874871" cy="1076352"/>
          </a:xfrm>
          <a:custGeom>
            <a:rect b="b" l="l" r="r" t="t"/>
            <a:pathLst>
              <a:path extrusionOk="0" h="9445" w="7677">
                <a:moveTo>
                  <a:pt x="3565" y="0"/>
                </a:moveTo>
                <a:cubicBezTo>
                  <a:pt x="2548" y="0"/>
                  <a:pt x="1460" y="238"/>
                  <a:pt x="702" y="665"/>
                </a:cubicBezTo>
                <a:cubicBezTo>
                  <a:pt x="467" y="796"/>
                  <a:pt x="231" y="882"/>
                  <a:pt x="1" y="932"/>
                </a:cubicBezTo>
                <a:cubicBezTo>
                  <a:pt x="799" y="1969"/>
                  <a:pt x="1630" y="2773"/>
                  <a:pt x="1630" y="2773"/>
                </a:cubicBezTo>
                <a:cubicBezTo>
                  <a:pt x="1857" y="2860"/>
                  <a:pt x="2540" y="3539"/>
                  <a:pt x="3248" y="4237"/>
                </a:cubicBezTo>
                <a:cubicBezTo>
                  <a:pt x="3925" y="4906"/>
                  <a:pt x="4623" y="5591"/>
                  <a:pt x="4962" y="5798"/>
                </a:cubicBezTo>
                <a:cubicBezTo>
                  <a:pt x="5659" y="6223"/>
                  <a:pt x="5387" y="7057"/>
                  <a:pt x="5387" y="7057"/>
                </a:cubicBezTo>
                <a:cubicBezTo>
                  <a:pt x="5387" y="7057"/>
                  <a:pt x="5144" y="8523"/>
                  <a:pt x="5311" y="9445"/>
                </a:cubicBezTo>
                <a:cubicBezTo>
                  <a:pt x="5670" y="9355"/>
                  <a:pt x="6106" y="9284"/>
                  <a:pt x="6574" y="9284"/>
                </a:cubicBezTo>
                <a:cubicBezTo>
                  <a:pt x="6781" y="9284"/>
                  <a:pt x="6994" y="9298"/>
                  <a:pt x="7210" y="9330"/>
                </a:cubicBezTo>
                <a:cubicBezTo>
                  <a:pt x="7261" y="8514"/>
                  <a:pt x="7649" y="6392"/>
                  <a:pt x="7664" y="6020"/>
                </a:cubicBezTo>
                <a:cubicBezTo>
                  <a:pt x="7677" y="5742"/>
                  <a:pt x="6802" y="4022"/>
                  <a:pt x="6144" y="2772"/>
                </a:cubicBezTo>
                <a:cubicBezTo>
                  <a:pt x="5833" y="2180"/>
                  <a:pt x="5571" y="1694"/>
                  <a:pt x="5472" y="1515"/>
                </a:cubicBezTo>
                <a:cubicBezTo>
                  <a:pt x="5256" y="1117"/>
                  <a:pt x="4504" y="543"/>
                  <a:pt x="4155" y="28"/>
                </a:cubicBezTo>
                <a:cubicBezTo>
                  <a:pt x="3963" y="10"/>
                  <a:pt x="3765" y="0"/>
                  <a:pt x="35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8"/>
          <p:cNvSpPr/>
          <p:nvPr/>
        </p:nvSpPr>
        <p:spPr>
          <a:xfrm>
            <a:off x="5691830" y="3782795"/>
            <a:ext cx="418233" cy="615726"/>
          </a:xfrm>
          <a:custGeom>
            <a:rect b="b" l="l" r="r" t="t"/>
            <a:pathLst>
              <a:path extrusionOk="0" h="5403" w="3670">
                <a:moveTo>
                  <a:pt x="2542" y="0"/>
                </a:moveTo>
                <a:cubicBezTo>
                  <a:pt x="1570" y="1250"/>
                  <a:pt x="724" y="3059"/>
                  <a:pt x="606" y="3196"/>
                </a:cubicBezTo>
                <a:cubicBezTo>
                  <a:pt x="555" y="3253"/>
                  <a:pt x="1" y="3485"/>
                  <a:pt x="4" y="3728"/>
                </a:cubicBezTo>
                <a:cubicBezTo>
                  <a:pt x="11" y="4381"/>
                  <a:pt x="582" y="5402"/>
                  <a:pt x="884" y="5402"/>
                </a:cubicBezTo>
                <a:cubicBezTo>
                  <a:pt x="931" y="5402"/>
                  <a:pt x="971" y="5378"/>
                  <a:pt x="1002" y="5325"/>
                </a:cubicBezTo>
                <a:cubicBezTo>
                  <a:pt x="1307" y="4798"/>
                  <a:pt x="1703" y="3285"/>
                  <a:pt x="1703" y="3285"/>
                </a:cubicBezTo>
                <a:cubicBezTo>
                  <a:pt x="1703" y="3285"/>
                  <a:pt x="2788" y="2164"/>
                  <a:pt x="3670" y="1248"/>
                </a:cubicBezTo>
                <a:lnTo>
                  <a:pt x="2542" y="0"/>
                </a:lnTo>
                <a:close/>
              </a:path>
            </a:pathLst>
          </a:custGeom>
          <a:solidFill>
            <a:srgbClr val="F8B9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8"/>
          <p:cNvSpPr/>
          <p:nvPr/>
        </p:nvSpPr>
        <p:spPr>
          <a:xfrm>
            <a:off x="7252397" y="3973223"/>
            <a:ext cx="318518" cy="584501"/>
          </a:xfrm>
          <a:custGeom>
            <a:rect b="b" l="l" r="r" t="t"/>
            <a:pathLst>
              <a:path extrusionOk="0" h="5129" w="2795">
                <a:moveTo>
                  <a:pt x="1263" y="1"/>
                </a:moveTo>
                <a:cubicBezTo>
                  <a:pt x="795" y="1"/>
                  <a:pt x="359" y="72"/>
                  <a:pt x="0" y="162"/>
                </a:cubicBezTo>
                <a:cubicBezTo>
                  <a:pt x="26" y="305"/>
                  <a:pt x="62" y="436"/>
                  <a:pt x="109" y="544"/>
                </a:cubicBezTo>
                <a:cubicBezTo>
                  <a:pt x="446" y="1316"/>
                  <a:pt x="1372" y="4282"/>
                  <a:pt x="1316" y="5050"/>
                </a:cubicBezTo>
                <a:lnTo>
                  <a:pt x="2291" y="5128"/>
                </a:lnTo>
                <a:lnTo>
                  <a:pt x="2794" y="4166"/>
                </a:lnTo>
                <a:cubicBezTo>
                  <a:pt x="2788" y="4159"/>
                  <a:pt x="1918" y="834"/>
                  <a:pt x="1894" y="244"/>
                </a:cubicBezTo>
                <a:cubicBezTo>
                  <a:pt x="1892" y="193"/>
                  <a:pt x="1894" y="125"/>
                  <a:pt x="1899" y="47"/>
                </a:cubicBezTo>
                <a:cubicBezTo>
                  <a:pt x="1683" y="15"/>
                  <a:pt x="1470" y="1"/>
                  <a:pt x="1263" y="1"/>
                </a:cubicBezTo>
                <a:close/>
              </a:path>
            </a:pathLst>
          </a:custGeom>
          <a:solidFill>
            <a:srgbClr val="F8B9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8"/>
          <p:cNvSpPr/>
          <p:nvPr/>
        </p:nvSpPr>
        <p:spPr>
          <a:xfrm>
            <a:off x="7037126" y="1813904"/>
            <a:ext cx="160570" cy="117265"/>
          </a:xfrm>
          <a:custGeom>
            <a:rect b="b" l="l" r="r" t="t"/>
            <a:pathLst>
              <a:path extrusionOk="0" h="1029" w="1409">
                <a:moveTo>
                  <a:pt x="0" y="1"/>
                </a:moveTo>
                <a:lnTo>
                  <a:pt x="0" y="1"/>
                </a:lnTo>
                <a:cubicBezTo>
                  <a:pt x="405" y="525"/>
                  <a:pt x="849" y="1028"/>
                  <a:pt x="1097" y="1028"/>
                </a:cubicBezTo>
                <a:cubicBezTo>
                  <a:pt x="1122" y="1028"/>
                  <a:pt x="1145" y="1023"/>
                  <a:pt x="1166" y="1013"/>
                </a:cubicBezTo>
                <a:cubicBezTo>
                  <a:pt x="1408" y="889"/>
                  <a:pt x="1396" y="546"/>
                  <a:pt x="1248" y="154"/>
                </a:cubicBezTo>
                <a:lnTo>
                  <a:pt x="1248" y="154"/>
                </a:lnTo>
                <a:cubicBezTo>
                  <a:pt x="1134" y="188"/>
                  <a:pt x="1014" y="203"/>
                  <a:pt x="892" y="203"/>
                </a:cubicBezTo>
                <a:cubicBezTo>
                  <a:pt x="590" y="203"/>
                  <a:pt x="274" y="112"/>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8"/>
          <p:cNvSpPr/>
          <p:nvPr/>
        </p:nvSpPr>
        <p:spPr>
          <a:xfrm>
            <a:off x="6186074" y="1637835"/>
            <a:ext cx="828489" cy="890597"/>
          </a:xfrm>
          <a:custGeom>
            <a:rect b="b" l="l" r="r" t="t"/>
            <a:pathLst>
              <a:path extrusionOk="0" h="7815" w="7270">
                <a:moveTo>
                  <a:pt x="5327" y="1"/>
                </a:moveTo>
                <a:cubicBezTo>
                  <a:pt x="5314" y="8"/>
                  <a:pt x="5299" y="16"/>
                  <a:pt x="5284" y="23"/>
                </a:cubicBezTo>
                <a:cubicBezTo>
                  <a:pt x="5265" y="31"/>
                  <a:pt x="5245" y="42"/>
                  <a:pt x="5223" y="53"/>
                </a:cubicBezTo>
                <a:cubicBezTo>
                  <a:pt x="4737" y="293"/>
                  <a:pt x="3406" y="1019"/>
                  <a:pt x="2479" y="1604"/>
                </a:cubicBezTo>
                <a:cubicBezTo>
                  <a:pt x="1861" y="1996"/>
                  <a:pt x="34" y="3730"/>
                  <a:pt x="14" y="4376"/>
                </a:cubicBezTo>
                <a:cubicBezTo>
                  <a:pt x="0" y="4848"/>
                  <a:pt x="2521" y="5972"/>
                  <a:pt x="3625" y="6472"/>
                </a:cubicBezTo>
                <a:cubicBezTo>
                  <a:pt x="3837" y="6570"/>
                  <a:pt x="3997" y="6644"/>
                  <a:pt x="4076" y="6683"/>
                </a:cubicBezTo>
                <a:lnTo>
                  <a:pt x="4486" y="6910"/>
                </a:lnTo>
                <a:lnTo>
                  <a:pt x="4553" y="6947"/>
                </a:lnTo>
                <a:cubicBezTo>
                  <a:pt x="4553" y="6947"/>
                  <a:pt x="4705" y="7016"/>
                  <a:pt x="4925" y="7116"/>
                </a:cubicBezTo>
                <a:cubicBezTo>
                  <a:pt x="5481" y="7368"/>
                  <a:pt x="6486" y="7814"/>
                  <a:pt x="6626" y="7814"/>
                </a:cubicBezTo>
                <a:cubicBezTo>
                  <a:pt x="6628" y="7814"/>
                  <a:pt x="6630" y="7814"/>
                  <a:pt x="6631" y="7814"/>
                </a:cubicBezTo>
                <a:cubicBezTo>
                  <a:pt x="6821" y="7796"/>
                  <a:pt x="7065" y="6892"/>
                  <a:pt x="7085" y="6796"/>
                </a:cubicBezTo>
                <a:cubicBezTo>
                  <a:pt x="7104" y="6702"/>
                  <a:pt x="6929" y="6554"/>
                  <a:pt x="6928" y="6554"/>
                </a:cubicBezTo>
                <a:lnTo>
                  <a:pt x="6928" y="6554"/>
                </a:lnTo>
                <a:cubicBezTo>
                  <a:pt x="7114" y="6430"/>
                  <a:pt x="7270" y="6177"/>
                  <a:pt x="7133" y="6158"/>
                </a:cubicBezTo>
                <a:lnTo>
                  <a:pt x="7132" y="6158"/>
                </a:lnTo>
                <a:cubicBezTo>
                  <a:pt x="7126" y="6156"/>
                  <a:pt x="7116" y="6156"/>
                  <a:pt x="7107" y="6156"/>
                </a:cubicBezTo>
                <a:cubicBezTo>
                  <a:pt x="7099" y="6157"/>
                  <a:pt x="7089" y="6157"/>
                  <a:pt x="7078" y="6157"/>
                </a:cubicBezTo>
                <a:cubicBezTo>
                  <a:pt x="6859" y="6157"/>
                  <a:pt x="6099" y="6091"/>
                  <a:pt x="5899" y="6091"/>
                </a:cubicBezTo>
                <a:cubicBezTo>
                  <a:pt x="5884" y="6091"/>
                  <a:pt x="5872" y="6091"/>
                  <a:pt x="5864" y="6092"/>
                </a:cubicBezTo>
                <a:cubicBezTo>
                  <a:pt x="5740" y="6103"/>
                  <a:pt x="5432" y="6355"/>
                  <a:pt x="5432" y="6355"/>
                </a:cubicBezTo>
                <a:lnTo>
                  <a:pt x="4920" y="6164"/>
                </a:lnTo>
                <a:lnTo>
                  <a:pt x="4519" y="5889"/>
                </a:lnTo>
                <a:cubicBezTo>
                  <a:pt x="4328" y="5756"/>
                  <a:pt x="4086" y="5587"/>
                  <a:pt x="3828" y="5404"/>
                </a:cubicBezTo>
                <a:cubicBezTo>
                  <a:pt x="3064" y="4862"/>
                  <a:pt x="2164" y="4202"/>
                  <a:pt x="2081" y="4042"/>
                </a:cubicBezTo>
                <a:cubicBezTo>
                  <a:pt x="1933" y="3760"/>
                  <a:pt x="4109" y="2954"/>
                  <a:pt x="4109" y="2954"/>
                </a:cubicBezTo>
                <a:cubicBezTo>
                  <a:pt x="4109" y="2954"/>
                  <a:pt x="4137" y="3087"/>
                  <a:pt x="4176" y="3312"/>
                </a:cubicBezTo>
                <a:cubicBezTo>
                  <a:pt x="4180" y="3333"/>
                  <a:pt x="4185" y="3357"/>
                  <a:pt x="4189" y="3379"/>
                </a:cubicBezTo>
                <a:cubicBezTo>
                  <a:pt x="4199" y="3440"/>
                  <a:pt x="4209" y="3505"/>
                  <a:pt x="4222" y="3576"/>
                </a:cubicBezTo>
                <a:cubicBezTo>
                  <a:pt x="4251" y="3577"/>
                  <a:pt x="4280" y="3577"/>
                  <a:pt x="4309" y="3577"/>
                </a:cubicBezTo>
                <a:cubicBezTo>
                  <a:pt x="5347" y="3577"/>
                  <a:pt x="5987" y="3091"/>
                  <a:pt x="6473" y="2133"/>
                </a:cubicBezTo>
                <a:cubicBezTo>
                  <a:pt x="6834" y="1422"/>
                  <a:pt x="6148" y="668"/>
                  <a:pt x="5611" y="222"/>
                </a:cubicBezTo>
                <a:cubicBezTo>
                  <a:pt x="5508" y="135"/>
                  <a:pt x="5411" y="62"/>
                  <a:pt x="5327" y="1"/>
                </a:cubicBezTo>
                <a:close/>
              </a:path>
            </a:pathLst>
          </a:custGeom>
          <a:solidFill>
            <a:srgbClr val="F8B9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8"/>
          <p:cNvSpPr/>
          <p:nvPr/>
        </p:nvSpPr>
        <p:spPr>
          <a:xfrm>
            <a:off x="6654677" y="1951112"/>
            <a:ext cx="65071" cy="64387"/>
          </a:xfrm>
          <a:custGeom>
            <a:rect b="b" l="l" r="r" t="t"/>
            <a:pathLst>
              <a:path extrusionOk="0" h="565" w="571">
                <a:moveTo>
                  <a:pt x="539" y="1"/>
                </a:moveTo>
                <a:cubicBezTo>
                  <a:pt x="434" y="1"/>
                  <a:pt x="0" y="205"/>
                  <a:pt x="0" y="205"/>
                </a:cubicBezTo>
                <a:cubicBezTo>
                  <a:pt x="0" y="205"/>
                  <a:pt x="27" y="340"/>
                  <a:pt x="67" y="565"/>
                </a:cubicBezTo>
                <a:cubicBezTo>
                  <a:pt x="237" y="384"/>
                  <a:pt x="463" y="142"/>
                  <a:pt x="544" y="46"/>
                </a:cubicBezTo>
                <a:cubicBezTo>
                  <a:pt x="571" y="14"/>
                  <a:pt x="565" y="1"/>
                  <a:pt x="539" y="1"/>
                </a:cubicBezTo>
                <a:close/>
              </a:path>
            </a:pathLst>
          </a:custGeom>
          <a:solidFill>
            <a:srgbClr val="E29B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8"/>
          <p:cNvSpPr/>
          <p:nvPr/>
        </p:nvSpPr>
        <p:spPr>
          <a:xfrm>
            <a:off x="6663566" y="1637949"/>
            <a:ext cx="309401" cy="407521"/>
          </a:xfrm>
          <a:custGeom>
            <a:rect b="b" l="l" r="r" t="t"/>
            <a:pathLst>
              <a:path extrusionOk="0" h="3576" w="2715">
                <a:moveTo>
                  <a:pt x="1140" y="1"/>
                </a:moveTo>
                <a:cubicBezTo>
                  <a:pt x="1125" y="9"/>
                  <a:pt x="1110" y="16"/>
                  <a:pt x="1095" y="24"/>
                </a:cubicBezTo>
                <a:cubicBezTo>
                  <a:pt x="1077" y="34"/>
                  <a:pt x="1057" y="42"/>
                  <a:pt x="1035" y="54"/>
                </a:cubicBezTo>
                <a:cubicBezTo>
                  <a:pt x="1427" y="425"/>
                  <a:pt x="2497" y="1525"/>
                  <a:pt x="2030" y="2103"/>
                </a:cubicBezTo>
                <a:cubicBezTo>
                  <a:pt x="1506" y="2752"/>
                  <a:pt x="1080" y="3198"/>
                  <a:pt x="0" y="3379"/>
                </a:cubicBezTo>
                <a:cubicBezTo>
                  <a:pt x="10" y="3439"/>
                  <a:pt x="22" y="3504"/>
                  <a:pt x="35" y="3575"/>
                </a:cubicBezTo>
                <a:cubicBezTo>
                  <a:pt x="64" y="3576"/>
                  <a:pt x="93" y="3576"/>
                  <a:pt x="122" y="3576"/>
                </a:cubicBezTo>
                <a:cubicBezTo>
                  <a:pt x="1159" y="3576"/>
                  <a:pt x="1798" y="3090"/>
                  <a:pt x="2285" y="2132"/>
                </a:cubicBezTo>
                <a:cubicBezTo>
                  <a:pt x="2715" y="1284"/>
                  <a:pt x="1657" y="377"/>
                  <a:pt x="11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8"/>
          <p:cNvSpPr/>
          <p:nvPr/>
        </p:nvSpPr>
        <p:spPr>
          <a:xfrm>
            <a:off x="7348237" y="4431799"/>
            <a:ext cx="610028" cy="291396"/>
          </a:xfrm>
          <a:custGeom>
            <a:rect b="b" l="l" r="r" t="t"/>
            <a:pathLst>
              <a:path extrusionOk="0" h="2557" w="5353">
                <a:moveTo>
                  <a:pt x="1687" y="1"/>
                </a:moveTo>
                <a:cubicBezTo>
                  <a:pt x="1678" y="1"/>
                  <a:pt x="1672" y="3"/>
                  <a:pt x="1671" y="8"/>
                </a:cubicBezTo>
                <a:cubicBezTo>
                  <a:pt x="1664" y="39"/>
                  <a:pt x="1639" y="69"/>
                  <a:pt x="1606" y="97"/>
                </a:cubicBezTo>
                <a:cubicBezTo>
                  <a:pt x="1531" y="164"/>
                  <a:pt x="1414" y="224"/>
                  <a:pt x="1395" y="266"/>
                </a:cubicBezTo>
                <a:cubicBezTo>
                  <a:pt x="1375" y="311"/>
                  <a:pt x="1485" y="425"/>
                  <a:pt x="1538" y="478"/>
                </a:cubicBezTo>
                <a:cubicBezTo>
                  <a:pt x="1554" y="496"/>
                  <a:pt x="1568" y="506"/>
                  <a:pt x="1568" y="506"/>
                </a:cubicBezTo>
                <a:cubicBezTo>
                  <a:pt x="1568" y="506"/>
                  <a:pt x="1143" y="791"/>
                  <a:pt x="893" y="914"/>
                </a:cubicBezTo>
                <a:cubicBezTo>
                  <a:pt x="871" y="925"/>
                  <a:pt x="850" y="930"/>
                  <a:pt x="830" y="930"/>
                </a:cubicBezTo>
                <a:cubicBezTo>
                  <a:pt x="635" y="930"/>
                  <a:pt x="524" y="475"/>
                  <a:pt x="407" y="475"/>
                </a:cubicBezTo>
                <a:cubicBezTo>
                  <a:pt x="401" y="475"/>
                  <a:pt x="394" y="476"/>
                  <a:pt x="388" y="479"/>
                </a:cubicBezTo>
                <a:cubicBezTo>
                  <a:pt x="354" y="495"/>
                  <a:pt x="329" y="584"/>
                  <a:pt x="309" y="710"/>
                </a:cubicBezTo>
                <a:cubicBezTo>
                  <a:pt x="299" y="781"/>
                  <a:pt x="291" y="862"/>
                  <a:pt x="284" y="947"/>
                </a:cubicBezTo>
                <a:cubicBezTo>
                  <a:pt x="253" y="1323"/>
                  <a:pt x="252" y="1789"/>
                  <a:pt x="252" y="1789"/>
                </a:cubicBezTo>
                <a:cubicBezTo>
                  <a:pt x="252" y="1789"/>
                  <a:pt x="0" y="2384"/>
                  <a:pt x="443" y="2384"/>
                </a:cubicBezTo>
                <a:cubicBezTo>
                  <a:pt x="455" y="2384"/>
                  <a:pt x="468" y="2383"/>
                  <a:pt x="482" y="2382"/>
                </a:cubicBezTo>
                <a:cubicBezTo>
                  <a:pt x="613" y="2373"/>
                  <a:pt x="751" y="2368"/>
                  <a:pt x="907" y="2368"/>
                </a:cubicBezTo>
                <a:cubicBezTo>
                  <a:pt x="1341" y="2368"/>
                  <a:pt x="1908" y="2409"/>
                  <a:pt x="2801" y="2525"/>
                </a:cubicBezTo>
                <a:cubicBezTo>
                  <a:pt x="2973" y="2547"/>
                  <a:pt x="3140" y="2556"/>
                  <a:pt x="3301" y="2556"/>
                </a:cubicBezTo>
                <a:cubicBezTo>
                  <a:pt x="4269" y="2556"/>
                  <a:pt x="5001" y="2204"/>
                  <a:pt x="5159" y="2052"/>
                </a:cubicBezTo>
                <a:cubicBezTo>
                  <a:pt x="5219" y="1995"/>
                  <a:pt x="5273" y="1891"/>
                  <a:pt x="5306" y="1778"/>
                </a:cubicBezTo>
                <a:cubicBezTo>
                  <a:pt x="5337" y="1676"/>
                  <a:pt x="5353" y="1565"/>
                  <a:pt x="5343" y="1473"/>
                </a:cubicBezTo>
                <a:cubicBezTo>
                  <a:pt x="5334" y="1345"/>
                  <a:pt x="5281" y="1248"/>
                  <a:pt x="5161" y="1238"/>
                </a:cubicBezTo>
                <a:cubicBezTo>
                  <a:pt x="4979" y="1226"/>
                  <a:pt x="4580" y="1159"/>
                  <a:pt x="4274" y="1099"/>
                </a:cubicBezTo>
                <a:cubicBezTo>
                  <a:pt x="4070" y="1059"/>
                  <a:pt x="3910" y="1024"/>
                  <a:pt x="3880" y="1010"/>
                </a:cubicBezTo>
                <a:cubicBezTo>
                  <a:pt x="3811" y="976"/>
                  <a:pt x="1884" y="1"/>
                  <a:pt x="16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8"/>
          <p:cNvSpPr/>
          <p:nvPr/>
        </p:nvSpPr>
        <p:spPr>
          <a:xfrm>
            <a:off x="7504932" y="4431571"/>
            <a:ext cx="330484" cy="145755"/>
          </a:xfrm>
          <a:custGeom>
            <a:rect b="b" l="l" r="r" t="t"/>
            <a:pathLst>
              <a:path extrusionOk="0" h="1279" w="2900">
                <a:moveTo>
                  <a:pt x="312" y="1"/>
                </a:moveTo>
                <a:cubicBezTo>
                  <a:pt x="303" y="1"/>
                  <a:pt x="297" y="3"/>
                  <a:pt x="296" y="7"/>
                </a:cubicBezTo>
                <a:cubicBezTo>
                  <a:pt x="272" y="110"/>
                  <a:pt x="46" y="206"/>
                  <a:pt x="20" y="266"/>
                </a:cubicBezTo>
                <a:cubicBezTo>
                  <a:pt x="0" y="312"/>
                  <a:pt x="110" y="426"/>
                  <a:pt x="163" y="478"/>
                </a:cubicBezTo>
                <a:cubicBezTo>
                  <a:pt x="257" y="452"/>
                  <a:pt x="358" y="433"/>
                  <a:pt x="452" y="433"/>
                </a:cubicBezTo>
                <a:cubicBezTo>
                  <a:pt x="531" y="433"/>
                  <a:pt x="605" y="447"/>
                  <a:pt x="665" y="482"/>
                </a:cubicBezTo>
                <a:cubicBezTo>
                  <a:pt x="926" y="636"/>
                  <a:pt x="2265" y="1279"/>
                  <a:pt x="2639" y="1279"/>
                </a:cubicBezTo>
                <a:cubicBezTo>
                  <a:pt x="2669" y="1279"/>
                  <a:pt x="2692" y="1275"/>
                  <a:pt x="2709" y="1266"/>
                </a:cubicBezTo>
                <a:cubicBezTo>
                  <a:pt x="2763" y="1238"/>
                  <a:pt x="2829" y="1176"/>
                  <a:pt x="2899" y="1099"/>
                </a:cubicBezTo>
                <a:cubicBezTo>
                  <a:pt x="2695" y="1059"/>
                  <a:pt x="2535" y="1023"/>
                  <a:pt x="2506" y="1010"/>
                </a:cubicBezTo>
                <a:cubicBezTo>
                  <a:pt x="2495" y="1005"/>
                  <a:pt x="2445" y="980"/>
                  <a:pt x="2364" y="940"/>
                </a:cubicBezTo>
                <a:cubicBezTo>
                  <a:pt x="2333" y="924"/>
                  <a:pt x="2298" y="907"/>
                  <a:pt x="2260" y="887"/>
                </a:cubicBezTo>
                <a:cubicBezTo>
                  <a:pt x="2195" y="857"/>
                  <a:pt x="2122" y="820"/>
                  <a:pt x="2042" y="780"/>
                </a:cubicBezTo>
                <a:cubicBezTo>
                  <a:pt x="2007" y="764"/>
                  <a:pt x="1973" y="745"/>
                  <a:pt x="1935" y="728"/>
                </a:cubicBezTo>
                <a:cubicBezTo>
                  <a:pt x="1869" y="694"/>
                  <a:pt x="1799" y="660"/>
                  <a:pt x="1728" y="625"/>
                </a:cubicBezTo>
                <a:cubicBezTo>
                  <a:pt x="1692" y="609"/>
                  <a:pt x="1657" y="591"/>
                  <a:pt x="1621" y="574"/>
                </a:cubicBezTo>
                <a:cubicBezTo>
                  <a:pt x="1540" y="535"/>
                  <a:pt x="1458" y="495"/>
                  <a:pt x="1377" y="457"/>
                </a:cubicBezTo>
                <a:cubicBezTo>
                  <a:pt x="1341" y="438"/>
                  <a:pt x="1305" y="422"/>
                  <a:pt x="1271" y="405"/>
                </a:cubicBezTo>
                <a:cubicBezTo>
                  <a:pt x="1201" y="372"/>
                  <a:pt x="1130" y="339"/>
                  <a:pt x="1062" y="307"/>
                </a:cubicBezTo>
                <a:cubicBezTo>
                  <a:pt x="1027" y="289"/>
                  <a:pt x="991" y="272"/>
                  <a:pt x="956" y="257"/>
                </a:cubicBezTo>
                <a:cubicBezTo>
                  <a:pt x="637" y="110"/>
                  <a:pt x="377" y="1"/>
                  <a:pt x="3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8"/>
          <p:cNvSpPr/>
          <p:nvPr/>
        </p:nvSpPr>
        <p:spPr>
          <a:xfrm>
            <a:off x="7348237" y="4531286"/>
            <a:ext cx="610028" cy="191909"/>
          </a:xfrm>
          <a:custGeom>
            <a:rect b="b" l="l" r="r" t="t"/>
            <a:pathLst>
              <a:path extrusionOk="0" h="1684" w="5353">
                <a:moveTo>
                  <a:pt x="1951" y="0"/>
                </a:moveTo>
                <a:cubicBezTo>
                  <a:pt x="1554" y="0"/>
                  <a:pt x="1026" y="255"/>
                  <a:pt x="771" y="374"/>
                </a:cubicBezTo>
                <a:cubicBezTo>
                  <a:pt x="741" y="387"/>
                  <a:pt x="711" y="393"/>
                  <a:pt x="682" y="393"/>
                </a:cubicBezTo>
                <a:cubicBezTo>
                  <a:pt x="532" y="393"/>
                  <a:pt x="390" y="234"/>
                  <a:pt x="284" y="74"/>
                </a:cubicBezTo>
                <a:cubicBezTo>
                  <a:pt x="253" y="450"/>
                  <a:pt x="252" y="916"/>
                  <a:pt x="252" y="916"/>
                </a:cubicBezTo>
                <a:cubicBezTo>
                  <a:pt x="252" y="916"/>
                  <a:pt x="0" y="1511"/>
                  <a:pt x="443" y="1511"/>
                </a:cubicBezTo>
                <a:cubicBezTo>
                  <a:pt x="455" y="1511"/>
                  <a:pt x="468" y="1510"/>
                  <a:pt x="482" y="1509"/>
                </a:cubicBezTo>
                <a:cubicBezTo>
                  <a:pt x="613" y="1500"/>
                  <a:pt x="751" y="1495"/>
                  <a:pt x="907" y="1495"/>
                </a:cubicBezTo>
                <a:cubicBezTo>
                  <a:pt x="1341" y="1495"/>
                  <a:pt x="1908" y="1536"/>
                  <a:pt x="2801" y="1652"/>
                </a:cubicBezTo>
                <a:cubicBezTo>
                  <a:pt x="2973" y="1674"/>
                  <a:pt x="3140" y="1683"/>
                  <a:pt x="3301" y="1683"/>
                </a:cubicBezTo>
                <a:cubicBezTo>
                  <a:pt x="4269" y="1683"/>
                  <a:pt x="5001" y="1331"/>
                  <a:pt x="5159" y="1179"/>
                </a:cubicBezTo>
                <a:cubicBezTo>
                  <a:pt x="5219" y="1122"/>
                  <a:pt x="5273" y="1018"/>
                  <a:pt x="5306" y="905"/>
                </a:cubicBezTo>
                <a:cubicBezTo>
                  <a:pt x="5337" y="803"/>
                  <a:pt x="5353" y="692"/>
                  <a:pt x="5344" y="599"/>
                </a:cubicBezTo>
                <a:lnTo>
                  <a:pt x="5344" y="599"/>
                </a:lnTo>
                <a:cubicBezTo>
                  <a:pt x="5140" y="762"/>
                  <a:pt x="4870" y="826"/>
                  <a:pt x="4574" y="826"/>
                </a:cubicBezTo>
                <a:cubicBezTo>
                  <a:pt x="3667" y="826"/>
                  <a:pt x="2513" y="227"/>
                  <a:pt x="2245" y="69"/>
                </a:cubicBezTo>
                <a:cubicBezTo>
                  <a:pt x="2163" y="20"/>
                  <a:pt x="2062" y="0"/>
                  <a:pt x="19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8"/>
          <p:cNvSpPr/>
          <p:nvPr/>
        </p:nvSpPr>
        <p:spPr>
          <a:xfrm>
            <a:off x="7348009" y="4634306"/>
            <a:ext cx="605014" cy="88889"/>
          </a:xfrm>
          <a:custGeom>
            <a:rect b="b" l="l" r="r" t="t"/>
            <a:pathLst>
              <a:path extrusionOk="0" h="780" w="5309">
                <a:moveTo>
                  <a:pt x="5308" y="1"/>
                </a:moveTo>
                <a:lnTo>
                  <a:pt x="5308" y="1"/>
                </a:lnTo>
                <a:cubicBezTo>
                  <a:pt x="4634" y="349"/>
                  <a:pt x="4002" y="458"/>
                  <a:pt x="3450" y="458"/>
                </a:cubicBezTo>
                <a:cubicBezTo>
                  <a:pt x="2516" y="458"/>
                  <a:pt x="1811" y="145"/>
                  <a:pt x="1517" y="145"/>
                </a:cubicBezTo>
                <a:cubicBezTo>
                  <a:pt x="1509" y="145"/>
                  <a:pt x="1501" y="145"/>
                  <a:pt x="1494" y="146"/>
                </a:cubicBezTo>
                <a:cubicBezTo>
                  <a:pt x="1343" y="155"/>
                  <a:pt x="1210" y="159"/>
                  <a:pt x="1093" y="159"/>
                </a:cubicBezTo>
                <a:cubicBezTo>
                  <a:pt x="387" y="159"/>
                  <a:pt x="252" y="12"/>
                  <a:pt x="252" y="12"/>
                </a:cubicBezTo>
                <a:lnTo>
                  <a:pt x="252" y="12"/>
                </a:lnTo>
                <a:cubicBezTo>
                  <a:pt x="252" y="12"/>
                  <a:pt x="0" y="607"/>
                  <a:pt x="443" y="607"/>
                </a:cubicBezTo>
                <a:cubicBezTo>
                  <a:pt x="455" y="607"/>
                  <a:pt x="468" y="606"/>
                  <a:pt x="482" y="605"/>
                </a:cubicBezTo>
                <a:cubicBezTo>
                  <a:pt x="613" y="596"/>
                  <a:pt x="751" y="591"/>
                  <a:pt x="906" y="591"/>
                </a:cubicBezTo>
                <a:cubicBezTo>
                  <a:pt x="1341" y="591"/>
                  <a:pt x="1909" y="633"/>
                  <a:pt x="2802" y="748"/>
                </a:cubicBezTo>
                <a:cubicBezTo>
                  <a:pt x="2974" y="770"/>
                  <a:pt x="3142" y="779"/>
                  <a:pt x="3303" y="779"/>
                </a:cubicBezTo>
                <a:cubicBezTo>
                  <a:pt x="4272" y="779"/>
                  <a:pt x="5003" y="427"/>
                  <a:pt x="5161" y="275"/>
                </a:cubicBezTo>
                <a:cubicBezTo>
                  <a:pt x="5221" y="218"/>
                  <a:pt x="5274" y="114"/>
                  <a:pt x="530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8"/>
          <p:cNvSpPr/>
          <p:nvPr/>
        </p:nvSpPr>
        <p:spPr>
          <a:xfrm>
            <a:off x="7601684" y="4460745"/>
            <a:ext cx="24387" cy="29402"/>
          </a:xfrm>
          <a:custGeom>
            <a:rect b="b" l="l" r="r" t="t"/>
            <a:pathLst>
              <a:path extrusionOk="0" h="258" w="214">
                <a:moveTo>
                  <a:pt x="107" y="0"/>
                </a:moveTo>
                <a:lnTo>
                  <a:pt x="16" y="171"/>
                </a:lnTo>
                <a:cubicBezTo>
                  <a:pt x="1" y="200"/>
                  <a:pt x="13" y="235"/>
                  <a:pt x="41" y="251"/>
                </a:cubicBezTo>
                <a:cubicBezTo>
                  <a:pt x="47" y="255"/>
                  <a:pt x="55" y="257"/>
                  <a:pt x="62" y="257"/>
                </a:cubicBezTo>
                <a:cubicBezTo>
                  <a:pt x="64" y="257"/>
                  <a:pt x="67" y="257"/>
                  <a:pt x="69" y="257"/>
                </a:cubicBezTo>
                <a:cubicBezTo>
                  <a:pt x="90" y="257"/>
                  <a:pt x="109" y="246"/>
                  <a:pt x="120" y="226"/>
                </a:cubicBezTo>
                <a:lnTo>
                  <a:pt x="213" y="50"/>
                </a:lnTo>
                <a:lnTo>
                  <a:pt x="10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8"/>
          <p:cNvSpPr/>
          <p:nvPr/>
        </p:nvSpPr>
        <p:spPr>
          <a:xfrm>
            <a:off x="7637581" y="4477611"/>
            <a:ext cx="24501" cy="29858"/>
          </a:xfrm>
          <a:custGeom>
            <a:rect b="b" l="l" r="r" t="t"/>
            <a:pathLst>
              <a:path extrusionOk="0" h="262" w="215">
                <a:moveTo>
                  <a:pt x="108" y="0"/>
                </a:moveTo>
                <a:lnTo>
                  <a:pt x="16" y="175"/>
                </a:lnTo>
                <a:cubicBezTo>
                  <a:pt x="1" y="204"/>
                  <a:pt x="12" y="240"/>
                  <a:pt x="41" y="255"/>
                </a:cubicBezTo>
                <a:cubicBezTo>
                  <a:pt x="47" y="258"/>
                  <a:pt x="54" y="260"/>
                  <a:pt x="62" y="261"/>
                </a:cubicBezTo>
                <a:cubicBezTo>
                  <a:pt x="64" y="262"/>
                  <a:pt x="66" y="262"/>
                  <a:pt x="67" y="262"/>
                </a:cubicBezTo>
                <a:cubicBezTo>
                  <a:pt x="88" y="262"/>
                  <a:pt x="109" y="251"/>
                  <a:pt x="119" y="231"/>
                </a:cubicBezTo>
                <a:lnTo>
                  <a:pt x="215" y="52"/>
                </a:lnTo>
                <a:cubicBezTo>
                  <a:pt x="179" y="33"/>
                  <a:pt x="143" y="17"/>
                  <a:pt x="1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8"/>
          <p:cNvSpPr/>
          <p:nvPr/>
        </p:nvSpPr>
        <p:spPr>
          <a:xfrm>
            <a:off x="7714618" y="4514306"/>
            <a:ext cx="22906" cy="27236"/>
          </a:xfrm>
          <a:custGeom>
            <a:rect b="b" l="l" r="r" t="t"/>
            <a:pathLst>
              <a:path extrusionOk="0" h="239" w="201">
                <a:moveTo>
                  <a:pt x="96" y="1"/>
                </a:moveTo>
                <a:lnTo>
                  <a:pt x="15" y="153"/>
                </a:lnTo>
                <a:cubicBezTo>
                  <a:pt x="0" y="181"/>
                  <a:pt x="11" y="217"/>
                  <a:pt x="40" y="232"/>
                </a:cubicBezTo>
                <a:cubicBezTo>
                  <a:pt x="46" y="236"/>
                  <a:pt x="53" y="238"/>
                  <a:pt x="61" y="238"/>
                </a:cubicBezTo>
                <a:cubicBezTo>
                  <a:pt x="64" y="238"/>
                  <a:pt x="66" y="239"/>
                  <a:pt x="69" y="239"/>
                </a:cubicBezTo>
                <a:cubicBezTo>
                  <a:pt x="89" y="239"/>
                  <a:pt x="109" y="228"/>
                  <a:pt x="119" y="207"/>
                </a:cubicBezTo>
                <a:lnTo>
                  <a:pt x="201" y="53"/>
                </a:lnTo>
                <a:lnTo>
                  <a:pt x="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8"/>
          <p:cNvSpPr/>
          <p:nvPr/>
        </p:nvSpPr>
        <p:spPr>
          <a:xfrm>
            <a:off x="7677467" y="4496870"/>
            <a:ext cx="24387" cy="29516"/>
          </a:xfrm>
          <a:custGeom>
            <a:rect b="b" l="l" r="r" t="t"/>
            <a:pathLst>
              <a:path extrusionOk="0" h="259" w="214">
                <a:moveTo>
                  <a:pt x="107" y="0"/>
                </a:moveTo>
                <a:lnTo>
                  <a:pt x="16" y="173"/>
                </a:lnTo>
                <a:cubicBezTo>
                  <a:pt x="1" y="201"/>
                  <a:pt x="13" y="237"/>
                  <a:pt x="41" y="252"/>
                </a:cubicBezTo>
                <a:cubicBezTo>
                  <a:pt x="47" y="256"/>
                  <a:pt x="55" y="257"/>
                  <a:pt x="62" y="258"/>
                </a:cubicBezTo>
                <a:cubicBezTo>
                  <a:pt x="65" y="258"/>
                  <a:pt x="67" y="259"/>
                  <a:pt x="70" y="259"/>
                </a:cubicBezTo>
                <a:cubicBezTo>
                  <a:pt x="90" y="259"/>
                  <a:pt x="109" y="248"/>
                  <a:pt x="120" y="227"/>
                </a:cubicBezTo>
                <a:lnTo>
                  <a:pt x="214" y="51"/>
                </a:lnTo>
                <a:cubicBezTo>
                  <a:pt x="179" y="35"/>
                  <a:pt x="143" y="17"/>
                  <a:pt x="1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8"/>
          <p:cNvSpPr/>
          <p:nvPr/>
        </p:nvSpPr>
        <p:spPr>
          <a:xfrm>
            <a:off x="7752680" y="4532540"/>
            <a:ext cx="21652" cy="24729"/>
          </a:xfrm>
          <a:custGeom>
            <a:rect b="b" l="l" r="r" t="t"/>
            <a:pathLst>
              <a:path extrusionOk="0" h="217" w="190">
                <a:moveTo>
                  <a:pt x="86" y="0"/>
                </a:moveTo>
                <a:lnTo>
                  <a:pt x="16" y="131"/>
                </a:lnTo>
                <a:cubicBezTo>
                  <a:pt x="1" y="159"/>
                  <a:pt x="12" y="195"/>
                  <a:pt x="41" y="210"/>
                </a:cubicBezTo>
                <a:cubicBezTo>
                  <a:pt x="47" y="214"/>
                  <a:pt x="55" y="215"/>
                  <a:pt x="62" y="216"/>
                </a:cubicBezTo>
                <a:cubicBezTo>
                  <a:pt x="65" y="217"/>
                  <a:pt x="67" y="217"/>
                  <a:pt x="70" y="217"/>
                </a:cubicBezTo>
                <a:cubicBezTo>
                  <a:pt x="90" y="217"/>
                  <a:pt x="109" y="206"/>
                  <a:pt x="120" y="186"/>
                </a:cubicBezTo>
                <a:lnTo>
                  <a:pt x="190" y="53"/>
                </a:lnTo>
                <a:lnTo>
                  <a:pt x="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8"/>
          <p:cNvSpPr/>
          <p:nvPr/>
        </p:nvSpPr>
        <p:spPr>
          <a:xfrm>
            <a:off x="5555420" y="4145873"/>
            <a:ext cx="312934" cy="583019"/>
          </a:xfrm>
          <a:custGeom>
            <a:rect b="b" l="l" r="r" t="t"/>
            <a:pathLst>
              <a:path extrusionOk="0" h="5116" w="2746">
                <a:moveTo>
                  <a:pt x="1757" y="0"/>
                </a:moveTo>
                <a:cubicBezTo>
                  <a:pt x="1736" y="0"/>
                  <a:pt x="1714" y="1"/>
                  <a:pt x="1691" y="2"/>
                </a:cubicBezTo>
                <a:cubicBezTo>
                  <a:pt x="1619" y="5"/>
                  <a:pt x="1539" y="12"/>
                  <a:pt x="1453" y="21"/>
                </a:cubicBezTo>
                <a:cubicBezTo>
                  <a:pt x="1077" y="62"/>
                  <a:pt x="621" y="150"/>
                  <a:pt x="621" y="150"/>
                </a:cubicBezTo>
                <a:cubicBezTo>
                  <a:pt x="621" y="150"/>
                  <a:pt x="528" y="130"/>
                  <a:pt x="419" y="130"/>
                </a:cubicBezTo>
                <a:cubicBezTo>
                  <a:pt x="234" y="130"/>
                  <a:pt x="1" y="186"/>
                  <a:pt x="82" y="489"/>
                </a:cubicBezTo>
                <a:cubicBezTo>
                  <a:pt x="211" y="968"/>
                  <a:pt x="307" y="1573"/>
                  <a:pt x="385" y="2793"/>
                </a:cubicBezTo>
                <a:cubicBezTo>
                  <a:pt x="464" y="4010"/>
                  <a:pt x="1089" y="4871"/>
                  <a:pt x="1298" y="5018"/>
                </a:cubicBezTo>
                <a:cubicBezTo>
                  <a:pt x="1366" y="5066"/>
                  <a:pt x="1478" y="5098"/>
                  <a:pt x="1596" y="5110"/>
                </a:cubicBezTo>
                <a:cubicBezTo>
                  <a:pt x="1629" y="5113"/>
                  <a:pt x="1662" y="5115"/>
                  <a:pt x="1696" y="5115"/>
                </a:cubicBezTo>
                <a:cubicBezTo>
                  <a:pt x="1769" y="5115"/>
                  <a:pt x="1841" y="5107"/>
                  <a:pt x="1902" y="5088"/>
                </a:cubicBezTo>
                <a:cubicBezTo>
                  <a:pt x="2026" y="5055"/>
                  <a:pt x="2112" y="4984"/>
                  <a:pt x="2097" y="4866"/>
                </a:cubicBezTo>
                <a:cubicBezTo>
                  <a:pt x="2076" y="4684"/>
                  <a:pt x="2065" y="4278"/>
                  <a:pt x="2065" y="3967"/>
                </a:cubicBezTo>
                <a:cubicBezTo>
                  <a:pt x="2065" y="3761"/>
                  <a:pt x="2071" y="3596"/>
                  <a:pt x="2079" y="3565"/>
                </a:cubicBezTo>
                <a:cubicBezTo>
                  <a:pt x="2099" y="3487"/>
                  <a:pt x="2746" y="1209"/>
                  <a:pt x="2642" y="1205"/>
                </a:cubicBezTo>
                <a:cubicBezTo>
                  <a:pt x="2609" y="1204"/>
                  <a:pt x="2575" y="1186"/>
                  <a:pt x="2541" y="1159"/>
                </a:cubicBezTo>
                <a:cubicBezTo>
                  <a:pt x="2460" y="1097"/>
                  <a:pt x="2379" y="994"/>
                  <a:pt x="2335" y="984"/>
                </a:cubicBezTo>
                <a:cubicBezTo>
                  <a:pt x="2333" y="983"/>
                  <a:pt x="2331" y="983"/>
                  <a:pt x="2329" y="983"/>
                </a:cubicBezTo>
                <a:cubicBezTo>
                  <a:pt x="2280" y="983"/>
                  <a:pt x="2193" y="1104"/>
                  <a:pt x="2153" y="1166"/>
                </a:cubicBezTo>
                <a:cubicBezTo>
                  <a:pt x="2140" y="1184"/>
                  <a:pt x="2132" y="1199"/>
                  <a:pt x="2132" y="1199"/>
                </a:cubicBezTo>
                <a:cubicBezTo>
                  <a:pt x="2132" y="1199"/>
                  <a:pt x="1770" y="835"/>
                  <a:pt x="1603" y="614"/>
                </a:cubicBezTo>
                <a:cubicBezTo>
                  <a:pt x="1435" y="394"/>
                  <a:pt x="2019" y="156"/>
                  <a:pt x="1932" y="35"/>
                </a:cubicBezTo>
                <a:cubicBezTo>
                  <a:pt x="1916" y="10"/>
                  <a:pt x="1850" y="0"/>
                  <a:pt x="17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8"/>
          <p:cNvSpPr/>
          <p:nvPr/>
        </p:nvSpPr>
        <p:spPr>
          <a:xfrm>
            <a:off x="5750064" y="4257782"/>
            <a:ext cx="110883" cy="340171"/>
          </a:xfrm>
          <a:custGeom>
            <a:rect b="b" l="l" r="r" t="t"/>
            <a:pathLst>
              <a:path extrusionOk="0" h="2985" w="973">
                <a:moveTo>
                  <a:pt x="622" y="0"/>
                </a:moveTo>
                <a:cubicBezTo>
                  <a:pt x="573" y="0"/>
                  <a:pt x="487" y="121"/>
                  <a:pt x="448" y="181"/>
                </a:cubicBezTo>
                <a:cubicBezTo>
                  <a:pt x="529" y="344"/>
                  <a:pt x="591" y="533"/>
                  <a:pt x="540" y="676"/>
                </a:cubicBezTo>
                <a:cubicBezTo>
                  <a:pt x="429" y="983"/>
                  <a:pt x="0" y="2631"/>
                  <a:pt x="159" y="2830"/>
                </a:cubicBezTo>
                <a:cubicBezTo>
                  <a:pt x="198" y="2878"/>
                  <a:pt x="272" y="2932"/>
                  <a:pt x="361" y="2984"/>
                </a:cubicBezTo>
                <a:cubicBezTo>
                  <a:pt x="361" y="2778"/>
                  <a:pt x="364" y="2614"/>
                  <a:pt x="373" y="2583"/>
                </a:cubicBezTo>
                <a:cubicBezTo>
                  <a:pt x="376" y="2571"/>
                  <a:pt x="391" y="2517"/>
                  <a:pt x="415" y="2431"/>
                </a:cubicBezTo>
                <a:cubicBezTo>
                  <a:pt x="425" y="2397"/>
                  <a:pt x="435" y="2359"/>
                  <a:pt x="448" y="2317"/>
                </a:cubicBezTo>
                <a:cubicBezTo>
                  <a:pt x="465" y="2248"/>
                  <a:pt x="488" y="2170"/>
                  <a:pt x="511" y="2083"/>
                </a:cubicBezTo>
                <a:cubicBezTo>
                  <a:pt x="521" y="2046"/>
                  <a:pt x="531" y="2008"/>
                  <a:pt x="542" y="1969"/>
                </a:cubicBezTo>
                <a:cubicBezTo>
                  <a:pt x="561" y="1898"/>
                  <a:pt x="582" y="1822"/>
                  <a:pt x="602" y="1745"/>
                </a:cubicBezTo>
                <a:cubicBezTo>
                  <a:pt x="612" y="1706"/>
                  <a:pt x="623" y="1670"/>
                  <a:pt x="633" y="1632"/>
                </a:cubicBezTo>
                <a:cubicBezTo>
                  <a:pt x="655" y="1546"/>
                  <a:pt x="679" y="1458"/>
                  <a:pt x="701" y="1369"/>
                </a:cubicBezTo>
                <a:cubicBezTo>
                  <a:pt x="712" y="1331"/>
                  <a:pt x="721" y="1292"/>
                  <a:pt x="731" y="1255"/>
                </a:cubicBezTo>
                <a:cubicBezTo>
                  <a:pt x="750" y="1179"/>
                  <a:pt x="770" y="1105"/>
                  <a:pt x="787" y="1031"/>
                </a:cubicBezTo>
                <a:cubicBezTo>
                  <a:pt x="797" y="993"/>
                  <a:pt x="807" y="954"/>
                  <a:pt x="816" y="918"/>
                </a:cubicBezTo>
                <a:cubicBezTo>
                  <a:pt x="911" y="528"/>
                  <a:pt x="972" y="223"/>
                  <a:pt x="935" y="222"/>
                </a:cubicBezTo>
                <a:cubicBezTo>
                  <a:pt x="829" y="218"/>
                  <a:pt x="691" y="16"/>
                  <a:pt x="628" y="1"/>
                </a:cubicBezTo>
                <a:cubicBezTo>
                  <a:pt x="626" y="0"/>
                  <a:pt x="624" y="0"/>
                  <a:pt x="6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8"/>
          <p:cNvSpPr/>
          <p:nvPr/>
        </p:nvSpPr>
        <p:spPr>
          <a:xfrm>
            <a:off x="5555420" y="4148152"/>
            <a:ext cx="225527" cy="580740"/>
          </a:xfrm>
          <a:custGeom>
            <a:rect b="b" l="l" r="r" t="t"/>
            <a:pathLst>
              <a:path extrusionOk="0" h="5096" w="1979">
                <a:moveTo>
                  <a:pt x="1453" y="1"/>
                </a:moveTo>
                <a:lnTo>
                  <a:pt x="1453" y="1"/>
                </a:lnTo>
                <a:cubicBezTo>
                  <a:pt x="1077" y="42"/>
                  <a:pt x="621" y="130"/>
                  <a:pt x="621" y="130"/>
                </a:cubicBezTo>
                <a:cubicBezTo>
                  <a:pt x="621" y="130"/>
                  <a:pt x="528" y="110"/>
                  <a:pt x="419" y="110"/>
                </a:cubicBezTo>
                <a:cubicBezTo>
                  <a:pt x="234" y="110"/>
                  <a:pt x="1" y="166"/>
                  <a:pt x="82" y="469"/>
                </a:cubicBezTo>
                <a:cubicBezTo>
                  <a:pt x="211" y="948"/>
                  <a:pt x="307" y="1553"/>
                  <a:pt x="385" y="2773"/>
                </a:cubicBezTo>
                <a:cubicBezTo>
                  <a:pt x="464" y="3990"/>
                  <a:pt x="1089" y="4851"/>
                  <a:pt x="1298" y="4998"/>
                </a:cubicBezTo>
                <a:cubicBezTo>
                  <a:pt x="1366" y="5046"/>
                  <a:pt x="1478" y="5078"/>
                  <a:pt x="1596" y="5090"/>
                </a:cubicBezTo>
                <a:cubicBezTo>
                  <a:pt x="1629" y="5093"/>
                  <a:pt x="1662" y="5095"/>
                  <a:pt x="1696" y="5095"/>
                </a:cubicBezTo>
                <a:cubicBezTo>
                  <a:pt x="1770" y="5095"/>
                  <a:pt x="1842" y="5087"/>
                  <a:pt x="1905" y="5068"/>
                </a:cubicBezTo>
                <a:cubicBezTo>
                  <a:pt x="1092" y="4380"/>
                  <a:pt x="1695" y="2313"/>
                  <a:pt x="1833" y="1926"/>
                </a:cubicBezTo>
                <a:cubicBezTo>
                  <a:pt x="1979" y="1515"/>
                  <a:pt x="1463" y="829"/>
                  <a:pt x="1252" y="535"/>
                </a:cubicBezTo>
                <a:cubicBezTo>
                  <a:pt x="1135" y="374"/>
                  <a:pt x="1291" y="161"/>
                  <a:pt x="1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8"/>
          <p:cNvSpPr/>
          <p:nvPr/>
        </p:nvSpPr>
        <p:spPr>
          <a:xfrm>
            <a:off x="5555534" y="4160574"/>
            <a:ext cx="181994" cy="567749"/>
          </a:xfrm>
          <a:custGeom>
            <a:rect b="b" l="l" r="r" t="t"/>
            <a:pathLst>
              <a:path extrusionOk="0" h="4982" w="1597">
                <a:moveTo>
                  <a:pt x="420" y="0"/>
                </a:moveTo>
                <a:cubicBezTo>
                  <a:pt x="235" y="0"/>
                  <a:pt x="1" y="56"/>
                  <a:pt x="83" y="359"/>
                </a:cubicBezTo>
                <a:cubicBezTo>
                  <a:pt x="212" y="839"/>
                  <a:pt x="306" y="1443"/>
                  <a:pt x="385" y="2662"/>
                </a:cubicBezTo>
                <a:cubicBezTo>
                  <a:pt x="463" y="3881"/>
                  <a:pt x="1088" y="4742"/>
                  <a:pt x="1298" y="4889"/>
                </a:cubicBezTo>
                <a:cubicBezTo>
                  <a:pt x="1367" y="4936"/>
                  <a:pt x="1477" y="4969"/>
                  <a:pt x="1597" y="4981"/>
                </a:cubicBezTo>
                <a:cubicBezTo>
                  <a:pt x="309" y="3350"/>
                  <a:pt x="837" y="1693"/>
                  <a:pt x="725" y="1264"/>
                </a:cubicBezTo>
                <a:cubicBezTo>
                  <a:pt x="458" y="237"/>
                  <a:pt x="621" y="20"/>
                  <a:pt x="621" y="20"/>
                </a:cubicBezTo>
                <a:cubicBezTo>
                  <a:pt x="621" y="20"/>
                  <a:pt x="529" y="0"/>
                  <a:pt x="42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8"/>
          <p:cNvSpPr/>
          <p:nvPr/>
        </p:nvSpPr>
        <p:spPr>
          <a:xfrm>
            <a:off x="5813311" y="4355560"/>
            <a:ext cx="29858" cy="20057"/>
          </a:xfrm>
          <a:custGeom>
            <a:rect b="b" l="l" r="r" t="t"/>
            <a:pathLst>
              <a:path extrusionOk="0" h="176" w="262">
                <a:moveTo>
                  <a:pt x="60" y="1"/>
                </a:moveTo>
                <a:cubicBezTo>
                  <a:pt x="35" y="1"/>
                  <a:pt x="11" y="18"/>
                  <a:pt x="3" y="43"/>
                </a:cubicBezTo>
                <a:cubicBezTo>
                  <a:pt x="1" y="50"/>
                  <a:pt x="1" y="59"/>
                  <a:pt x="1" y="66"/>
                </a:cubicBezTo>
                <a:cubicBezTo>
                  <a:pt x="3" y="89"/>
                  <a:pt x="18" y="110"/>
                  <a:pt x="43" y="117"/>
                </a:cubicBezTo>
                <a:lnTo>
                  <a:pt x="233" y="175"/>
                </a:lnTo>
                <a:lnTo>
                  <a:pt x="262" y="60"/>
                </a:lnTo>
                <a:lnTo>
                  <a:pt x="77" y="3"/>
                </a:lnTo>
                <a:cubicBezTo>
                  <a:pt x="71" y="2"/>
                  <a:pt x="66" y="1"/>
                  <a:pt x="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8"/>
          <p:cNvSpPr/>
          <p:nvPr/>
        </p:nvSpPr>
        <p:spPr>
          <a:xfrm>
            <a:off x="5803055" y="4393850"/>
            <a:ext cx="30427" cy="19943"/>
          </a:xfrm>
          <a:custGeom>
            <a:rect b="b" l="l" r="r" t="t"/>
            <a:pathLst>
              <a:path extrusionOk="0" h="175" w="267">
                <a:moveTo>
                  <a:pt x="61" y="0"/>
                </a:moveTo>
                <a:cubicBezTo>
                  <a:pt x="36" y="0"/>
                  <a:pt x="13" y="17"/>
                  <a:pt x="5" y="42"/>
                </a:cubicBezTo>
                <a:cubicBezTo>
                  <a:pt x="2" y="50"/>
                  <a:pt x="1" y="57"/>
                  <a:pt x="2" y="65"/>
                </a:cubicBezTo>
                <a:cubicBezTo>
                  <a:pt x="4" y="88"/>
                  <a:pt x="20" y="108"/>
                  <a:pt x="44" y="116"/>
                </a:cubicBezTo>
                <a:lnTo>
                  <a:pt x="236" y="175"/>
                </a:lnTo>
                <a:lnTo>
                  <a:pt x="267" y="60"/>
                </a:lnTo>
                <a:lnTo>
                  <a:pt x="78" y="3"/>
                </a:lnTo>
                <a:cubicBezTo>
                  <a:pt x="72" y="1"/>
                  <a:pt x="66" y="0"/>
                  <a:pt x="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8"/>
          <p:cNvSpPr/>
          <p:nvPr/>
        </p:nvSpPr>
        <p:spPr>
          <a:xfrm>
            <a:off x="5784479" y="4476130"/>
            <a:ext cx="27350" cy="19145"/>
          </a:xfrm>
          <a:custGeom>
            <a:rect b="b" l="l" r="r" t="t"/>
            <a:pathLst>
              <a:path extrusionOk="0" h="168" w="240">
                <a:moveTo>
                  <a:pt x="60" y="1"/>
                </a:moveTo>
                <a:cubicBezTo>
                  <a:pt x="35" y="1"/>
                  <a:pt x="11" y="18"/>
                  <a:pt x="3" y="43"/>
                </a:cubicBezTo>
                <a:cubicBezTo>
                  <a:pt x="0" y="50"/>
                  <a:pt x="0" y="57"/>
                  <a:pt x="0" y="66"/>
                </a:cubicBezTo>
                <a:cubicBezTo>
                  <a:pt x="3" y="89"/>
                  <a:pt x="19" y="110"/>
                  <a:pt x="42" y="117"/>
                </a:cubicBezTo>
                <a:lnTo>
                  <a:pt x="210" y="168"/>
                </a:lnTo>
                <a:lnTo>
                  <a:pt x="240" y="53"/>
                </a:lnTo>
                <a:lnTo>
                  <a:pt x="76" y="3"/>
                </a:lnTo>
                <a:cubicBezTo>
                  <a:pt x="71" y="2"/>
                  <a:pt x="65" y="1"/>
                  <a:pt x="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8"/>
          <p:cNvSpPr/>
          <p:nvPr/>
        </p:nvSpPr>
        <p:spPr>
          <a:xfrm>
            <a:off x="5791887" y="4436813"/>
            <a:ext cx="30199" cy="19943"/>
          </a:xfrm>
          <a:custGeom>
            <a:rect b="b" l="l" r="r" t="t"/>
            <a:pathLst>
              <a:path extrusionOk="0" h="175" w="265">
                <a:moveTo>
                  <a:pt x="61" y="0"/>
                </a:moveTo>
                <a:cubicBezTo>
                  <a:pt x="36" y="0"/>
                  <a:pt x="13" y="17"/>
                  <a:pt x="5" y="42"/>
                </a:cubicBezTo>
                <a:cubicBezTo>
                  <a:pt x="2" y="50"/>
                  <a:pt x="1" y="58"/>
                  <a:pt x="2" y="66"/>
                </a:cubicBezTo>
                <a:cubicBezTo>
                  <a:pt x="5" y="88"/>
                  <a:pt x="21" y="110"/>
                  <a:pt x="45" y="117"/>
                </a:cubicBezTo>
                <a:lnTo>
                  <a:pt x="235" y="174"/>
                </a:lnTo>
                <a:cubicBezTo>
                  <a:pt x="245" y="135"/>
                  <a:pt x="256" y="99"/>
                  <a:pt x="265" y="59"/>
                </a:cubicBezTo>
                <a:lnTo>
                  <a:pt x="77" y="2"/>
                </a:lnTo>
                <a:cubicBezTo>
                  <a:pt x="72" y="1"/>
                  <a:pt x="67" y="0"/>
                  <a:pt x="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8"/>
          <p:cNvSpPr/>
          <p:nvPr/>
        </p:nvSpPr>
        <p:spPr>
          <a:xfrm>
            <a:off x="5776046" y="4516358"/>
            <a:ext cx="25071" cy="18348"/>
          </a:xfrm>
          <a:custGeom>
            <a:rect b="b" l="l" r="r" t="t"/>
            <a:pathLst>
              <a:path extrusionOk="0" h="161" w="220">
                <a:moveTo>
                  <a:pt x="61" y="1"/>
                </a:moveTo>
                <a:cubicBezTo>
                  <a:pt x="35" y="1"/>
                  <a:pt x="11" y="17"/>
                  <a:pt x="5" y="43"/>
                </a:cubicBezTo>
                <a:cubicBezTo>
                  <a:pt x="2" y="50"/>
                  <a:pt x="1" y="58"/>
                  <a:pt x="2" y="66"/>
                </a:cubicBezTo>
                <a:cubicBezTo>
                  <a:pt x="3" y="89"/>
                  <a:pt x="20" y="111"/>
                  <a:pt x="43" y="117"/>
                </a:cubicBezTo>
                <a:lnTo>
                  <a:pt x="187" y="161"/>
                </a:lnTo>
                <a:cubicBezTo>
                  <a:pt x="196" y="127"/>
                  <a:pt x="206" y="89"/>
                  <a:pt x="220" y="45"/>
                </a:cubicBezTo>
                <a:lnTo>
                  <a:pt x="77" y="3"/>
                </a:lnTo>
                <a:cubicBezTo>
                  <a:pt x="72" y="2"/>
                  <a:pt x="66" y="1"/>
                  <a:pt x="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8"/>
          <p:cNvSpPr txBox="1"/>
          <p:nvPr>
            <p:ph idx="1" type="body"/>
          </p:nvPr>
        </p:nvSpPr>
        <p:spPr>
          <a:xfrm>
            <a:off x="771475" y="1053275"/>
            <a:ext cx="1809300" cy="62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chemeClr val="dk1"/>
                </a:solidFill>
                <a:latin typeface="Roboto"/>
                <a:ea typeface="Roboto"/>
                <a:cs typeface="Roboto"/>
                <a:sym typeface="Roboto"/>
              </a:rPr>
              <a:t>Find new people with same interests as you</a:t>
            </a:r>
            <a:endParaRPr sz="1200">
              <a:solidFill>
                <a:schemeClr val="dk1"/>
              </a:solidFill>
              <a:latin typeface="Roboto"/>
              <a:ea typeface="Roboto"/>
              <a:cs typeface="Roboto"/>
              <a:sym typeface="Roboto"/>
            </a:endParaRPr>
          </a:p>
        </p:txBody>
      </p:sp>
      <p:sp>
        <p:nvSpPr>
          <p:cNvPr id="685" name="Google Shape;685;p28"/>
          <p:cNvSpPr txBox="1"/>
          <p:nvPr>
            <p:ph idx="1" type="body"/>
          </p:nvPr>
        </p:nvSpPr>
        <p:spPr>
          <a:xfrm>
            <a:off x="771475" y="1818850"/>
            <a:ext cx="1809300" cy="62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chemeClr val="dk1"/>
                </a:solidFill>
                <a:latin typeface="Roboto"/>
                <a:ea typeface="Roboto"/>
                <a:cs typeface="Roboto"/>
                <a:sym typeface="Roboto"/>
              </a:rPr>
              <a:t>Be more healthy by practicing sports</a:t>
            </a:r>
            <a:endParaRPr sz="1200">
              <a:solidFill>
                <a:schemeClr val="dk1"/>
              </a:solidFill>
              <a:latin typeface="Roboto"/>
              <a:ea typeface="Roboto"/>
              <a:cs typeface="Roboto"/>
              <a:sym typeface="Roboto"/>
            </a:endParaRPr>
          </a:p>
        </p:txBody>
      </p:sp>
      <p:sp>
        <p:nvSpPr>
          <p:cNvPr id="686" name="Google Shape;686;p28"/>
          <p:cNvSpPr txBox="1"/>
          <p:nvPr>
            <p:ph idx="1" type="body"/>
          </p:nvPr>
        </p:nvSpPr>
        <p:spPr>
          <a:xfrm>
            <a:off x="771475" y="3350000"/>
            <a:ext cx="1809300" cy="62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Buy new equipment to be </a:t>
            </a:r>
            <a:r>
              <a:rPr lang="en" sz="1200">
                <a:solidFill>
                  <a:schemeClr val="dk1"/>
                </a:solidFill>
                <a:latin typeface="Roboto"/>
                <a:ea typeface="Roboto"/>
                <a:cs typeface="Roboto"/>
                <a:sym typeface="Roboto"/>
              </a:rPr>
              <a:t>prepared</a:t>
            </a:r>
            <a:r>
              <a:rPr lang="en" sz="1200">
                <a:solidFill>
                  <a:schemeClr val="dk1"/>
                </a:solidFill>
                <a:latin typeface="Roboto"/>
                <a:ea typeface="Roboto"/>
                <a:cs typeface="Roboto"/>
                <a:sym typeface="Roboto"/>
              </a:rPr>
              <a:t> for a new hobby.</a:t>
            </a:r>
            <a:endParaRPr sz="1200">
              <a:solidFill>
                <a:schemeClr val="dk1"/>
              </a:solidFill>
              <a:latin typeface="Roboto"/>
              <a:ea typeface="Roboto"/>
              <a:cs typeface="Roboto"/>
              <a:sym typeface="Roboto"/>
            </a:endParaRPr>
          </a:p>
          <a:p>
            <a:pPr indent="0" lvl="0" marL="0" rtl="0" algn="l">
              <a:spcBef>
                <a:spcPts val="1600"/>
              </a:spcBef>
              <a:spcAft>
                <a:spcPts val="1600"/>
              </a:spcAft>
              <a:buNone/>
            </a:pPr>
            <a:r>
              <a:t/>
            </a:r>
            <a:endParaRPr sz="1200">
              <a:solidFill>
                <a:schemeClr val="dk1"/>
              </a:solidFill>
              <a:latin typeface="Roboto"/>
              <a:ea typeface="Roboto"/>
              <a:cs typeface="Roboto"/>
              <a:sym typeface="Roboto"/>
            </a:endParaRPr>
          </a:p>
        </p:txBody>
      </p:sp>
      <p:sp>
        <p:nvSpPr>
          <p:cNvPr id="687" name="Google Shape;687;p28"/>
          <p:cNvSpPr txBox="1"/>
          <p:nvPr>
            <p:ph idx="1" type="body"/>
          </p:nvPr>
        </p:nvSpPr>
        <p:spPr>
          <a:xfrm>
            <a:off x="771475" y="2584425"/>
            <a:ext cx="1809300" cy="624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chemeClr val="dk1"/>
                </a:solidFill>
                <a:latin typeface="Roboto"/>
                <a:ea typeface="Roboto"/>
                <a:cs typeface="Roboto"/>
                <a:sym typeface="Roboto"/>
              </a:rPr>
              <a:t>Sell your equipment, and increase your success</a:t>
            </a:r>
            <a:endParaRPr sz="1200">
              <a:solidFill>
                <a:schemeClr val="dk1"/>
              </a:solidFill>
              <a:latin typeface="Roboto"/>
              <a:ea typeface="Roboto"/>
              <a:cs typeface="Roboto"/>
              <a:sym typeface="Roboto"/>
            </a:endParaRPr>
          </a:p>
        </p:txBody>
      </p:sp>
      <p:sp>
        <p:nvSpPr>
          <p:cNvPr id="688" name="Google Shape;688;p28"/>
          <p:cNvSpPr txBox="1"/>
          <p:nvPr>
            <p:ph idx="1" type="body"/>
          </p:nvPr>
        </p:nvSpPr>
        <p:spPr>
          <a:xfrm>
            <a:off x="771475" y="4115575"/>
            <a:ext cx="1809300" cy="62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Learn all about a sport from really passionate people</a:t>
            </a:r>
            <a:endParaRPr sz="1200">
              <a:solidFill>
                <a:schemeClr val="dk1"/>
              </a:solidFill>
              <a:latin typeface="Roboto"/>
              <a:ea typeface="Roboto"/>
              <a:cs typeface="Roboto"/>
              <a:sym typeface="Roboto"/>
            </a:endParaRPr>
          </a:p>
          <a:p>
            <a:pPr indent="0" lvl="0" marL="0" rtl="0" algn="l">
              <a:spcBef>
                <a:spcPts val="1600"/>
              </a:spcBef>
              <a:spcAft>
                <a:spcPts val="1600"/>
              </a:spcAft>
              <a:buNone/>
            </a:pPr>
            <a:r>
              <a:t/>
            </a:r>
            <a:endParaRPr sz="1200">
              <a:solidFill>
                <a:schemeClr val="dk1"/>
              </a:solidFill>
              <a:latin typeface="Roboto"/>
              <a:ea typeface="Roboto"/>
              <a:cs typeface="Roboto"/>
              <a:sym typeface="Roboto"/>
            </a:endParaRPr>
          </a:p>
        </p:txBody>
      </p:sp>
      <p:sp>
        <p:nvSpPr>
          <p:cNvPr id="689" name="Google Shape;689;p28"/>
          <p:cNvSpPr/>
          <p:nvPr/>
        </p:nvSpPr>
        <p:spPr>
          <a:xfrm>
            <a:off x="5981516" y="3018806"/>
            <a:ext cx="851281" cy="906438"/>
          </a:xfrm>
          <a:custGeom>
            <a:rect b="b" l="l" r="r" t="t"/>
            <a:pathLst>
              <a:path extrusionOk="0" h="7954" w="7470">
                <a:moveTo>
                  <a:pt x="4472" y="0"/>
                </a:moveTo>
                <a:lnTo>
                  <a:pt x="4472" y="0"/>
                </a:lnTo>
                <a:cubicBezTo>
                  <a:pt x="4474" y="32"/>
                  <a:pt x="4476" y="65"/>
                  <a:pt x="4479" y="98"/>
                </a:cubicBezTo>
                <a:cubicBezTo>
                  <a:pt x="4614" y="1559"/>
                  <a:pt x="2098" y="4449"/>
                  <a:pt x="1588" y="4823"/>
                </a:cubicBezTo>
                <a:cubicBezTo>
                  <a:pt x="1374" y="4980"/>
                  <a:pt x="711" y="5798"/>
                  <a:pt x="0" y="6707"/>
                </a:cubicBezTo>
                <a:lnTo>
                  <a:pt x="1128" y="7954"/>
                </a:lnTo>
                <a:cubicBezTo>
                  <a:pt x="1737" y="7319"/>
                  <a:pt x="2279" y="6760"/>
                  <a:pt x="2369" y="6677"/>
                </a:cubicBezTo>
                <a:cubicBezTo>
                  <a:pt x="2591" y="6472"/>
                  <a:pt x="3985" y="5758"/>
                  <a:pt x="4206" y="5487"/>
                </a:cubicBezTo>
                <a:cubicBezTo>
                  <a:pt x="4423" y="5221"/>
                  <a:pt x="6908" y="1860"/>
                  <a:pt x="7435" y="1860"/>
                </a:cubicBezTo>
                <a:cubicBezTo>
                  <a:pt x="7448" y="1860"/>
                  <a:pt x="7459" y="1862"/>
                  <a:pt x="7470" y="1866"/>
                </a:cubicBezTo>
                <a:cubicBezTo>
                  <a:pt x="7470" y="1864"/>
                  <a:pt x="6639" y="1061"/>
                  <a:pt x="5841" y="24"/>
                </a:cubicBezTo>
                <a:cubicBezTo>
                  <a:pt x="5628" y="72"/>
                  <a:pt x="5420" y="90"/>
                  <a:pt x="5225" y="90"/>
                </a:cubicBezTo>
                <a:cubicBezTo>
                  <a:pt x="4941" y="90"/>
                  <a:pt x="4684" y="51"/>
                  <a:pt x="4472" y="0"/>
                </a:cubicBezTo>
                <a:close/>
              </a:path>
            </a:pathLst>
          </a:custGeom>
          <a:solidFill>
            <a:srgbClr val="595959">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8"/>
          <p:cNvSpPr txBox="1"/>
          <p:nvPr/>
        </p:nvSpPr>
        <p:spPr>
          <a:xfrm>
            <a:off x="2948200" y="1171650"/>
            <a:ext cx="2441100" cy="38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600">
                <a:solidFill>
                  <a:schemeClr val="lt1"/>
                </a:solidFill>
                <a:latin typeface="Fira Sans"/>
                <a:ea typeface="Fira Sans"/>
                <a:cs typeface="Fira Sans"/>
                <a:sym typeface="Fira Sans"/>
              </a:rPr>
              <a:t>Stop the loneliness</a:t>
            </a:r>
            <a:endParaRPr b="1" sz="1600">
              <a:solidFill>
                <a:schemeClr val="lt1"/>
              </a:solidFill>
              <a:latin typeface="Fira Sans"/>
              <a:ea typeface="Fira Sans"/>
              <a:cs typeface="Fira Sans"/>
              <a:sym typeface="Fira Sans"/>
            </a:endParaRPr>
          </a:p>
        </p:txBody>
      </p:sp>
      <p:sp>
        <p:nvSpPr>
          <p:cNvPr id="691" name="Google Shape;691;p28"/>
          <p:cNvSpPr txBox="1"/>
          <p:nvPr/>
        </p:nvSpPr>
        <p:spPr>
          <a:xfrm>
            <a:off x="2478376" y="2705625"/>
            <a:ext cx="2702100" cy="382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1600">
                <a:solidFill>
                  <a:schemeClr val="lt1"/>
                </a:solidFill>
                <a:latin typeface="Fira Sans"/>
                <a:ea typeface="Fira Sans"/>
                <a:cs typeface="Fira Sans"/>
                <a:sym typeface="Fira Sans"/>
              </a:rPr>
              <a:t>Increase your revenue</a:t>
            </a:r>
            <a:endParaRPr b="1" sz="1600">
              <a:solidFill>
                <a:schemeClr val="lt1"/>
              </a:solidFill>
              <a:latin typeface="Fira Sans"/>
              <a:ea typeface="Fira Sans"/>
              <a:cs typeface="Fira Sans"/>
              <a:sym typeface="Fira Sans"/>
            </a:endParaRPr>
          </a:p>
        </p:txBody>
      </p:sp>
      <p:sp>
        <p:nvSpPr>
          <p:cNvPr id="692" name="Google Shape;692;p28"/>
          <p:cNvSpPr txBox="1"/>
          <p:nvPr/>
        </p:nvSpPr>
        <p:spPr>
          <a:xfrm>
            <a:off x="2240391" y="1963175"/>
            <a:ext cx="2347800" cy="382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1600">
                <a:solidFill>
                  <a:schemeClr val="lt1"/>
                </a:solidFill>
                <a:latin typeface="Fira Sans"/>
                <a:ea typeface="Fira Sans"/>
                <a:cs typeface="Fira Sans"/>
                <a:sym typeface="Fira Sans"/>
              </a:rPr>
              <a:t>Stop bad habits</a:t>
            </a:r>
            <a:endParaRPr b="1" sz="1600">
              <a:solidFill>
                <a:schemeClr val="lt1"/>
              </a:solidFill>
              <a:latin typeface="Fira Sans"/>
              <a:ea typeface="Fira Sans"/>
              <a:cs typeface="Fira Sans"/>
              <a:sym typeface="Fira Sans"/>
            </a:endParaRPr>
          </a:p>
        </p:txBody>
      </p:sp>
      <p:sp>
        <p:nvSpPr>
          <p:cNvPr id="693" name="Google Shape;693;p28"/>
          <p:cNvSpPr txBox="1"/>
          <p:nvPr/>
        </p:nvSpPr>
        <p:spPr>
          <a:xfrm>
            <a:off x="2072478" y="3471200"/>
            <a:ext cx="3147600" cy="382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1600">
                <a:solidFill>
                  <a:schemeClr val="lt1"/>
                </a:solidFill>
                <a:latin typeface="Fira Sans"/>
                <a:ea typeface="Fira Sans"/>
                <a:cs typeface="Fira Sans"/>
                <a:sym typeface="Fira Sans"/>
              </a:rPr>
              <a:t>Buy </a:t>
            </a:r>
            <a:r>
              <a:rPr b="1" lang="en" sz="1600">
                <a:solidFill>
                  <a:schemeClr val="lt1"/>
                </a:solidFill>
                <a:latin typeface="Fira Sans"/>
                <a:ea typeface="Fira Sans"/>
                <a:cs typeface="Fira Sans"/>
                <a:sym typeface="Fira Sans"/>
              </a:rPr>
              <a:t>quality equipment</a:t>
            </a:r>
            <a:endParaRPr b="1" sz="1600">
              <a:solidFill>
                <a:schemeClr val="lt1"/>
              </a:solidFill>
              <a:latin typeface="Fira Sans"/>
              <a:ea typeface="Fira Sans"/>
              <a:cs typeface="Fira Sans"/>
              <a:sym typeface="Fira Sans"/>
            </a:endParaRPr>
          </a:p>
        </p:txBody>
      </p:sp>
      <p:sp>
        <p:nvSpPr>
          <p:cNvPr id="694" name="Google Shape;694;p28"/>
          <p:cNvSpPr txBox="1"/>
          <p:nvPr/>
        </p:nvSpPr>
        <p:spPr>
          <a:xfrm>
            <a:off x="2924775" y="4261725"/>
            <a:ext cx="1809300" cy="382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1600">
                <a:solidFill>
                  <a:schemeClr val="lt1"/>
                </a:solidFill>
                <a:latin typeface="Fira Sans"/>
                <a:ea typeface="Fira Sans"/>
                <a:cs typeface="Fira Sans"/>
                <a:sym typeface="Fira Sans"/>
              </a:rPr>
              <a:t>Learn new things</a:t>
            </a:r>
            <a:endParaRPr b="1" sz="1600">
              <a:solidFill>
                <a:schemeClr val="lt1"/>
              </a:solidFill>
              <a:latin typeface="Fira Sans"/>
              <a:ea typeface="Fira Sans"/>
              <a:cs typeface="Fira Sans"/>
              <a:sym typeface="Fir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29"/>
          <p:cNvSpPr txBox="1"/>
          <p:nvPr/>
        </p:nvSpPr>
        <p:spPr>
          <a:xfrm>
            <a:off x="311700" y="292625"/>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3200">
                <a:solidFill>
                  <a:srgbClr val="4285F4"/>
                </a:solidFill>
                <a:latin typeface="Roboto"/>
                <a:ea typeface="Roboto"/>
                <a:cs typeface="Roboto"/>
                <a:sym typeface="Roboto"/>
              </a:rPr>
              <a:t>Main challenges </a:t>
            </a:r>
            <a:endParaRPr b="1" sz="3200">
              <a:solidFill>
                <a:srgbClr val="4285F4"/>
              </a:solidFill>
              <a:latin typeface="Roboto"/>
              <a:ea typeface="Roboto"/>
              <a:cs typeface="Roboto"/>
              <a:sym typeface="Roboto"/>
            </a:endParaRPr>
          </a:p>
          <a:p>
            <a:pPr indent="0" lvl="0" marL="0" rtl="0" algn="ctr">
              <a:spcBef>
                <a:spcPts val="0"/>
              </a:spcBef>
              <a:spcAft>
                <a:spcPts val="0"/>
              </a:spcAft>
              <a:buNone/>
            </a:pPr>
            <a:r>
              <a:t/>
            </a:r>
            <a:endParaRPr b="1" sz="2800">
              <a:latin typeface="Fira Sans"/>
              <a:ea typeface="Fira Sans"/>
              <a:cs typeface="Fira Sans"/>
              <a:sym typeface="Fira Sans"/>
            </a:endParaRPr>
          </a:p>
        </p:txBody>
      </p:sp>
      <p:sp>
        <p:nvSpPr>
          <p:cNvPr id="700" name="Google Shape;700;p29"/>
          <p:cNvSpPr/>
          <p:nvPr/>
        </p:nvSpPr>
        <p:spPr>
          <a:xfrm>
            <a:off x="3028538" y="2611362"/>
            <a:ext cx="154393" cy="322034"/>
          </a:xfrm>
          <a:custGeom>
            <a:rect b="b" l="l" r="r" t="t"/>
            <a:pathLst>
              <a:path extrusionOk="0" h="4424" w="2121">
                <a:moveTo>
                  <a:pt x="881" y="0"/>
                </a:moveTo>
                <a:cubicBezTo>
                  <a:pt x="811" y="0"/>
                  <a:pt x="738" y="42"/>
                  <a:pt x="716" y="128"/>
                </a:cubicBezTo>
                <a:lnTo>
                  <a:pt x="15" y="4227"/>
                </a:lnTo>
                <a:cubicBezTo>
                  <a:pt x="1" y="4340"/>
                  <a:pt x="71" y="4424"/>
                  <a:pt x="169" y="4424"/>
                </a:cubicBezTo>
                <a:lnTo>
                  <a:pt x="1924" y="4424"/>
                </a:lnTo>
                <a:cubicBezTo>
                  <a:pt x="2036" y="4424"/>
                  <a:pt x="2120" y="4326"/>
                  <a:pt x="2078" y="4213"/>
                </a:cubicBezTo>
                <a:lnTo>
                  <a:pt x="1025" y="114"/>
                </a:lnTo>
                <a:cubicBezTo>
                  <a:pt x="1012" y="39"/>
                  <a:pt x="947" y="0"/>
                  <a:pt x="8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9"/>
          <p:cNvSpPr/>
          <p:nvPr/>
        </p:nvSpPr>
        <p:spPr>
          <a:xfrm>
            <a:off x="3091867" y="2943145"/>
            <a:ext cx="44258" cy="33557"/>
          </a:xfrm>
          <a:custGeom>
            <a:rect b="b" l="l" r="r" t="t"/>
            <a:pathLst>
              <a:path extrusionOk="0" h="461" w="608">
                <a:moveTo>
                  <a:pt x="375" y="1"/>
                </a:moveTo>
                <a:cubicBezTo>
                  <a:pt x="239" y="1"/>
                  <a:pt x="60" y="183"/>
                  <a:pt x="29" y="287"/>
                </a:cubicBezTo>
                <a:cubicBezTo>
                  <a:pt x="1" y="357"/>
                  <a:pt x="57" y="427"/>
                  <a:pt x="113" y="455"/>
                </a:cubicBezTo>
                <a:cubicBezTo>
                  <a:pt x="127" y="459"/>
                  <a:pt x="142" y="461"/>
                  <a:pt x="158" y="461"/>
                </a:cubicBezTo>
                <a:cubicBezTo>
                  <a:pt x="325" y="461"/>
                  <a:pt x="607" y="269"/>
                  <a:pt x="492" y="76"/>
                </a:cubicBezTo>
                <a:cubicBezTo>
                  <a:pt x="463" y="22"/>
                  <a:pt x="422" y="1"/>
                  <a:pt x="3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9"/>
          <p:cNvSpPr/>
          <p:nvPr/>
        </p:nvSpPr>
        <p:spPr>
          <a:xfrm>
            <a:off x="3160364" y="3143685"/>
            <a:ext cx="38871" cy="33921"/>
          </a:xfrm>
          <a:custGeom>
            <a:rect b="b" l="l" r="r" t="t"/>
            <a:pathLst>
              <a:path extrusionOk="0" h="466" w="534">
                <a:moveTo>
                  <a:pt x="395" y="0"/>
                </a:moveTo>
                <a:cubicBezTo>
                  <a:pt x="347" y="0"/>
                  <a:pt x="300" y="21"/>
                  <a:pt x="281" y="59"/>
                </a:cubicBezTo>
                <a:cubicBezTo>
                  <a:pt x="253" y="101"/>
                  <a:pt x="253" y="73"/>
                  <a:pt x="239" y="101"/>
                </a:cubicBezTo>
                <a:cubicBezTo>
                  <a:pt x="225" y="115"/>
                  <a:pt x="211" y="115"/>
                  <a:pt x="183" y="129"/>
                </a:cubicBezTo>
                <a:lnTo>
                  <a:pt x="169" y="129"/>
                </a:lnTo>
                <a:cubicBezTo>
                  <a:pt x="0" y="185"/>
                  <a:pt x="14" y="466"/>
                  <a:pt x="225" y="466"/>
                </a:cubicBezTo>
                <a:cubicBezTo>
                  <a:pt x="309" y="466"/>
                  <a:pt x="450" y="424"/>
                  <a:pt x="492" y="339"/>
                </a:cubicBezTo>
                <a:cubicBezTo>
                  <a:pt x="520" y="269"/>
                  <a:pt x="534" y="185"/>
                  <a:pt x="520" y="101"/>
                </a:cubicBezTo>
                <a:cubicBezTo>
                  <a:pt x="512" y="31"/>
                  <a:pt x="453" y="0"/>
                  <a:pt x="3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9"/>
          <p:cNvSpPr/>
          <p:nvPr/>
        </p:nvSpPr>
        <p:spPr>
          <a:xfrm>
            <a:off x="3134814" y="2204822"/>
            <a:ext cx="30718" cy="20455"/>
          </a:xfrm>
          <a:custGeom>
            <a:rect b="b" l="l" r="r" t="t"/>
            <a:pathLst>
              <a:path extrusionOk="0" h="281" w="422">
                <a:moveTo>
                  <a:pt x="169" y="0"/>
                </a:moveTo>
                <a:cubicBezTo>
                  <a:pt x="0" y="0"/>
                  <a:pt x="0" y="253"/>
                  <a:pt x="169" y="281"/>
                </a:cubicBezTo>
                <a:cubicBezTo>
                  <a:pt x="239" y="281"/>
                  <a:pt x="295" y="281"/>
                  <a:pt x="351" y="239"/>
                </a:cubicBezTo>
                <a:cubicBezTo>
                  <a:pt x="422" y="183"/>
                  <a:pt x="422" y="70"/>
                  <a:pt x="351" y="28"/>
                </a:cubicBezTo>
                <a:cubicBezTo>
                  <a:pt x="295" y="0"/>
                  <a:pt x="239" y="0"/>
                  <a:pt x="1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9"/>
          <p:cNvSpPr/>
          <p:nvPr/>
        </p:nvSpPr>
        <p:spPr>
          <a:xfrm>
            <a:off x="3025554" y="2450275"/>
            <a:ext cx="32902" cy="22784"/>
          </a:xfrm>
          <a:custGeom>
            <a:rect b="b" l="l" r="r" t="t"/>
            <a:pathLst>
              <a:path extrusionOk="0" h="313" w="452">
                <a:moveTo>
                  <a:pt x="326" y="1"/>
                </a:moveTo>
                <a:cubicBezTo>
                  <a:pt x="312" y="1"/>
                  <a:pt x="297" y="4"/>
                  <a:pt x="280" y="11"/>
                </a:cubicBezTo>
                <a:cubicBezTo>
                  <a:pt x="252" y="25"/>
                  <a:pt x="196" y="25"/>
                  <a:pt x="168" y="39"/>
                </a:cubicBezTo>
                <a:cubicBezTo>
                  <a:pt x="0" y="99"/>
                  <a:pt x="78" y="313"/>
                  <a:pt x="200" y="313"/>
                </a:cubicBezTo>
                <a:cubicBezTo>
                  <a:pt x="221" y="313"/>
                  <a:pt x="244" y="306"/>
                  <a:pt x="266" y="292"/>
                </a:cubicBezTo>
                <a:lnTo>
                  <a:pt x="378" y="222"/>
                </a:lnTo>
                <a:cubicBezTo>
                  <a:pt x="452" y="148"/>
                  <a:pt x="419" y="1"/>
                  <a:pt x="3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9"/>
          <p:cNvSpPr/>
          <p:nvPr/>
        </p:nvSpPr>
        <p:spPr>
          <a:xfrm>
            <a:off x="3162402" y="2642153"/>
            <a:ext cx="36833" cy="20527"/>
          </a:xfrm>
          <a:custGeom>
            <a:rect b="b" l="l" r="r" t="t"/>
            <a:pathLst>
              <a:path extrusionOk="0" h="282" w="506">
                <a:moveTo>
                  <a:pt x="197" y="0"/>
                </a:moveTo>
                <a:cubicBezTo>
                  <a:pt x="5" y="0"/>
                  <a:pt x="1" y="281"/>
                  <a:pt x="184" y="281"/>
                </a:cubicBezTo>
                <a:cubicBezTo>
                  <a:pt x="188" y="281"/>
                  <a:pt x="192" y="281"/>
                  <a:pt x="197" y="281"/>
                </a:cubicBezTo>
                <a:cubicBezTo>
                  <a:pt x="267" y="281"/>
                  <a:pt x="337" y="281"/>
                  <a:pt x="393" y="253"/>
                </a:cubicBezTo>
                <a:cubicBezTo>
                  <a:pt x="506" y="211"/>
                  <a:pt x="506" y="70"/>
                  <a:pt x="393" y="42"/>
                </a:cubicBezTo>
                <a:cubicBezTo>
                  <a:pt x="323" y="14"/>
                  <a:pt x="267" y="0"/>
                  <a:pt x="1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6" name="Google Shape;706;p29"/>
          <p:cNvGrpSpPr/>
          <p:nvPr/>
        </p:nvGrpSpPr>
        <p:grpSpPr>
          <a:xfrm>
            <a:off x="2923281" y="1457400"/>
            <a:ext cx="3331191" cy="2595471"/>
            <a:chOff x="2923281" y="1457400"/>
            <a:chExt cx="3331191" cy="2595471"/>
          </a:xfrm>
        </p:grpSpPr>
        <p:sp>
          <p:nvSpPr>
            <p:cNvPr id="707" name="Google Shape;707;p29"/>
            <p:cNvSpPr/>
            <p:nvPr/>
          </p:nvSpPr>
          <p:spPr>
            <a:xfrm rot="-463161">
              <a:off x="3332059" y="3835922"/>
              <a:ext cx="93101" cy="179797"/>
            </a:xfrm>
            <a:custGeom>
              <a:rect b="b" l="l" r="r" t="t"/>
              <a:pathLst>
                <a:path extrusionOk="0" h="2470" w="1279">
                  <a:moveTo>
                    <a:pt x="366" y="1"/>
                  </a:moveTo>
                  <a:cubicBezTo>
                    <a:pt x="366" y="1"/>
                    <a:pt x="1" y="2050"/>
                    <a:pt x="29" y="2275"/>
                  </a:cubicBezTo>
                  <a:cubicBezTo>
                    <a:pt x="56" y="2409"/>
                    <a:pt x="215" y="2469"/>
                    <a:pt x="356" y="2469"/>
                  </a:cubicBezTo>
                  <a:cubicBezTo>
                    <a:pt x="435" y="2469"/>
                    <a:pt x="508" y="2450"/>
                    <a:pt x="548" y="2415"/>
                  </a:cubicBezTo>
                  <a:cubicBezTo>
                    <a:pt x="647" y="2331"/>
                    <a:pt x="1278" y="15"/>
                    <a:pt x="1278" y="15"/>
                  </a:cubicBezTo>
                  <a:lnTo>
                    <a:pt x="366" y="1"/>
                  </a:lnTo>
                  <a:close/>
                </a:path>
              </a:pathLst>
            </a:custGeom>
            <a:solidFill>
              <a:srgbClr val="FBC4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9"/>
            <p:cNvSpPr/>
            <p:nvPr/>
          </p:nvSpPr>
          <p:spPr>
            <a:xfrm>
              <a:off x="2923281" y="1457400"/>
              <a:ext cx="3330184" cy="2397421"/>
            </a:xfrm>
            <a:custGeom>
              <a:rect b="b" l="l" r="r" t="t"/>
              <a:pathLst>
                <a:path extrusionOk="0" h="32935" w="45749">
                  <a:moveTo>
                    <a:pt x="24845" y="1"/>
                  </a:moveTo>
                  <a:cubicBezTo>
                    <a:pt x="20713" y="1"/>
                    <a:pt x="16605" y="733"/>
                    <a:pt x="13196" y="2000"/>
                  </a:cubicBezTo>
                  <a:cubicBezTo>
                    <a:pt x="7679" y="4050"/>
                    <a:pt x="2134" y="7671"/>
                    <a:pt x="548" y="13020"/>
                  </a:cubicBezTo>
                  <a:cubicBezTo>
                    <a:pt x="141" y="14367"/>
                    <a:pt x="1" y="15841"/>
                    <a:pt x="183" y="17427"/>
                  </a:cubicBezTo>
                  <a:cubicBezTo>
                    <a:pt x="604" y="21259"/>
                    <a:pt x="2878" y="24825"/>
                    <a:pt x="6037" y="27324"/>
                  </a:cubicBezTo>
                  <a:cubicBezTo>
                    <a:pt x="10703" y="31014"/>
                    <a:pt x="17744" y="32935"/>
                    <a:pt x="23886" y="32935"/>
                  </a:cubicBezTo>
                  <a:cubicBezTo>
                    <a:pt x="24285" y="32935"/>
                    <a:pt x="24681" y="32927"/>
                    <a:pt x="25071" y="32910"/>
                  </a:cubicBezTo>
                  <a:cubicBezTo>
                    <a:pt x="33606" y="32546"/>
                    <a:pt x="42211" y="27899"/>
                    <a:pt x="44569" y="19828"/>
                  </a:cubicBezTo>
                  <a:cubicBezTo>
                    <a:pt x="45496" y="16669"/>
                    <a:pt x="45748" y="13216"/>
                    <a:pt x="44443" y="10170"/>
                  </a:cubicBezTo>
                  <a:cubicBezTo>
                    <a:pt x="41309" y="2875"/>
                    <a:pt x="33030" y="1"/>
                    <a:pt x="24845" y="1"/>
                  </a:cubicBezTo>
                  <a:close/>
                </a:path>
              </a:pathLst>
            </a:custGeom>
            <a:solidFill>
              <a:srgbClr val="D9EE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9"/>
            <p:cNvSpPr/>
            <p:nvPr/>
          </p:nvSpPr>
          <p:spPr>
            <a:xfrm>
              <a:off x="3124623" y="1843995"/>
              <a:ext cx="1779995" cy="812510"/>
            </a:xfrm>
            <a:custGeom>
              <a:rect b="b" l="l" r="r" t="t"/>
              <a:pathLst>
                <a:path extrusionOk="0" h="11162" w="24453">
                  <a:moveTo>
                    <a:pt x="10894" y="0"/>
                  </a:moveTo>
                  <a:cubicBezTo>
                    <a:pt x="10200" y="0"/>
                    <a:pt x="9544" y="282"/>
                    <a:pt x="8914" y="564"/>
                  </a:cubicBezTo>
                  <a:cubicBezTo>
                    <a:pt x="5769" y="1981"/>
                    <a:pt x="2779" y="3764"/>
                    <a:pt x="0" y="5799"/>
                  </a:cubicBezTo>
                  <a:cubicBezTo>
                    <a:pt x="178" y="5754"/>
                    <a:pt x="361" y="5732"/>
                    <a:pt x="543" y="5732"/>
                  </a:cubicBezTo>
                  <a:cubicBezTo>
                    <a:pt x="1309" y="5732"/>
                    <a:pt x="2073" y="6119"/>
                    <a:pt x="2527" y="6754"/>
                  </a:cubicBezTo>
                  <a:cubicBezTo>
                    <a:pt x="2601" y="6751"/>
                    <a:pt x="2675" y="6749"/>
                    <a:pt x="2748" y="6749"/>
                  </a:cubicBezTo>
                  <a:cubicBezTo>
                    <a:pt x="4312" y="6749"/>
                    <a:pt x="5825" y="7440"/>
                    <a:pt x="7299" y="7989"/>
                  </a:cubicBezTo>
                  <a:cubicBezTo>
                    <a:pt x="12746" y="10039"/>
                    <a:pt x="18642" y="10600"/>
                    <a:pt x="24453" y="11162"/>
                  </a:cubicBezTo>
                  <a:cubicBezTo>
                    <a:pt x="23190" y="9814"/>
                    <a:pt x="21912" y="8481"/>
                    <a:pt x="20649" y="7133"/>
                  </a:cubicBezTo>
                  <a:cubicBezTo>
                    <a:pt x="20045" y="6501"/>
                    <a:pt x="19442" y="5842"/>
                    <a:pt x="18684" y="5420"/>
                  </a:cubicBezTo>
                  <a:cubicBezTo>
                    <a:pt x="17841" y="4929"/>
                    <a:pt x="16845" y="4747"/>
                    <a:pt x="16017" y="4213"/>
                  </a:cubicBezTo>
                  <a:cubicBezTo>
                    <a:pt x="15090" y="3624"/>
                    <a:pt x="14458" y="2641"/>
                    <a:pt x="13757" y="1757"/>
                  </a:cubicBezTo>
                  <a:cubicBezTo>
                    <a:pt x="13055" y="886"/>
                    <a:pt x="12114" y="58"/>
                    <a:pt x="10991" y="2"/>
                  </a:cubicBezTo>
                  <a:cubicBezTo>
                    <a:pt x="10959" y="1"/>
                    <a:pt x="10926" y="0"/>
                    <a:pt x="1089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9"/>
            <p:cNvSpPr/>
            <p:nvPr/>
          </p:nvSpPr>
          <p:spPr>
            <a:xfrm>
              <a:off x="4228148" y="1814223"/>
              <a:ext cx="1847474" cy="842719"/>
            </a:xfrm>
            <a:custGeom>
              <a:rect b="b" l="l" r="r" t="t"/>
              <a:pathLst>
                <a:path extrusionOk="0" h="11577" w="25380">
                  <a:moveTo>
                    <a:pt x="14592" y="1"/>
                  </a:moveTo>
                  <a:cubicBezTo>
                    <a:pt x="13742" y="1"/>
                    <a:pt x="12898" y="474"/>
                    <a:pt x="12157" y="916"/>
                  </a:cubicBezTo>
                  <a:cubicBezTo>
                    <a:pt x="8170" y="3345"/>
                    <a:pt x="4113" y="5661"/>
                    <a:pt x="0" y="7865"/>
                  </a:cubicBezTo>
                  <a:cubicBezTo>
                    <a:pt x="2120" y="8904"/>
                    <a:pt x="4141" y="10195"/>
                    <a:pt x="6387" y="10897"/>
                  </a:cubicBezTo>
                  <a:cubicBezTo>
                    <a:pt x="7940" y="11387"/>
                    <a:pt x="9542" y="11577"/>
                    <a:pt x="11161" y="11577"/>
                  </a:cubicBezTo>
                  <a:cubicBezTo>
                    <a:pt x="13904" y="11577"/>
                    <a:pt x="16699" y="11032"/>
                    <a:pt x="19400" y="10476"/>
                  </a:cubicBezTo>
                  <a:cubicBezTo>
                    <a:pt x="21239" y="10097"/>
                    <a:pt x="23134" y="9718"/>
                    <a:pt x="24776" y="8749"/>
                  </a:cubicBezTo>
                  <a:cubicBezTo>
                    <a:pt x="25071" y="8567"/>
                    <a:pt x="25380" y="8314"/>
                    <a:pt x="25352" y="7977"/>
                  </a:cubicBezTo>
                  <a:cubicBezTo>
                    <a:pt x="25338" y="7781"/>
                    <a:pt x="25197" y="7626"/>
                    <a:pt x="25057" y="7486"/>
                  </a:cubicBezTo>
                  <a:cubicBezTo>
                    <a:pt x="23541" y="5815"/>
                    <a:pt x="21688" y="4482"/>
                    <a:pt x="19835" y="3176"/>
                  </a:cubicBezTo>
                  <a:cubicBezTo>
                    <a:pt x="18712" y="2390"/>
                    <a:pt x="17589" y="1590"/>
                    <a:pt x="16466" y="790"/>
                  </a:cubicBezTo>
                  <a:cubicBezTo>
                    <a:pt x="16017" y="481"/>
                    <a:pt x="15554" y="158"/>
                    <a:pt x="15034" y="46"/>
                  </a:cubicBezTo>
                  <a:cubicBezTo>
                    <a:pt x="14887" y="15"/>
                    <a:pt x="14739" y="1"/>
                    <a:pt x="1459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9"/>
            <p:cNvSpPr/>
            <p:nvPr/>
          </p:nvSpPr>
          <p:spPr>
            <a:xfrm>
              <a:off x="2967247" y="1823686"/>
              <a:ext cx="3246327" cy="879989"/>
            </a:xfrm>
            <a:custGeom>
              <a:rect b="b" l="l" r="r" t="t"/>
              <a:pathLst>
                <a:path extrusionOk="0" h="12089" w="44597">
                  <a:moveTo>
                    <a:pt x="6415" y="0"/>
                  </a:moveTo>
                  <a:cubicBezTo>
                    <a:pt x="3425" y="1980"/>
                    <a:pt x="997" y="4562"/>
                    <a:pt x="0" y="7791"/>
                  </a:cubicBezTo>
                  <a:cubicBezTo>
                    <a:pt x="1713" y="8549"/>
                    <a:pt x="3538" y="9111"/>
                    <a:pt x="5334" y="9672"/>
                  </a:cubicBezTo>
                  <a:cubicBezTo>
                    <a:pt x="8647" y="10683"/>
                    <a:pt x="12002" y="11707"/>
                    <a:pt x="15455" y="12002"/>
                  </a:cubicBezTo>
                  <a:cubicBezTo>
                    <a:pt x="16206" y="12062"/>
                    <a:pt x="16957" y="12088"/>
                    <a:pt x="17707" y="12088"/>
                  </a:cubicBezTo>
                  <a:cubicBezTo>
                    <a:pt x="19947" y="12088"/>
                    <a:pt x="22186" y="11854"/>
                    <a:pt x="24425" y="11581"/>
                  </a:cubicBezTo>
                  <a:cubicBezTo>
                    <a:pt x="31219" y="10795"/>
                    <a:pt x="37985" y="9602"/>
                    <a:pt x="44597" y="7791"/>
                  </a:cubicBezTo>
                  <a:cubicBezTo>
                    <a:pt x="44456" y="6879"/>
                    <a:pt x="44218" y="6008"/>
                    <a:pt x="43853" y="5138"/>
                  </a:cubicBezTo>
                  <a:cubicBezTo>
                    <a:pt x="43474" y="4282"/>
                    <a:pt x="43039" y="3496"/>
                    <a:pt x="42533" y="2752"/>
                  </a:cubicBezTo>
                  <a:cubicBezTo>
                    <a:pt x="41888" y="2401"/>
                    <a:pt x="41214" y="2064"/>
                    <a:pt x="40568" y="1713"/>
                  </a:cubicBezTo>
                  <a:cubicBezTo>
                    <a:pt x="39950" y="1404"/>
                    <a:pt x="39305" y="1067"/>
                    <a:pt x="38603" y="1067"/>
                  </a:cubicBezTo>
                  <a:cubicBezTo>
                    <a:pt x="37985" y="1095"/>
                    <a:pt x="37410" y="1348"/>
                    <a:pt x="36862" y="1629"/>
                  </a:cubicBezTo>
                  <a:cubicBezTo>
                    <a:pt x="34757" y="2667"/>
                    <a:pt x="32665" y="3678"/>
                    <a:pt x="30559" y="4717"/>
                  </a:cubicBezTo>
                  <a:cubicBezTo>
                    <a:pt x="29911" y="5041"/>
                    <a:pt x="29198" y="5378"/>
                    <a:pt x="28457" y="5378"/>
                  </a:cubicBezTo>
                  <a:cubicBezTo>
                    <a:pt x="28428" y="5378"/>
                    <a:pt x="28399" y="5378"/>
                    <a:pt x="28370" y="5377"/>
                  </a:cubicBezTo>
                  <a:cubicBezTo>
                    <a:pt x="27724" y="5334"/>
                    <a:pt x="27106" y="5040"/>
                    <a:pt x="26531" y="4717"/>
                  </a:cubicBezTo>
                  <a:cubicBezTo>
                    <a:pt x="25478" y="4141"/>
                    <a:pt x="24439" y="3496"/>
                    <a:pt x="23457" y="2794"/>
                  </a:cubicBezTo>
                  <a:cubicBezTo>
                    <a:pt x="22839" y="2359"/>
                    <a:pt x="22235" y="1895"/>
                    <a:pt x="21491" y="1699"/>
                  </a:cubicBezTo>
                  <a:cubicBezTo>
                    <a:pt x="21245" y="1640"/>
                    <a:pt x="20996" y="1615"/>
                    <a:pt x="20745" y="1615"/>
                  </a:cubicBezTo>
                  <a:cubicBezTo>
                    <a:pt x="20038" y="1615"/>
                    <a:pt x="19318" y="1814"/>
                    <a:pt x="18614" y="2022"/>
                  </a:cubicBezTo>
                  <a:cubicBezTo>
                    <a:pt x="16340" y="2681"/>
                    <a:pt x="14052" y="3355"/>
                    <a:pt x="11778" y="4043"/>
                  </a:cubicBezTo>
                  <a:cubicBezTo>
                    <a:pt x="11625" y="4094"/>
                    <a:pt x="11450" y="4130"/>
                    <a:pt x="11285" y="4130"/>
                  </a:cubicBezTo>
                  <a:cubicBezTo>
                    <a:pt x="11223" y="4130"/>
                    <a:pt x="11162" y="4125"/>
                    <a:pt x="11104" y="4113"/>
                  </a:cubicBezTo>
                  <a:cubicBezTo>
                    <a:pt x="10823" y="4043"/>
                    <a:pt x="10627" y="3776"/>
                    <a:pt x="10458" y="3552"/>
                  </a:cubicBezTo>
                  <a:cubicBezTo>
                    <a:pt x="9700" y="2541"/>
                    <a:pt x="8872" y="1615"/>
                    <a:pt x="7959" y="758"/>
                  </a:cubicBezTo>
                  <a:cubicBezTo>
                    <a:pt x="7651" y="463"/>
                    <a:pt x="7300" y="183"/>
                    <a:pt x="6893" y="56"/>
                  </a:cubicBezTo>
                  <a:cubicBezTo>
                    <a:pt x="6738" y="14"/>
                    <a:pt x="6584" y="0"/>
                    <a:pt x="641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9"/>
            <p:cNvSpPr/>
            <p:nvPr/>
          </p:nvSpPr>
          <p:spPr>
            <a:xfrm>
              <a:off x="3124623" y="1843995"/>
              <a:ext cx="1779995" cy="812510"/>
            </a:xfrm>
            <a:custGeom>
              <a:rect b="b" l="l" r="r" t="t"/>
              <a:pathLst>
                <a:path extrusionOk="0" h="11162" w="24453">
                  <a:moveTo>
                    <a:pt x="10894" y="0"/>
                  </a:moveTo>
                  <a:cubicBezTo>
                    <a:pt x="10200" y="0"/>
                    <a:pt x="9544" y="282"/>
                    <a:pt x="8914" y="564"/>
                  </a:cubicBezTo>
                  <a:cubicBezTo>
                    <a:pt x="5769" y="1981"/>
                    <a:pt x="2779" y="3764"/>
                    <a:pt x="0" y="5799"/>
                  </a:cubicBezTo>
                  <a:cubicBezTo>
                    <a:pt x="178" y="5754"/>
                    <a:pt x="361" y="5732"/>
                    <a:pt x="543" y="5732"/>
                  </a:cubicBezTo>
                  <a:cubicBezTo>
                    <a:pt x="1309" y="5732"/>
                    <a:pt x="2073" y="6119"/>
                    <a:pt x="2527" y="6754"/>
                  </a:cubicBezTo>
                  <a:cubicBezTo>
                    <a:pt x="2601" y="6751"/>
                    <a:pt x="2675" y="6749"/>
                    <a:pt x="2748" y="6749"/>
                  </a:cubicBezTo>
                  <a:cubicBezTo>
                    <a:pt x="4312" y="6749"/>
                    <a:pt x="5825" y="7440"/>
                    <a:pt x="7299" y="7989"/>
                  </a:cubicBezTo>
                  <a:cubicBezTo>
                    <a:pt x="12746" y="10039"/>
                    <a:pt x="18642" y="10600"/>
                    <a:pt x="24453" y="11162"/>
                  </a:cubicBezTo>
                  <a:cubicBezTo>
                    <a:pt x="23190" y="9814"/>
                    <a:pt x="21912" y="8481"/>
                    <a:pt x="20649" y="7133"/>
                  </a:cubicBezTo>
                  <a:cubicBezTo>
                    <a:pt x="20045" y="6501"/>
                    <a:pt x="19442" y="5842"/>
                    <a:pt x="18684" y="5420"/>
                  </a:cubicBezTo>
                  <a:cubicBezTo>
                    <a:pt x="17841" y="4929"/>
                    <a:pt x="16845" y="4747"/>
                    <a:pt x="16017" y="4213"/>
                  </a:cubicBezTo>
                  <a:cubicBezTo>
                    <a:pt x="15090" y="3624"/>
                    <a:pt x="14458" y="2641"/>
                    <a:pt x="13757" y="1757"/>
                  </a:cubicBezTo>
                  <a:cubicBezTo>
                    <a:pt x="13055" y="886"/>
                    <a:pt x="12114" y="58"/>
                    <a:pt x="10991" y="2"/>
                  </a:cubicBezTo>
                  <a:cubicBezTo>
                    <a:pt x="10959" y="1"/>
                    <a:pt x="10926" y="0"/>
                    <a:pt x="10894" y="0"/>
                  </a:cubicBezTo>
                  <a:close/>
                </a:path>
              </a:pathLst>
            </a:custGeom>
            <a:solidFill>
              <a:srgbClr val="FFFFFF">
                <a:alpha val="13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9"/>
            <p:cNvSpPr/>
            <p:nvPr/>
          </p:nvSpPr>
          <p:spPr>
            <a:xfrm>
              <a:off x="4228148" y="1814223"/>
              <a:ext cx="1847474" cy="842719"/>
            </a:xfrm>
            <a:custGeom>
              <a:rect b="b" l="l" r="r" t="t"/>
              <a:pathLst>
                <a:path extrusionOk="0" h="11577" w="25380">
                  <a:moveTo>
                    <a:pt x="14592" y="1"/>
                  </a:moveTo>
                  <a:cubicBezTo>
                    <a:pt x="13742" y="1"/>
                    <a:pt x="12898" y="474"/>
                    <a:pt x="12157" y="916"/>
                  </a:cubicBezTo>
                  <a:cubicBezTo>
                    <a:pt x="8170" y="3345"/>
                    <a:pt x="4113" y="5661"/>
                    <a:pt x="0" y="7865"/>
                  </a:cubicBezTo>
                  <a:cubicBezTo>
                    <a:pt x="2120" y="8904"/>
                    <a:pt x="4141" y="10195"/>
                    <a:pt x="6387" y="10897"/>
                  </a:cubicBezTo>
                  <a:cubicBezTo>
                    <a:pt x="7940" y="11387"/>
                    <a:pt x="9542" y="11577"/>
                    <a:pt x="11161" y="11577"/>
                  </a:cubicBezTo>
                  <a:cubicBezTo>
                    <a:pt x="13904" y="11577"/>
                    <a:pt x="16699" y="11032"/>
                    <a:pt x="19400" y="10476"/>
                  </a:cubicBezTo>
                  <a:cubicBezTo>
                    <a:pt x="21239" y="10097"/>
                    <a:pt x="23134" y="9718"/>
                    <a:pt x="24776" y="8749"/>
                  </a:cubicBezTo>
                  <a:cubicBezTo>
                    <a:pt x="25071" y="8567"/>
                    <a:pt x="25380" y="8314"/>
                    <a:pt x="25352" y="7977"/>
                  </a:cubicBezTo>
                  <a:cubicBezTo>
                    <a:pt x="25338" y="7781"/>
                    <a:pt x="25197" y="7626"/>
                    <a:pt x="25057" y="7486"/>
                  </a:cubicBezTo>
                  <a:cubicBezTo>
                    <a:pt x="23541" y="5815"/>
                    <a:pt x="21688" y="4482"/>
                    <a:pt x="19835" y="3176"/>
                  </a:cubicBezTo>
                  <a:cubicBezTo>
                    <a:pt x="18712" y="2390"/>
                    <a:pt x="17589" y="1590"/>
                    <a:pt x="16466" y="790"/>
                  </a:cubicBezTo>
                  <a:cubicBezTo>
                    <a:pt x="16017" y="481"/>
                    <a:pt x="15554" y="158"/>
                    <a:pt x="15034" y="46"/>
                  </a:cubicBezTo>
                  <a:cubicBezTo>
                    <a:pt x="14887" y="15"/>
                    <a:pt x="14739" y="1"/>
                    <a:pt x="14592" y="1"/>
                  </a:cubicBezTo>
                  <a:close/>
                </a:path>
              </a:pathLst>
            </a:custGeom>
            <a:solidFill>
              <a:srgbClr val="FFFFFF">
                <a:alpha val="13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9"/>
            <p:cNvSpPr/>
            <p:nvPr/>
          </p:nvSpPr>
          <p:spPr>
            <a:xfrm>
              <a:off x="3124623" y="2107427"/>
              <a:ext cx="1779995" cy="811709"/>
            </a:xfrm>
            <a:custGeom>
              <a:rect b="b" l="l" r="r" t="t"/>
              <a:pathLst>
                <a:path extrusionOk="0" h="11151" w="24453">
                  <a:moveTo>
                    <a:pt x="10851" y="1"/>
                  </a:moveTo>
                  <a:cubicBezTo>
                    <a:pt x="10173" y="1"/>
                    <a:pt x="9531" y="277"/>
                    <a:pt x="8914" y="566"/>
                  </a:cubicBezTo>
                  <a:cubicBezTo>
                    <a:pt x="5769" y="1984"/>
                    <a:pt x="2779" y="3753"/>
                    <a:pt x="0" y="5788"/>
                  </a:cubicBezTo>
                  <a:cubicBezTo>
                    <a:pt x="167" y="5750"/>
                    <a:pt x="337" y="5732"/>
                    <a:pt x="508" y="5732"/>
                  </a:cubicBezTo>
                  <a:cubicBezTo>
                    <a:pt x="1285" y="5732"/>
                    <a:pt x="2066" y="6112"/>
                    <a:pt x="2527" y="6757"/>
                  </a:cubicBezTo>
                  <a:cubicBezTo>
                    <a:pt x="2602" y="6753"/>
                    <a:pt x="2677" y="6752"/>
                    <a:pt x="2752" y="6752"/>
                  </a:cubicBezTo>
                  <a:cubicBezTo>
                    <a:pt x="4315" y="6752"/>
                    <a:pt x="5826" y="7429"/>
                    <a:pt x="7299" y="7978"/>
                  </a:cubicBezTo>
                  <a:cubicBezTo>
                    <a:pt x="12746" y="10041"/>
                    <a:pt x="18642" y="10589"/>
                    <a:pt x="24453" y="11150"/>
                  </a:cubicBezTo>
                  <a:cubicBezTo>
                    <a:pt x="23190" y="9803"/>
                    <a:pt x="21912" y="8469"/>
                    <a:pt x="20649" y="7122"/>
                  </a:cubicBezTo>
                  <a:cubicBezTo>
                    <a:pt x="20045" y="6490"/>
                    <a:pt x="19442" y="5844"/>
                    <a:pt x="18684" y="5423"/>
                  </a:cubicBezTo>
                  <a:cubicBezTo>
                    <a:pt x="17841" y="4932"/>
                    <a:pt x="16845" y="4735"/>
                    <a:pt x="16017" y="4216"/>
                  </a:cubicBezTo>
                  <a:cubicBezTo>
                    <a:pt x="15090" y="3612"/>
                    <a:pt x="14458" y="2630"/>
                    <a:pt x="13757" y="1759"/>
                  </a:cubicBezTo>
                  <a:cubicBezTo>
                    <a:pt x="13055" y="875"/>
                    <a:pt x="12114" y="47"/>
                    <a:pt x="10991" y="5"/>
                  </a:cubicBezTo>
                  <a:cubicBezTo>
                    <a:pt x="10944" y="2"/>
                    <a:pt x="10897" y="1"/>
                    <a:pt x="10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9"/>
            <p:cNvSpPr/>
            <p:nvPr/>
          </p:nvSpPr>
          <p:spPr>
            <a:xfrm>
              <a:off x="4228148" y="2077874"/>
              <a:ext cx="1847474" cy="843738"/>
            </a:xfrm>
            <a:custGeom>
              <a:rect b="b" l="l" r="r" t="t"/>
              <a:pathLst>
                <a:path extrusionOk="0" h="11591" w="25380">
                  <a:moveTo>
                    <a:pt x="14592" y="0"/>
                  </a:moveTo>
                  <a:cubicBezTo>
                    <a:pt x="13742" y="0"/>
                    <a:pt x="12898" y="475"/>
                    <a:pt x="12157" y="930"/>
                  </a:cubicBezTo>
                  <a:cubicBezTo>
                    <a:pt x="8170" y="3344"/>
                    <a:pt x="4113" y="5661"/>
                    <a:pt x="0" y="7879"/>
                  </a:cubicBezTo>
                  <a:cubicBezTo>
                    <a:pt x="2120" y="8917"/>
                    <a:pt x="4141" y="10209"/>
                    <a:pt x="6387" y="10911"/>
                  </a:cubicBezTo>
                  <a:cubicBezTo>
                    <a:pt x="7940" y="11400"/>
                    <a:pt x="9542" y="11590"/>
                    <a:pt x="11161" y="11590"/>
                  </a:cubicBezTo>
                  <a:cubicBezTo>
                    <a:pt x="13904" y="11590"/>
                    <a:pt x="16699" y="11046"/>
                    <a:pt x="19400" y="10489"/>
                  </a:cubicBezTo>
                  <a:cubicBezTo>
                    <a:pt x="21239" y="10110"/>
                    <a:pt x="23134" y="9717"/>
                    <a:pt x="24776" y="8749"/>
                  </a:cubicBezTo>
                  <a:cubicBezTo>
                    <a:pt x="25071" y="8580"/>
                    <a:pt x="25380" y="8314"/>
                    <a:pt x="25352" y="7991"/>
                  </a:cubicBezTo>
                  <a:cubicBezTo>
                    <a:pt x="25338" y="7794"/>
                    <a:pt x="25197" y="7612"/>
                    <a:pt x="25057" y="7485"/>
                  </a:cubicBezTo>
                  <a:cubicBezTo>
                    <a:pt x="23541" y="5829"/>
                    <a:pt x="21688" y="4496"/>
                    <a:pt x="19835" y="3190"/>
                  </a:cubicBezTo>
                  <a:cubicBezTo>
                    <a:pt x="18712" y="2404"/>
                    <a:pt x="17589" y="1590"/>
                    <a:pt x="16466" y="804"/>
                  </a:cubicBezTo>
                  <a:cubicBezTo>
                    <a:pt x="16017" y="495"/>
                    <a:pt x="15554" y="172"/>
                    <a:pt x="15034" y="46"/>
                  </a:cubicBezTo>
                  <a:cubicBezTo>
                    <a:pt x="14887" y="15"/>
                    <a:pt x="14740" y="0"/>
                    <a:pt x="1459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9"/>
            <p:cNvSpPr/>
            <p:nvPr/>
          </p:nvSpPr>
          <p:spPr>
            <a:xfrm>
              <a:off x="5002654" y="1813204"/>
              <a:ext cx="537573" cy="155121"/>
            </a:xfrm>
            <a:custGeom>
              <a:rect b="b" l="l" r="r" t="t"/>
              <a:pathLst>
                <a:path extrusionOk="0" h="2131" w="7385">
                  <a:moveTo>
                    <a:pt x="3966" y="1"/>
                  </a:moveTo>
                  <a:cubicBezTo>
                    <a:pt x="3119" y="1"/>
                    <a:pt x="2284" y="474"/>
                    <a:pt x="1531" y="916"/>
                  </a:cubicBezTo>
                  <a:cubicBezTo>
                    <a:pt x="1025" y="1239"/>
                    <a:pt x="520" y="1534"/>
                    <a:pt x="1" y="1843"/>
                  </a:cubicBezTo>
                  <a:cubicBezTo>
                    <a:pt x="478" y="1730"/>
                    <a:pt x="955" y="1632"/>
                    <a:pt x="1446" y="1590"/>
                  </a:cubicBezTo>
                  <a:lnTo>
                    <a:pt x="1446" y="1590"/>
                  </a:lnTo>
                  <a:cubicBezTo>
                    <a:pt x="1292" y="1773"/>
                    <a:pt x="1489" y="2095"/>
                    <a:pt x="1755" y="2124"/>
                  </a:cubicBezTo>
                  <a:cubicBezTo>
                    <a:pt x="1784" y="2128"/>
                    <a:pt x="1812" y="2131"/>
                    <a:pt x="1840" y="2131"/>
                  </a:cubicBezTo>
                  <a:cubicBezTo>
                    <a:pt x="2061" y="2131"/>
                    <a:pt x="2269" y="1992"/>
                    <a:pt x="2443" y="1843"/>
                  </a:cubicBezTo>
                  <a:cubicBezTo>
                    <a:pt x="2645" y="1708"/>
                    <a:pt x="2848" y="1547"/>
                    <a:pt x="3100" y="1547"/>
                  </a:cubicBezTo>
                  <a:cubicBezTo>
                    <a:pt x="3110" y="1547"/>
                    <a:pt x="3120" y="1547"/>
                    <a:pt x="3131" y="1548"/>
                  </a:cubicBezTo>
                  <a:cubicBezTo>
                    <a:pt x="3517" y="1560"/>
                    <a:pt x="3873" y="1977"/>
                    <a:pt x="4224" y="1977"/>
                  </a:cubicBezTo>
                  <a:cubicBezTo>
                    <a:pt x="4281" y="1977"/>
                    <a:pt x="4337" y="1967"/>
                    <a:pt x="4394" y="1941"/>
                  </a:cubicBezTo>
                  <a:cubicBezTo>
                    <a:pt x="4535" y="1871"/>
                    <a:pt x="4619" y="1702"/>
                    <a:pt x="4773" y="1618"/>
                  </a:cubicBezTo>
                  <a:cubicBezTo>
                    <a:pt x="4837" y="1591"/>
                    <a:pt x="4904" y="1580"/>
                    <a:pt x="4972" y="1580"/>
                  </a:cubicBezTo>
                  <a:cubicBezTo>
                    <a:pt x="5113" y="1580"/>
                    <a:pt x="5258" y="1627"/>
                    <a:pt x="5391" y="1674"/>
                  </a:cubicBezTo>
                  <a:cubicBezTo>
                    <a:pt x="5924" y="1843"/>
                    <a:pt x="6458" y="1941"/>
                    <a:pt x="7019" y="1955"/>
                  </a:cubicBezTo>
                  <a:cubicBezTo>
                    <a:pt x="7146" y="1955"/>
                    <a:pt x="7286" y="1941"/>
                    <a:pt x="7384" y="1885"/>
                  </a:cubicBezTo>
                  <a:cubicBezTo>
                    <a:pt x="6865" y="1534"/>
                    <a:pt x="6359" y="1169"/>
                    <a:pt x="5854" y="790"/>
                  </a:cubicBezTo>
                  <a:cubicBezTo>
                    <a:pt x="5405" y="481"/>
                    <a:pt x="4956" y="158"/>
                    <a:pt x="4408" y="46"/>
                  </a:cubicBezTo>
                  <a:cubicBezTo>
                    <a:pt x="4261" y="15"/>
                    <a:pt x="4114" y="1"/>
                    <a:pt x="39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9"/>
            <p:cNvSpPr/>
            <p:nvPr/>
          </p:nvSpPr>
          <p:spPr>
            <a:xfrm>
              <a:off x="3718241" y="1843995"/>
              <a:ext cx="389367" cy="129862"/>
            </a:xfrm>
            <a:custGeom>
              <a:rect b="b" l="l" r="r" t="t"/>
              <a:pathLst>
                <a:path extrusionOk="0" h="1784" w="5349">
                  <a:moveTo>
                    <a:pt x="2727" y="0"/>
                  </a:moveTo>
                  <a:cubicBezTo>
                    <a:pt x="2044" y="0"/>
                    <a:pt x="1374" y="282"/>
                    <a:pt x="731" y="564"/>
                  </a:cubicBezTo>
                  <a:cubicBezTo>
                    <a:pt x="492" y="676"/>
                    <a:pt x="239" y="788"/>
                    <a:pt x="1" y="914"/>
                  </a:cubicBezTo>
                  <a:cubicBezTo>
                    <a:pt x="352" y="928"/>
                    <a:pt x="703" y="999"/>
                    <a:pt x="997" y="1181"/>
                  </a:cubicBezTo>
                  <a:cubicBezTo>
                    <a:pt x="1208" y="1265"/>
                    <a:pt x="1404" y="1406"/>
                    <a:pt x="1615" y="1448"/>
                  </a:cubicBezTo>
                  <a:cubicBezTo>
                    <a:pt x="1654" y="1454"/>
                    <a:pt x="1692" y="1457"/>
                    <a:pt x="1730" y="1457"/>
                  </a:cubicBezTo>
                  <a:cubicBezTo>
                    <a:pt x="2173" y="1457"/>
                    <a:pt x="2590" y="1088"/>
                    <a:pt x="3013" y="1088"/>
                  </a:cubicBezTo>
                  <a:cubicBezTo>
                    <a:pt x="3071" y="1088"/>
                    <a:pt x="3129" y="1095"/>
                    <a:pt x="3187" y="1111"/>
                  </a:cubicBezTo>
                  <a:cubicBezTo>
                    <a:pt x="3627" y="1227"/>
                    <a:pt x="3947" y="1784"/>
                    <a:pt x="4367" y="1784"/>
                  </a:cubicBezTo>
                  <a:cubicBezTo>
                    <a:pt x="4404" y="1784"/>
                    <a:pt x="4441" y="1780"/>
                    <a:pt x="4479" y="1771"/>
                  </a:cubicBezTo>
                  <a:cubicBezTo>
                    <a:pt x="4717" y="1729"/>
                    <a:pt x="4914" y="1462"/>
                    <a:pt x="5152" y="1448"/>
                  </a:cubicBezTo>
                  <a:cubicBezTo>
                    <a:pt x="5223" y="1448"/>
                    <a:pt x="5279" y="1462"/>
                    <a:pt x="5349" y="1476"/>
                  </a:cubicBezTo>
                  <a:cubicBezTo>
                    <a:pt x="4689" y="718"/>
                    <a:pt x="3819" y="58"/>
                    <a:pt x="2822" y="2"/>
                  </a:cubicBezTo>
                  <a:cubicBezTo>
                    <a:pt x="2790" y="1"/>
                    <a:pt x="2759" y="0"/>
                    <a:pt x="27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9"/>
            <p:cNvSpPr/>
            <p:nvPr/>
          </p:nvSpPr>
          <p:spPr>
            <a:xfrm>
              <a:off x="3263583" y="2041405"/>
              <a:ext cx="61364" cy="128697"/>
            </a:xfrm>
            <a:custGeom>
              <a:rect b="b" l="l" r="r" t="t"/>
              <a:pathLst>
                <a:path extrusionOk="0" h="1768" w="843">
                  <a:moveTo>
                    <a:pt x="365" y="1"/>
                  </a:moveTo>
                  <a:cubicBezTo>
                    <a:pt x="326" y="1"/>
                    <a:pt x="281" y="28"/>
                    <a:pt x="281" y="69"/>
                  </a:cubicBezTo>
                  <a:lnTo>
                    <a:pt x="0" y="1684"/>
                  </a:lnTo>
                  <a:cubicBezTo>
                    <a:pt x="0" y="1726"/>
                    <a:pt x="28" y="1768"/>
                    <a:pt x="70" y="1768"/>
                  </a:cubicBezTo>
                  <a:lnTo>
                    <a:pt x="744" y="1768"/>
                  </a:lnTo>
                  <a:cubicBezTo>
                    <a:pt x="800" y="1768"/>
                    <a:pt x="842" y="1712"/>
                    <a:pt x="814" y="1656"/>
                  </a:cubicBezTo>
                  <a:lnTo>
                    <a:pt x="421" y="41"/>
                  </a:lnTo>
                  <a:cubicBezTo>
                    <a:pt x="416" y="13"/>
                    <a:pt x="392"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9"/>
            <p:cNvSpPr/>
            <p:nvPr/>
          </p:nvSpPr>
          <p:spPr>
            <a:xfrm>
              <a:off x="3459757" y="2089739"/>
              <a:ext cx="74612" cy="158033"/>
            </a:xfrm>
            <a:custGeom>
              <a:rect b="b" l="l" r="r" t="t"/>
              <a:pathLst>
                <a:path extrusionOk="0" h="2171" w="1025">
                  <a:moveTo>
                    <a:pt x="431" y="0"/>
                  </a:moveTo>
                  <a:cubicBezTo>
                    <a:pt x="400" y="0"/>
                    <a:pt x="366" y="21"/>
                    <a:pt x="351" y="65"/>
                  </a:cubicBezTo>
                  <a:lnTo>
                    <a:pt x="0" y="2087"/>
                  </a:lnTo>
                  <a:cubicBezTo>
                    <a:pt x="0" y="2143"/>
                    <a:pt x="42" y="2171"/>
                    <a:pt x="70" y="2171"/>
                  </a:cubicBezTo>
                  <a:lnTo>
                    <a:pt x="927" y="2171"/>
                  </a:lnTo>
                  <a:cubicBezTo>
                    <a:pt x="983" y="2171"/>
                    <a:pt x="1025" y="2115"/>
                    <a:pt x="997" y="2073"/>
                  </a:cubicBezTo>
                  <a:lnTo>
                    <a:pt x="492" y="51"/>
                  </a:lnTo>
                  <a:cubicBezTo>
                    <a:pt x="485" y="18"/>
                    <a:pt x="459" y="0"/>
                    <a:pt x="4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9"/>
            <p:cNvSpPr/>
            <p:nvPr/>
          </p:nvSpPr>
          <p:spPr>
            <a:xfrm>
              <a:off x="3983932" y="2271717"/>
              <a:ext cx="67479" cy="142601"/>
            </a:xfrm>
            <a:custGeom>
              <a:rect b="b" l="l" r="r" t="t"/>
              <a:pathLst>
                <a:path extrusionOk="0" h="1959" w="927">
                  <a:moveTo>
                    <a:pt x="392" y="0"/>
                  </a:moveTo>
                  <a:cubicBezTo>
                    <a:pt x="360" y="0"/>
                    <a:pt x="324" y="26"/>
                    <a:pt x="309" y="64"/>
                  </a:cubicBezTo>
                  <a:lnTo>
                    <a:pt x="0" y="1861"/>
                  </a:lnTo>
                  <a:cubicBezTo>
                    <a:pt x="0" y="1917"/>
                    <a:pt x="28" y="1959"/>
                    <a:pt x="71" y="1959"/>
                  </a:cubicBezTo>
                  <a:lnTo>
                    <a:pt x="843" y="1959"/>
                  </a:lnTo>
                  <a:cubicBezTo>
                    <a:pt x="885" y="1959"/>
                    <a:pt x="927" y="1903"/>
                    <a:pt x="913" y="1861"/>
                  </a:cubicBezTo>
                  <a:lnTo>
                    <a:pt x="450" y="64"/>
                  </a:lnTo>
                  <a:cubicBezTo>
                    <a:pt x="443" y="19"/>
                    <a:pt x="419" y="0"/>
                    <a:pt x="3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9"/>
            <p:cNvSpPr/>
            <p:nvPr/>
          </p:nvSpPr>
          <p:spPr>
            <a:xfrm>
              <a:off x="4974047" y="2340942"/>
              <a:ext cx="68571" cy="147987"/>
            </a:xfrm>
            <a:custGeom>
              <a:rect b="b" l="l" r="r" t="t"/>
              <a:pathLst>
                <a:path extrusionOk="0" h="2033" w="942">
                  <a:moveTo>
                    <a:pt x="369" y="1"/>
                  </a:moveTo>
                  <a:cubicBezTo>
                    <a:pt x="344" y="1"/>
                    <a:pt x="323" y="18"/>
                    <a:pt x="323" y="53"/>
                  </a:cubicBezTo>
                  <a:lnTo>
                    <a:pt x="1" y="1962"/>
                  </a:lnTo>
                  <a:cubicBezTo>
                    <a:pt x="1" y="2005"/>
                    <a:pt x="15" y="2033"/>
                    <a:pt x="43" y="2033"/>
                  </a:cubicBezTo>
                  <a:lnTo>
                    <a:pt x="871" y="2033"/>
                  </a:lnTo>
                  <a:cubicBezTo>
                    <a:pt x="913" y="2033"/>
                    <a:pt x="941" y="2005"/>
                    <a:pt x="927" y="1962"/>
                  </a:cubicBezTo>
                  <a:lnTo>
                    <a:pt x="436" y="53"/>
                  </a:lnTo>
                  <a:cubicBezTo>
                    <a:pt x="422" y="18"/>
                    <a:pt x="394" y="1"/>
                    <a:pt x="3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9"/>
            <p:cNvSpPr/>
            <p:nvPr/>
          </p:nvSpPr>
          <p:spPr>
            <a:xfrm>
              <a:off x="5889550" y="2012726"/>
              <a:ext cx="68571" cy="151263"/>
            </a:xfrm>
            <a:custGeom>
              <a:rect b="b" l="l" r="r" t="t"/>
              <a:pathLst>
                <a:path extrusionOk="0" h="2078" w="942">
                  <a:moveTo>
                    <a:pt x="387" y="0"/>
                  </a:moveTo>
                  <a:cubicBezTo>
                    <a:pt x="366" y="0"/>
                    <a:pt x="345" y="14"/>
                    <a:pt x="338" y="42"/>
                  </a:cubicBezTo>
                  <a:lnTo>
                    <a:pt x="1" y="2022"/>
                  </a:lnTo>
                  <a:cubicBezTo>
                    <a:pt x="1" y="2050"/>
                    <a:pt x="15" y="2078"/>
                    <a:pt x="57" y="2078"/>
                  </a:cubicBezTo>
                  <a:lnTo>
                    <a:pt x="885" y="2078"/>
                  </a:lnTo>
                  <a:cubicBezTo>
                    <a:pt x="927" y="2078"/>
                    <a:pt x="941" y="2036"/>
                    <a:pt x="941" y="2022"/>
                  </a:cubicBezTo>
                  <a:lnTo>
                    <a:pt x="436" y="42"/>
                  </a:lnTo>
                  <a:cubicBezTo>
                    <a:pt x="429" y="14"/>
                    <a:pt x="408" y="0"/>
                    <a:pt x="3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9"/>
            <p:cNvSpPr/>
            <p:nvPr/>
          </p:nvSpPr>
          <p:spPr>
            <a:xfrm>
              <a:off x="3365710" y="2094834"/>
              <a:ext cx="51173" cy="104967"/>
            </a:xfrm>
            <a:custGeom>
              <a:rect b="b" l="l" r="r" t="t"/>
              <a:pathLst>
                <a:path extrusionOk="0" h="1442" w="703">
                  <a:moveTo>
                    <a:pt x="298" y="0"/>
                  </a:moveTo>
                  <a:cubicBezTo>
                    <a:pt x="267" y="0"/>
                    <a:pt x="233" y="21"/>
                    <a:pt x="225" y="65"/>
                  </a:cubicBezTo>
                  <a:lnTo>
                    <a:pt x="1" y="1343"/>
                  </a:lnTo>
                  <a:cubicBezTo>
                    <a:pt x="1" y="1399"/>
                    <a:pt x="29" y="1441"/>
                    <a:pt x="71" y="1441"/>
                  </a:cubicBezTo>
                  <a:lnTo>
                    <a:pt x="618" y="1441"/>
                  </a:lnTo>
                  <a:cubicBezTo>
                    <a:pt x="661" y="1441"/>
                    <a:pt x="703" y="1385"/>
                    <a:pt x="689" y="1329"/>
                  </a:cubicBezTo>
                  <a:lnTo>
                    <a:pt x="352" y="51"/>
                  </a:lnTo>
                  <a:cubicBezTo>
                    <a:pt x="352" y="18"/>
                    <a:pt x="326" y="0"/>
                    <a:pt x="2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9"/>
            <p:cNvSpPr/>
            <p:nvPr/>
          </p:nvSpPr>
          <p:spPr>
            <a:xfrm>
              <a:off x="3897091" y="2323836"/>
              <a:ext cx="47024" cy="95649"/>
            </a:xfrm>
            <a:custGeom>
              <a:rect b="b" l="l" r="r" t="t"/>
              <a:pathLst>
                <a:path extrusionOk="0" h="1314" w="646">
                  <a:moveTo>
                    <a:pt x="260" y="1"/>
                  </a:moveTo>
                  <a:cubicBezTo>
                    <a:pt x="232" y="1"/>
                    <a:pt x="204" y="22"/>
                    <a:pt x="197" y="64"/>
                  </a:cubicBezTo>
                  <a:lnTo>
                    <a:pt x="0" y="1215"/>
                  </a:lnTo>
                  <a:cubicBezTo>
                    <a:pt x="0" y="1271"/>
                    <a:pt x="28" y="1313"/>
                    <a:pt x="70" y="1313"/>
                  </a:cubicBezTo>
                  <a:lnTo>
                    <a:pt x="562" y="1313"/>
                  </a:lnTo>
                  <a:cubicBezTo>
                    <a:pt x="618" y="1313"/>
                    <a:pt x="646" y="1257"/>
                    <a:pt x="632" y="1215"/>
                  </a:cubicBezTo>
                  <a:lnTo>
                    <a:pt x="323" y="64"/>
                  </a:lnTo>
                  <a:cubicBezTo>
                    <a:pt x="316" y="22"/>
                    <a:pt x="288" y="1"/>
                    <a:pt x="2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9"/>
            <p:cNvSpPr/>
            <p:nvPr/>
          </p:nvSpPr>
          <p:spPr>
            <a:xfrm>
              <a:off x="4163728" y="2265093"/>
              <a:ext cx="34868" cy="69517"/>
            </a:xfrm>
            <a:custGeom>
              <a:rect b="b" l="l" r="r" t="t"/>
              <a:pathLst>
                <a:path extrusionOk="0" h="955" w="479">
                  <a:moveTo>
                    <a:pt x="187" y="0"/>
                  </a:moveTo>
                  <a:cubicBezTo>
                    <a:pt x="162" y="0"/>
                    <a:pt x="141" y="14"/>
                    <a:pt x="141" y="43"/>
                  </a:cubicBezTo>
                  <a:lnTo>
                    <a:pt x="1" y="885"/>
                  </a:lnTo>
                  <a:cubicBezTo>
                    <a:pt x="1" y="927"/>
                    <a:pt x="15" y="955"/>
                    <a:pt x="57" y="955"/>
                  </a:cubicBezTo>
                  <a:lnTo>
                    <a:pt x="408" y="955"/>
                  </a:lnTo>
                  <a:cubicBezTo>
                    <a:pt x="436" y="955"/>
                    <a:pt x="478" y="927"/>
                    <a:pt x="464" y="885"/>
                  </a:cubicBezTo>
                  <a:lnTo>
                    <a:pt x="254" y="43"/>
                  </a:lnTo>
                  <a:cubicBezTo>
                    <a:pt x="240" y="14"/>
                    <a:pt x="212" y="0"/>
                    <a:pt x="1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9"/>
            <p:cNvSpPr/>
            <p:nvPr/>
          </p:nvSpPr>
          <p:spPr>
            <a:xfrm>
              <a:off x="5057830" y="2391823"/>
              <a:ext cx="35814" cy="70536"/>
            </a:xfrm>
            <a:custGeom>
              <a:rect b="b" l="l" r="r" t="t"/>
              <a:pathLst>
                <a:path extrusionOk="0" h="969" w="492">
                  <a:moveTo>
                    <a:pt x="188" y="0"/>
                  </a:moveTo>
                  <a:cubicBezTo>
                    <a:pt x="162" y="0"/>
                    <a:pt x="141" y="14"/>
                    <a:pt x="141" y="42"/>
                  </a:cubicBezTo>
                  <a:lnTo>
                    <a:pt x="1" y="898"/>
                  </a:lnTo>
                  <a:cubicBezTo>
                    <a:pt x="1" y="927"/>
                    <a:pt x="15" y="969"/>
                    <a:pt x="57" y="969"/>
                  </a:cubicBezTo>
                  <a:lnTo>
                    <a:pt x="422" y="969"/>
                  </a:lnTo>
                  <a:cubicBezTo>
                    <a:pt x="464" y="969"/>
                    <a:pt x="492" y="927"/>
                    <a:pt x="478" y="898"/>
                  </a:cubicBezTo>
                  <a:lnTo>
                    <a:pt x="267" y="42"/>
                  </a:lnTo>
                  <a:cubicBezTo>
                    <a:pt x="246" y="14"/>
                    <a:pt x="215" y="0"/>
                    <a:pt x="1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9"/>
            <p:cNvSpPr/>
            <p:nvPr/>
          </p:nvSpPr>
          <p:spPr>
            <a:xfrm>
              <a:off x="5827240" y="2084207"/>
              <a:ext cx="35814" cy="72647"/>
            </a:xfrm>
            <a:custGeom>
              <a:rect b="b" l="l" r="r" t="t"/>
              <a:pathLst>
                <a:path extrusionOk="0" h="998" w="492">
                  <a:moveTo>
                    <a:pt x="194" y="1"/>
                  </a:moveTo>
                  <a:cubicBezTo>
                    <a:pt x="173" y="1"/>
                    <a:pt x="155" y="15"/>
                    <a:pt x="155" y="43"/>
                  </a:cubicBezTo>
                  <a:lnTo>
                    <a:pt x="1" y="955"/>
                  </a:lnTo>
                  <a:cubicBezTo>
                    <a:pt x="1" y="983"/>
                    <a:pt x="15" y="997"/>
                    <a:pt x="43" y="997"/>
                  </a:cubicBezTo>
                  <a:lnTo>
                    <a:pt x="436" y="997"/>
                  </a:lnTo>
                  <a:cubicBezTo>
                    <a:pt x="464" y="997"/>
                    <a:pt x="492" y="969"/>
                    <a:pt x="492" y="955"/>
                  </a:cubicBezTo>
                  <a:lnTo>
                    <a:pt x="253" y="43"/>
                  </a:lnTo>
                  <a:cubicBezTo>
                    <a:pt x="239" y="15"/>
                    <a:pt x="215" y="1"/>
                    <a:pt x="1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9"/>
            <p:cNvSpPr/>
            <p:nvPr/>
          </p:nvSpPr>
          <p:spPr>
            <a:xfrm>
              <a:off x="4392658" y="2125625"/>
              <a:ext cx="1861814" cy="1543711"/>
            </a:xfrm>
            <a:custGeom>
              <a:rect b="b" l="l" r="r" t="t"/>
              <a:pathLst>
                <a:path extrusionOk="0" h="21207" w="25577">
                  <a:moveTo>
                    <a:pt x="21991" y="0"/>
                  </a:moveTo>
                  <a:cubicBezTo>
                    <a:pt x="20748" y="0"/>
                    <a:pt x="19515" y="184"/>
                    <a:pt x="18389" y="681"/>
                  </a:cubicBezTo>
                  <a:cubicBezTo>
                    <a:pt x="16354" y="1580"/>
                    <a:pt x="14782" y="3404"/>
                    <a:pt x="12662" y="4106"/>
                  </a:cubicBezTo>
                  <a:cubicBezTo>
                    <a:pt x="11726" y="4417"/>
                    <a:pt x="10750" y="4484"/>
                    <a:pt x="9761" y="4484"/>
                  </a:cubicBezTo>
                  <a:cubicBezTo>
                    <a:pt x="8998" y="4484"/>
                    <a:pt x="8228" y="4444"/>
                    <a:pt x="7462" y="4444"/>
                  </a:cubicBezTo>
                  <a:cubicBezTo>
                    <a:pt x="6703" y="4444"/>
                    <a:pt x="5948" y="4483"/>
                    <a:pt x="5208" y="4640"/>
                  </a:cubicBezTo>
                  <a:cubicBezTo>
                    <a:pt x="2878" y="5159"/>
                    <a:pt x="843" y="6886"/>
                    <a:pt x="0" y="9132"/>
                  </a:cubicBezTo>
                  <a:lnTo>
                    <a:pt x="4885" y="15589"/>
                  </a:lnTo>
                  <a:cubicBezTo>
                    <a:pt x="5138" y="17694"/>
                    <a:pt x="6738" y="19505"/>
                    <a:pt x="8661" y="20376"/>
                  </a:cubicBezTo>
                  <a:cubicBezTo>
                    <a:pt x="9974" y="20975"/>
                    <a:pt x="11408" y="21207"/>
                    <a:pt x="12861" y="21207"/>
                  </a:cubicBezTo>
                  <a:cubicBezTo>
                    <a:pt x="13552" y="21207"/>
                    <a:pt x="14248" y="21154"/>
                    <a:pt x="14936" y="21063"/>
                  </a:cubicBezTo>
                  <a:cubicBezTo>
                    <a:pt x="15034" y="21049"/>
                    <a:pt x="15147" y="21035"/>
                    <a:pt x="15259" y="21021"/>
                  </a:cubicBezTo>
                  <a:cubicBezTo>
                    <a:pt x="19582" y="18803"/>
                    <a:pt x="23036" y="15280"/>
                    <a:pt x="24411" y="10620"/>
                  </a:cubicBezTo>
                  <a:cubicBezTo>
                    <a:pt x="25338" y="7461"/>
                    <a:pt x="25576" y="4008"/>
                    <a:pt x="24285" y="976"/>
                  </a:cubicBezTo>
                  <a:cubicBezTo>
                    <a:pt x="24130" y="695"/>
                    <a:pt x="23990" y="400"/>
                    <a:pt x="23836" y="120"/>
                  </a:cubicBezTo>
                  <a:cubicBezTo>
                    <a:pt x="23226" y="45"/>
                    <a:pt x="22607" y="0"/>
                    <a:pt x="219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9"/>
            <p:cNvSpPr/>
            <p:nvPr/>
          </p:nvSpPr>
          <p:spPr>
            <a:xfrm>
              <a:off x="4494858" y="2328495"/>
              <a:ext cx="1747311" cy="1340838"/>
            </a:xfrm>
            <a:custGeom>
              <a:rect b="b" l="l" r="r" t="t"/>
              <a:pathLst>
                <a:path extrusionOk="0" h="18420" w="24004">
                  <a:moveTo>
                    <a:pt x="21552" y="0"/>
                  </a:moveTo>
                  <a:cubicBezTo>
                    <a:pt x="20305" y="0"/>
                    <a:pt x="19066" y="190"/>
                    <a:pt x="17940" y="688"/>
                  </a:cubicBezTo>
                  <a:cubicBezTo>
                    <a:pt x="15904" y="1572"/>
                    <a:pt x="14346" y="3397"/>
                    <a:pt x="12227" y="4099"/>
                  </a:cubicBezTo>
                  <a:cubicBezTo>
                    <a:pt x="11276" y="4419"/>
                    <a:pt x="10285" y="4487"/>
                    <a:pt x="9280" y="4487"/>
                  </a:cubicBezTo>
                  <a:cubicBezTo>
                    <a:pt x="8537" y="4487"/>
                    <a:pt x="7785" y="4450"/>
                    <a:pt x="7038" y="4450"/>
                  </a:cubicBezTo>
                  <a:cubicBezTo>
                    <a:pt x="6275" y="4450"/>
                    <a:pt x="5516" y="4489"/>
                    <a:pt x="4773" y="4646"/>
                  </a:cubicBezTo>
                  <a:cubicBezTo>
                    <a:pt x="2765" y="5081"/>
                    <a:pt x="997" y="6415"/>
                    <a:pt x="0" y="8212"/>
                  </a:cubicBezTo>
                  <a:lnTo>
                    <a:pt x="3481" y="12802"/>
                  </a:lnTo>
                  <a:cubicBezTo>
                    <a:pt x="3734" y="14907"/>
                    <a:pt x="5334" y="16718"/>
                    <a:pt x="7257" y="17589"/>
                  </a:cubicBezTo>
                  <a:cubicBezTo>
                    <a:pt x="8570" y="18188"/>
                    <a:pt x="10004" y="18420"/>
                    <a:pt x="11457" y="18420"/>
                  </a:cubicBezTo>
                  <a:cubicBezTo>
                    <a:pt x="12148" y="18420"/>
                    <a:pt x="12844" y="18367"/>
                    <a:pt x="13532" y="18276"/>
                  </a:cubicBezTo>
                  <a:cubicBezTo>
                    <a:pt x="13630" y="18262"/>
                    <a:pt x="13743" y="18248"/>
                    <a:pt x="13855" y="18234"/>
                  </a:cubicBezTo>
                  <a:cubicBezTo>
                    <a:pt x="18164" y="16030"/>
                    <a:pt x="21618" y="12521"/>
                    <a:pt x="22979" y="7861"/>
                  </a:cubicBezTo>
                  <a:cubicBezTo>
                    <a:pt x="23709" y="5418"/>
                    <a:pt x="24004" y="2807"/>
                    <a:pt x="23513" y="337"/>
                  </a:cubicBezTo>
                  <a:lnTo>
                    <a:pt x="23400" y="126"/>
                  </a:lnTo>
                  <a:cubicBezTo>
                    <a:pt x="22791" y="47"/>
                    <a:pt x="22170" y="0"/>
                    <a:pt x="215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9"/>
            <p:cNvSpPr/>
            <p:nvPr/>
          </p:nvSpPr>
          <p:spPr>
            <a:xfrm>
              <a:off x="2923281" y="2079111"/>
              <a:ext cx="2865258" cy="1775700"/>
            </a:xfrm>
            <a:custGeom>
              <a:rect b="b" l="l" r="r" t="t"/>
              <a:pathLst>
                <a:path extrusionOk="0" h="24394" w="39362">
                  <a:moveTo>
                    <a:pt x="3047" y="1"/>
                  </a:moveTo>
                  <a:cubicBezTo>
                    <a:pt x="1924" y="1334"/>
                    <a:pt x="1039" y="2822"/>
                    <a:pt x="548" y="4479"/>
                  </a:cubicBezTo>
                  <a:cubicBezTo>
                    <a:pt x="141" y="5826"/>
                    <a:pt x="1" y="7300"/>
                    <a:pt x="183" y="8886"/>
                  </a:cubicBezTo>
                  <a:cubicBezTo>
                    <a:pt x="604" y="12718"/>
                    <a:pt x="2878" y="16284"/>
                    <a:pt x="6037" y="18783"/>
                  </a:cubicBezTo>
                  <a:cubicBezTo>
                    <a:pt x="10703" y="22473"/>
                    <a:pt x="17744" y="24394"/>
                    <a:pt x="23886" y="24394"/>
                  </a:cubicBezTo>
                  <a:cubicBezTo>
                    <a:pt x="24285" y="24394"/>
                    <a:pt x="24681" y="24386"/>
                    <a:pt x="25071" y="24369"/>
                  </a:cubicBezTo>
                  <a:cubicBezTo>
                    <a:pt x="28412" y="24229"/>
                    <a:pt x="31767" y="23429"/>
                    <a:pt x="34743" y="22025"/>
                  </a:cubicBezTo>
                  <a:lnTo>
                    <a:pt x="39361" y="16214"/>
                  </a:lnTo>
                  <a:cubicBezTo>
                    <a:pt x="36484" y="15091"/>
                    <a:pt x="33494" y="13673"/>
                    <a:pt x="31248" y="11497"/>
                  </a:cubicBezTo>
                  <a:cubicBezTo>
                    <a:pt x="29086" y="9378"/>
                    <a:pt x="27682" y="6725"/>
                    <a:pt x="25127" y="4928"/>
                  </a:cubicBezTo>
                  <a:cubicBezTo>
                    <a:pt x="23446" y="3751"/>
                    <a:pt x="21404" y="2960"/>
                    <a:pt x="19370" y="2960"/>
                  </a:cubicBezTo>
                  <a:cubicBezTo>
                    <a:pt x="18687" y="2960"/>
                    <a:pt x="18004" y="3049"/>
                    <a:pt x="17337" y="3243"/>
                  </a:cubicBezTo>
                  <a:cubicBezTo>
                    <a:pt x="15894" y="3665"/>
                    <a:pt x="14509" y="4563"/>
                    <a:pt x="13034" y="4563"/>
                  </a:cubicBezTo>
                  <a:cubicBezTo>
                    <a:pt x="12887" y="4563"/>
                    <a:pt x="12740" y="4554"/>
                    <a:pt x="12592" y="4535"/>
                  </a:cubicBezTo>
                  <a:cubicBezTo>
                    <a:pt x="11357" y="4366"/>
                    <a:pt x="10318" y="3552"/>
                    <a:pt x="9307" y="2850"/>
                  </a:cubicBezTo>
                  <a:cubicBezTo>
                    <a:pt x="7567" y="1671"/>
                    <a:pt x="5335" y="562"/>
                    <a:pt x="30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9"/>
            <p:cNvSpPr/>
            <p:nvPr/>
          </p:nvSpPr>
          <p:spPr>
            <a:xfrm>
              <a:off x="2925319" y="2430621"/>
              <a:ext cx="2030401" cy="1356051"/>
            </a:xfrm>
            <a:custGeom>
              <a:rect b="b" l="l" r="r" t="t"/>
              <a:pathLst>
                <a:path extrusionOk="0" h="18629" w="27893">
                  <a:moveTo>
                    <a:pt x="422" y="0"/>
                  </a:moveTo>
                  <a:cubicBezTo>
                    <a:pt x="99" y="1250"/>
                    <a:pt x="1" y="2597"/>
                    <a:pt x="155" y="4029"/>
                  </a:cubicBezTo>
                  <a:cubicBezTo>
                    <a:pt x="576" y="7875"/>
                    <a:pt x="2850" y="11441"/>
                    <a:pt x="6009" y="13926"/>
                  </a:cubicBezTo>
                  <a:cubicBezTo>
                    <a:pt x="8802" y="16143"/>
                    <a:pt x="12466" y="17716"/>
                    <a:pt x="16256" y="18628"/>
                  </a:cubicBezTo>
                  <a:cubicBezTo>
                    <a:pt x="16467" y="18628"/>
                    <a:pt x="16677" y="18628"/>
                    <a:pt x="16888" y="18614"/>
                  </a:cubicBezTo>
                  <a:cubicBezTo>
                    <a:pt x="19456" y="18502"/>
                    <a:pt x="22039" y="17870"/>
                    <a:pt x="24327" y="16803"/>
                  </a:cubicBezTo>
                  <a:lnTo>
                    <a:pt x="27893" y="12353"/>
                  </a:lnTo>
                  <a:cubicBezTo>
                    <a:pt x="25689" y="11497"/>
                    <a:pt x="23387" y="10388"/>
                    <a:pt x="21660" y="8718"/>
                  </a:cubicBezTo>
                  <a:cubicBezTo>
                    <a:pt x="20004" y="7103"/>
                    <a:pt x="18909" y="5054"/>
                    <a:pt x="16944" y="3678"/>
                  </a:cubicBezTo>
                  <a:cubicBezTo>
                    <a:pt x="15641" y="2775"/>
                    <a:pt x="14071" y="2170"/>
                    <a:pt x="12510" y="2170"/>
                  </a:cubicBezTo>
                  <a:cubicBezTo>
                    <a:pt x="11986" y="2170"/>
                    <a:pt x="11462" y="2238"/>
                    <a:pt x="10950" y="2387"/>
                  </a:cubicBezTo>
                  <a:cubicBezTo>
                    <a:pt x="9823" y="2707"/>
                    <a:pt x="8766" y="3389"/>
                    <a:pt x="7630" y="3389"/>
                  </a:cubicBezTo>
                  <a:cubicBezTo>
                    <a:pt x="7521" y="3389"/>
                    <a:pt x="7411" y="3383"/>
                    <a:pt x="7300" y="3369"/>
                  </a:cubicBezTo>
                  <a:cubicBezTo>
                    <a:pt x="6346" y="3243"/>
                    <a:pt x="5560" y="2611"/>
                    <a:pt x="4773" y="2064"/>
                  </a:cubicBezTo>
                  <a:cubicBezTo>
                    <a:pt x="3552" y="1250"/>
                    <a:pt x="2036" y="464"/>
                    <a:pt x="42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9"/>
            <p:cNvSpPr/>
            <p:nvPr/>
          </p:nvSpPr>
          <p:spPr>
            <a:xfrm>
              <a:off x="5954990" y="2349386"/>
              <a:ext cx="161527" cy="317375"/>
            </a:xfrm>
            <a:custGeom>
              <a:rect b="b" l="l" r="r" t="t"/>
              <a:pathLst>
                <a:path extrusionOk="0" h="4360" w="2219">
                  <a:moveTo>
                    <a:pt x="958" y="0"/>
                  </a:moveTo>
                  <a:cubicBezTo>
                    <a:pt x="841" y="0"/>
                    <a:pt x="724" y="74"/>
                    <a:pt x="702" y="218"/>
                  </a:cubicBezTo>
                  <a:lnTo>
                    <a:pt x="28" y="4036"/>
                  </a:lnTo>
                  <a:cubicBezTo>
                    <a:pt x="0" y="4205"/>
                    <a:pt x="141" y="4359"/>
                    <a:pt x="295" y="4359"/>
                  </a:cubicBezTo>
                  <a:lnTo>
                    <a:pt x="1923" y="4359"/>
                  </a:lnTo>
                  <a:cubicBezTo>
                    <a:pt x="2106" y="4359"/>
                    <a:pt x="2218" y="4205"/>
                    <a:pt x="2190" y="4022"/>
                  </a:cubicBezTo>
                  <a:lnTo>
                    <a:pt x="1208" y="204"/>
                  </a:lnTo>
                  <a:cubicBezTo>
                    <a:pt x="1180" y="67"/>
                    <a:pt x="1069" y="0"/>
                    <a:pt x="9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9"/>
            <p:cNvSpPr/>
            <p:nvPr/>
          </p:nvSpPr>
          <p:spPr>
            <a:xfrm>
              <a:off x="5728171" y="2478154"/>
              <a:ext cx="141072" cy="266202"/>
            </a:xfrm>
            <a:custGeom>
              <a:rect b="b" l="l" r="r" t="t"/>
              <a:pathLst>
                <a:path extrusionOk="0" h="3657" w="1938">
                  <a:moveTo>
                    <a:pt x="846" y="0"/>
                  </a:moveTo>
                  <a:cubicBezTo>
                    <a:pt x="725" y="0"/>
                    <a:pt x="604" y="74"/>
                    <a:pt x="576" y="218"/>
                  </a:cubicBezTo>
                  <a:lnTo>
                    <a:pt x="42" y="3348"/>
                  </a:lnTo>
                  <a:cubicBezTo>
                    <a:pt x="0" y="3503"/>
                    <a:pt x="140" y="3657"/>
                    <a:pt x="295" y="3657"/>
                  </a:cubicBezTo>
                  <a:lnTo>
                    <a:pt x="1628" y="3657"/>
                  </a:lnTo>
                  <a:cubicBezTo>
                    <a:pt x="1811" y="3657"/>
                    <a:pt x="1937" y="3503"/>
                    <a:pt x="1895" y="3320"/>
                  </a:cubicBezTo>
                  <a:lnTo>
                    <a:pt x="1109" y="204"/>
                  </a:lnTo>
                  <a:cubicBezTo>
                    <a:pt x="1075" y="67"/>
                    <a:pt x="961" y="0"/>
                    <a:pt x="8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9"/>
            <p:cNvSpPr/>
            <p:nvPr/>
          </p:nvSpPr>
          <p:spPr>
            <a:xfrm>
              <a:off x="5598383" y="2577878"/>
              <a:ext cx="116541" cy="210443"/>
            </a:xfrm>
            <a:custGeom>
              <a:rect b="b" l="l" r="r" t="t"/>
              <a:pathLst>
                <a:path extrusionOk="0" h="2891" w="1601">
                  <a:moveTo>
                    <a:pt x="701" y="1"/>
                  </a:moveTo>
                  <a:cubicBezTo>
                    <a:pt x="582" y="1"/>
                    <a:pt x="464" y="74"/>
                    <a:pt x="435" y="223"/>
                  </a:cubicBezTo>
                  <a:lnTo>
                    <a:pt x="28" y="2568"/>
                  </a:lnTo>
                  <a:cubicBezTo>
                    <a:pt x="0" y="2736"/>
                    <a:pt x="141" y="2891"/>
                    <a:pt x="295" y="2891"/>
                  </a:cubicBezTo>
                  <a:lnTo>
                    <a:pt x="1292" y="2891"/>
                  </a:lnTo>
                  <a:cubicBezTo>
                    <a:pt x="1474" y="2891"/>
                    <a:pt x="1601" y="2736"/>
                    <a:pt x="1558" y="2554"/>
                  </a:cubicBezTo>
                  <a:lnTo>
                    <a:pt x="969" y="209"/>
                  </a:lnTo>
                  <a:cubicBezTo>
                    <a:pt x="934" y="71"/>
                    <a:pt x="817" y="1"/>
                    <a:pt x="7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9"/>
            <p:cNvSpPr/>
            <p:nvPr/>
          </p:nvSpPr>
          <p:spPr>
            <a:xfrm>
              <a:off x="5242794" y="2613255"/>
              <a:ext cx="157450" cy="335501"/>
            </a:xfrm>
            <a:custGeom>
              <a:rect b="b" l="l" r="r" t="t"/>
              <a:pathLst>
                <a:path extrusionOk="0" h="4609" w="2163">
                  <a:moveTo>
                    <a:pt x="907" y="0"/>
                  </a:moveTo>
                  <a:cubicBezTo>
                    <a:pt x="852" y="0"/>
                    <a:pt x="795" y="36"/>
                    <a:pt x="772" y="102"/>
                  </a:cubicBezTo>
                  <a:lnTo>
                    <a:pt x="28" y="4468"/>
                  </a:lnTo>
                  <a:cubicBezTo>
                    <a:pt x="0" y="4538"/>
                    <a:pt x="71" y="4608"/>
                    <a:pt x="141" y="4608"/>
                  </a:cubicBezTo>
                  <a:lnTo>
                    <a:pt x="2022" y="4608"/>
                  </a:lnTo>
                  <a:cubicBezTo>
                    <a:pt x="2092" y="4608"/>
                    <a:pt x="2162" y="4538"/>
                    <a:pt x="2148" y="4454"/>
                  </a:cubicBezTo>
                  <a:lnTo>
                    <a:pt x="1025" y="88"/>
                  </a:lnTo>
                  <a:cubicBezTo>
                    <a:pt x="1005" y="29"/>
                    <a:pt x="957" y="0"/>
                    <a:pt x="9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9"/>
            <p:cNvSpPr/>
            <p:nvPr/>
          </p:nvSpPr>
          <p:spPr>
            <a:xfrm>
              <a:off x="3196105" y="2644919"/>
              <a:ext cx="134957" cy="277267"/>
            </a:xfrm>
            <a:custGeom>
              <a:rect b="b" l="l" r="r" t="t"/>
              <a:pathLst>
                <a:path extrusionOk="0" h="3809" w="1854">
                  <a:moveTo>
                    <a:pt x="776" y="1"/>
                  </a:moveTo>
                  <a:cubicBezTo>
                    <a:pt x="701" y="1"/>
                    <a:pt x="626" y="50"/>
                    <a:pt x="604" y="145"/>
                  </a:cubicBezTo>
                  <a:lnTo>
                    <a:pt x="15" y="3612"/>
                  </a:lnTo>
                  <a:cubicBezTo>
                    <a:pt x="1" y="3724"/>
                    <a:pt x="71" y="3808"/>
                    <a:pt x="169" y="3808"/>
                  </a:cubicBezTo>
                  <a:lnTo>
                    <a:pt x="1657" y="3808"/>
                  </a:lnTo>
                  <a:cubicBezTo>
                    <a:pt x="1769" y="3808"/>
                    <a:pt x="1854" y="3710"/>
                    <a:pt x="1825" y="3598"/>
                  </a:cubicBezTo>
                  <a:lnTo>
                    <a:pt x="941" y="131"/>
                  </a:lnTo>
                  <a:cubicBezTo>
                    <a:pt x="914" y="43"/>
                    <a:pt x="845" y="1"/>
                    <a:pt x="7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9"/>
            <p:cNvSpPr/>
            <p:nvPr/>
          </p:nvSpPr>
          <p:spPr>
            <a:xfrm>
              <a:off x="4076887" y="2947149"/>
              <a:ext cx="134957" cy="287676"/>
            </a:xfrm>
            <a:custGeom>
              <a:rect b="b" l="l" r="r" t="t"/>
              <a:pathLst>
                <a:path extrusionOk="0" h="3952" w="1854">
                  <a:moveTo>
                    <a:pt x="781" y="0"/>
                  </a:moveTo>
                  <a:cubicBezTo>
                    <a:pt x="726" y="0"/>
                    <a:pt x="669" y="39"/>
                    <a:pt x="647" y="120"/>
                  </a:cubicBezTo>
                  <a:lnTo>
                    <a:pt x="15" y="3812"/>
                  </a:lnTo>
                  <a:cubicBezTo>
                    <a:pt x="1" y="3882"/>
                    <a:pt x="71" y="3952"/>
                    <a:pt x="141" y="3952"/>
                  </a:cubicBezTo>
                  <a:lnTo>
                    <a:pt x="1713" y="3952"/>
                  </a:lnTo>
                  <a:cubicBezTo>
                    <a:pt x="1812" y="3952"/>
                    <a:pt x="1854" y="3882"/>
                    <a:pt x="1840" y="3797"/>
                  </a:cubicBezTo>
                  <a:lnTo>
                    <a:pt x="899" y="92"/>
                  </a:lnTo>
                  <a:cubicBezTo>
                    <a:pt x="879" y="32"/>
                    <a:pt x="831" y="0"/>
                    <a:pt x="7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9"/>
            <p:cNvSpPr/>
            <p:nvPr/>
          </p:nvSpPr>
          <p:spPr>
            <a:xfrm>
              <a:off x="5038395" y="2787372"/>
              <a:ext cx="115594" cy="239051"/>
            </a:xfrm>
            <a:custGeom>
              <a:rect b="b" l="l" r="r" t="t"/>
              <a:pathLst>
                <a:path extrusionOk="0" h="3284" w="1588">
                  <a:moveTo>
                    <a:pt x="669" y="0"/>
                  </a:moveTo>
                  <a:cubicBezTo>
                    <a:pt x="611" y="0"/>
                    <a:pt x="556" y="32"/>
                    <a:pt x="548" y="97"/>
                  </a:cubicBezTo>
                  <a:lnTo>
                    <a:pt x="29" y="3157"/>
                  </a:lnTo>
                  <a:cubicBezTo>
                    <a:pt x="1" y="3213"/>
                    <a:pt x="71" y="3283"/>
                    <a:pt x="141" y="3283"/>
                  </a:cubicBezTo>
                  <a:lnTo>
                    <a:pt x="1447" y="3283"/>
                  </a:lnTo>
                  <a:cubicBezTo>
                    <a:pt x="1517" y="3283"/>
                    <a:pt x="1587" y="3213"/>
                    <a:pt x="1573" y="3129"/>
                  </a:cubicBezTo>
                  <a:lnTo>
                    <a:pt x="801" y="83"/>
                  </a:lnTo>
                  <a:cubicBezTo>
                    <a:pt x="781" y="28"/>
                    <a:pt x="724" y="0"/>
                    <a:pt x="6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9"/>
            <p:cNvSpPr/>
            <p:nvPr/>
          </p:nvSpPr>
          <p:spPr>
            <a:xfrm>
              <a:off x="4771758" y="2847497"/>
              <a:ext cx="115522" cy="235120"/>
            </a:xfrm>
            <a:custGeom>
              <a:rect b="b" l="l" r="r" t="t"/>
              <a:pathLst>
                <a:path extrusionOk="0" h="3230" w="1587">
                  <a:moveTo>
                    <a:pt x="672" y="0"/>
                  </a:moveTo>
                  <a:cubicBezTo>
                    <a:pt x="609" y="0"/>
                    <a:pt x="548" y="39"/>
                    <a:pt x="534" y="113"/>
                  </a:cubicBezTo>
                  <a:lnTo>
                    <a:pt x="14" y="3075"/>
                  </a:lnTo>
                  <a:cubicBezTo>
                    <a:pt x="0" y="3159"/>
                    <a:pt x="70" y="3229"/>
                    <a:pt x="155" y="3229"/>
                  </a:cubicBezTo>
                  <a:lnTo>
                    <a:pt x="1418" y="3229"/>
                  </a:lnTo>
                  <a:cubicBezTo>
                    <a:pt x="1516" y="3229"/>
                    <a:pt x="1586" y="3145"/>
                    <a:pt x="1558" y="3061"/>
                  </a:cubicBezTo>
                  <a:lnTo>
                    <a:pt x="814" y="99"/>
                  </a:lnTo>
                  <a:cubicBezTo>
                    <a:pt x="788" y="32"/>
                    <a:pt x="729" y="0"/>
                    <a:pt x="6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9"/>
            <p:cNvSpPr/>
            <p:nvPr/>
          </p:nvSpPr>
          <p:spPr>
            <a:xfrm>
              <a:off x="3898110" y="2628250"/>
              <a:ext cx="2320552" cy="1226626"/>
            </a:xfrm>
            <a:custGeom>
              <a:rect b="b" l="l" r="r" t="t"/>
              <a:pathLst>
                <a:path extrusionOk="0" h="16851" w="31879">
                  <a:moveTo>
                    <a:pt x="29480" y="0"/>
                  </a:moveTo>
                  <a:cubicBezTo>
                    <a:pt x="27271" y="0"/>
                    <a:pt x="25029" y="563"/>
                    <a:pt x="23035" y="1539"/>
                  </a:cubicBezTo>
                  <a:cubicBezTo>
                    <a:pt x="21309" y="2381"/>
                    <a:pt x="19709" y="3532"/>
                    <a:pt x="17912" y="4248"/>
                  </a:cubicBezTo>
                  <a:cubicBezTo>
                    <a:pt x="14178" y="5722"/>
                    <a:pt x="9883" y="5231"/>
                    <a:pt x="6177" y="6789"/>
                  </a:cubicBezTo>
                  <a:cubicBezTo>
                    <a:pt x="3355" y="7982"/>
                    <a:pt x="1067" y="10368"/>
                    <a:pt x="0" y="13232"/>
                  </a:cubicBezTo>
                  <a:lnTo>
                    <a:pt x="2401" y="15815"/>
                  </a:lnTo>
                  <a:cubicBezTo>
                    <a:pt x="5102" y="16496"/>
                    <a:pt x="7888" y="16851"/>
                    <a:pt x="10511" y="16851"/>
                  </a:cubicBezTo>
                  <a:cubicBezTo>
                    <a:pt x="10914" y="16851"/>
                    <a:pt x="11313" y="16842"/>
                    <a:pt x="11707" y="16825"/>
                  </a:cubicBezTo>
                  <a:cubicBezTo>
                    <a:pt x="20214" y="16446"/>
                    <a:pt x="28819" y="11814"/>
                    <a:pt x="31177" y="3743"/>
                  </a:cubicBezTo>
                  <a:cubicBezTo>
                    <a:pt x="31514" y="2592"/>
                    <a:pt x="31753" y="1426"/>
                    <a:pt x="31879" y="233"/>
                  </a:cubicBezTo>
                  <a:cubicBezTo>
                    <a:pt x="31093" y="75"/>
                    <a:pt x="30289" y="0"/>
                    <a:pt x="294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9"/>
            <p:cNvSpPr/>
            <p:nvPr/>
          </p:nvSpPr>
          <p:spPr>
            <a:xfrm>
              <a:off x="4118815" y="2891463"/>
              <a:ext cx="2051875" cy="963700"/>
            </a:xfrm>
            <a:custGeom>
              <a:rect b="b" l="l" r="r" t="t"/>
              <a:pathLst>
                <a:path extrusionOk="0" h="13239" w="28188">
                  <a:moveTo>
                    <a:pt x="28187" y="0"/>
                  </a:moveTo>
                  <a:lnTo>
                    <a:pt x="28187" y="0"/>
                  </a:lnTo>
                  <a:cubicBezTo>
                    <a:pt x="26292" y="141"/>
                    <a:pt x="24397" y="660"/>
                    <a:pt x="22671" y="1502"/>
                  </a:cubicBezTo>
                  <a:cubicBezTo>
                    <a:pt x="20944" y="2345"/>
                    <a:pt x="19344" y="3496"/>
                    <a:pt x="17547" y="4212"/>
                  </a:cubicBezTo>
                  <a:cubicBezTo>
                    <a:pt x="13813" y="5685"/>
                    <a:pt x="9518" y="5194"/>
                    <a:pt x="5812" y="6752"/>
                  </a:cubicBezTo>
                  <a:cubicBezTo>
                    <a:pt x="3285" y="7819"/>
                    <a:pt x="1179" y="9855"/>
                    <a:pt x="0" y="12353"/>
                  </a:cubicBezTo>
                  <a:cubicBezTo>
                    <a:pt x="2480" y="12937"/>
                    <a:pt x="5020" y="13238"/>
                    <a:pt x="7415" y="13238"/>
                  </a:cubicBezTo>
                  <a:cubicBezTo>
                    <a:pt x="7840" y="13238"/>
                    <a:pt x="8261" y="13229"/>
                    <a:pt x="8675" y="13209"/>
                  </a:cubicBezTo>
                  <a:cubicBezTo>
                    <a:pt x="17182" y="12830"/>
                    <a:pt x="25787" y="8198"/>
                    <a:pt x="28145" y="127"/>
                  </a:cubicBezTo>
                  <a:cubicBezTo>
                    <a:pt x="28173" y="85"/>
                    <a:pt x="28173" y="28"/>
                    <a:pt x="281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9"/>
            <p:cNvSpPr/>
            <p:nvPr/>
          </p:nvSpPr>
          <p:spPr>
            <a:xfrm>
              <a:off x="5160030" y="3035881"/>
              <a:ext cx="172737" cy="373717"/>
            </a:xfrm>
            <a:custGeom>
              <a:rect b="b" l="l" r="r" t="t"/>
              <a:pathLst>
                <a:path extrusionOk="0" h="5134" w="2373">
                  <a:moveTo>
                    <a:pt x="977" y="1"/>
                  </a:moveTo>
                  <a:cubicBezTo>
                    <a:pt x="922" y="1"/>
                    <a:pt x="871" y="36"/>
                    <a:pt x="857" y="108"/>
                  </a:cubicBezTo>
                  <a:lnTo>
                    <a:pt x="14" y="5007"/>
                  </a:lnTo>
                  <a:cubicBezTo>
                    <a:pt x="0" y="5063"/>
                    <a:pt x="71" y="5133"/>
                    <a:pt x="141" y="5133"/>
                  </a:cubicBezTo>
                  <a:lnTo>
                    <a:pt x="2232" y="5133"/>
                  </a:lnTo>
                  <a:cubicBezTo>
                    <a:pt x="2302" y="5133"/>
                    <a:pt x="2373" y="5063"/>
                    <a:pt x="2359" y="4979"/>
                  </a:cubicBezTo>
                  <a:lnTo>
                    <a:pt x="1109" y="94"/>
                  </a:lnTo>
                  <a:cubicBezTo>
                    <a:pt x="1082" y="32"/>
                    <a:pt x="1028" y="1"/>
                    <a:pt x="9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9"/>
            <p:cNvSpPr/>
            <p:nvPr/>
          </p:nvSpPr>
          <p:spPr>
            <a:xfrm>
              <a:off x="5022089" y="3139464"/>
              <a:ext cx="95067" cy="191444"/>
            </a:xfrm>
            <a:custGeom>
              <a:rect b="b" l="l" r="r" t="t"/>
              <a:pathLst>
                <a:path extrusionOk="0" h="2630" w="1306">
                  <a:moveTo>
                    <a:pt x="568" y="1"/>
                  </a:moveTo>
                  <a:cubicBezTo>
                    <a:pt x="515" y="1"/>
                    <a:pt x="458" y="36"/>
                    <a:pt x="435" y="103"/>
                  </a:cubicBezTo>
                  <a:lnTo>
                    <a:pt x="14" y="2489"/>
                  </a:lnTo>
                  <a:cubicBezTo>
                    <a:pt x="0" y="2559"/>
                    <a:pt x="70" y="2629"/>
                    <a:pt x="141" y="2629"/>
                  </a:cubicBezTo>
                  <a:lnTo>
                    <a:pt x="1165" y="2629"/>
                  </a:lnTo>
                  <a:cubicBezTo>
                    <a:pt x="1236" y="2629"/>
                    <a:pt x="1306" y="2559"/>
                    <a:pt x="1278" y="2475"/>
                  </a:cubicBezTo>
                  <a:lnTo>
                    <a:pt x="674" y="89"/>
                  </a:lnTo>
                  <a:cubicBezTo>
                    <a:pt x="661" y="29"/>
                    <a:pt x="616" y="1"/>
                    <a:pt x="5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9"/>
            <p:cNvSpPr/>
            <p:nvPr/>
          </p:nvSpPr>
          <p:spPr>
            <a:xfrm>
              <a:off x="5481916" y="3282135"/>
              <a:ext cx="117560" cy="244947"/>
            </a:xfrm>
            <a:custGeom>
              <a:rect b="b" l="l" r="r" t="t"/>
              <a:pathLst>
                <a:path extrusionOk="0" h="3365" w="1615">
                  <a:moveTo>
                    <a:pt x="682" y="1"/>
                  </a:moveTo>
                  <a:cubicBezTo>
                    <a:pt x="624" y="1"/>
                    <a:pt x="569" y="36"/>
                    <a:pt x="562" y="108"/>
                  </a:cubicBezTo>
                  <a:lnTo>
                    <a:pt x="14" y="3224"/>
                  </a:lnTo>
                  <a:cubicBezTo>
                    <a:pt x="0" y="3294"/>
                    <a:pt x="70" y="3365"/>
                    <a:pt x="140" y="3365"/>
                  </a:cubicBezTo>
                  <a:lnTo>
                    <a:pt x="1474" y="3365"/>
                  </a:lnTo>
                  <a:cubicBezTo>
                    <a:pt x="1544" y="3365"/>
                    <a:pt x="1614" y="3294"/>
                    <a:pt x="1600" y="3210"/>
                  </a:cubicBezTo>
                  <a:lnTo>
                    <a:pt x="814" y="94"/>
                  </a:lnTo>
                  <a:cubicBezTo>
                    <a:pt x="794" y="32"/>
                    <a:pt x="737" y="1"/>
                    <a:pt x="6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9"/>
            <p:cNvSpPr/>
            <p:nvPr/>
          </p:nvSpPr>
          <p:spPr>
            <a:xfrm>
              <a:off x="4684845" y="3081085"/>
              <a:ext cx="117633" cy="244728"/>
            </a:xfrm>
            <a:custGeom>
              <a:rect b="b" l="l" r="r" t="t"/>
              <a:pathLst>
                <a:path extrusionOk="0" h="3362" w="1616">
                  <a:moveTo>
                    <a:pt x="687" y="0"/>
                  </a:moveTo>
                  <a:cubicBezTo>
                    <a:pt x="628" y="0"/>
                    <a:pt x="570" y="36"/>
                    <a:pt x="562" y="105"/>
                  </a:cubicBezTo>
                  <a:lnTo>
                    <a:pt x="15" y="3221"/>
                  </a:lnTo>
                  <a:cubicBezTo>
                    <a:pt x="1" y="3291"/>
                    <a:pt x="71" y="3361"/>
                    <a:pt x="141" y="3361"/>
                  </a:cubicBezTo>
                  <a:lnTo>
                    <a:pt x="1475" y="3361"/>
                  </a:lnTo>
                  <a:cubicBezTo>
                    <a:pt x="1545" y="3361"/>
                    <a:pt x="1615" y="3291"/>
                    <a:pt x="1601" y="3207"/>
                  </a:cubicBezTo>
                  <a:lnTo>
                    <a:pt x="815" y="76"/>
                  </a:lnTo>
                  <a:cubicBezTo>
                    <a:pt x="790" y="25"/>
                    <a:pt x="738" y="0"/>
                    <a:pt x="6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9"/>
            <p:cNvSpPr/>
            <p:nvPr/>
          </p:nvSpPr>
          <p:spPr>
            <a:xfrm>
              <a:off x="3891995" y="2781475"/>
              <a:ext cx="128770" cy="273554"/>
            </a:xfrm>
            <a:custGeom>
              <a:rect b="b" l="l" r="r" t="t"/>
              <a:pathLst>
                <a:path extrusionOk="0" h="3758" w="1769">
                  <a:moveTo>
                    <a:pt x="736" y="0"/>
                  </a:moveTo>
                  <a:cubicBezTo>
                    <a:pt x="680" y="0"/>
                    <a:pt x="625" y="36"/>
                    <a:pt x="618" y="108"/>
                  </a:cubicBezTo>
                  <a:lnTo>
                    <a:pt x="14" y="3617"/>
                  </a:lnTo>
                  <a:cubicBezTo>
                    <a:pt x="0" y="3687"/>
                    <a:pt x="70" y="3757"/>
                    <a:pt x="140" y="3757"/>
                  </a:cubicBezTo>
                  <a:lnTo>
                    <a:pt x="1628" y="3757"/>
                  </a:lnTo>
                  <a:cubicBezTo>
                    <a:pt x="1713" y="3757"/>
                    <a:pt x="1769" y="3687"/>
                    <a:pt x="1755" y="3603"/>
                  </a:cubicBezTo>
                  <a:lnTo>
                    <a:pt x="856" y="94"/>
                  </a:lnTo>
                  <a:cubicBezTo>
                    <a:pt x="843" y="32"/>
                    <a:pt x="789" y="0"/>
                    <a:pt x="7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9"/>
            <p:cNvSpPr/>
            <p:nvPr/>
          </p:nvSpPr>
          <p:spPr>
            <a:xfrm>
              <a:off x="2986610" y="2811757"/>
              <a:ext cx="2658892" cy="1043044"/>
            </a:xfrm>
            <a:custGeom>
              <a:rect b="b" l="l" r="r" t="t"/>
              <a:pathLst>
                <a:path extrusionOk="0" h="14329" w="36527">
                  <a:moveTo>
                    <a:pt x="6046" y="0"/>
                  </a:moveTo>
                  <a:cubicBezTo>
                    <a:pt x="5856" y="0"/>
                    <a:pt x="5665" y="5"/>
                    <a:pt x="5476" y="14"/>
                  </a:cubicBezTo>
                  <a:cubicBezTo>
                    <a:pt x="3538" y="99"/>
                    <a:pt x="1643" y="688"/>
                    <a:pt x="1" y="1671"/>
                  </a:cubicBezTo>
                  <a:cubicBezTo>
                    <a:pt x="984" y="4394"/>
                    <a:pt x="2837" y="6851"/>
                    <a:pt x="5195" y="8718"/>
                  </a:cubicBezTo>
                  <a:cubicBezTo>
                    <a:pt x="9847" y="12408"/>
                    <a:pt x="16901" y="14329"/>
                    <a:pt x="23044" y="14329"/>
                  </a:cubicBezTo>
                  <a:cubicBezTo>
                    <a:pt x="23443" y="14329"/>
                    <a:pt x="23839" y="14321"/>
                    <a:pt x="24229" y="14304"/>
                  </a:cubicBezTo>
                  <a:cubicBezTo>
                    <a:pt x="28595" y="14108"/>
                    <a:pt x="32989" y="12802"/>
                    <a:pt x="36526" y="10486"/>
                  </a:cubicBezTo>
                  <a:cubicBezTo>
                    <a:pt x="34435" y="8184"/>
                    <a:pt x="31388" y="6935"/>
                    <a:pt x="28328" y="6373"/>
                  </a:cubicBezTo>
                  <a:cubicBezTo>
                    <a:pt x="25142" y="5784"/>
                    <a:pt x="21857" y="5840"/>
                    <a:pt x="18628" y="5587"/>
                  </a:cubicBezTo>
                  <a:cubicBezTo>
                    <a:pt x="17800" y="5517"/>
                    <a:pt x="16944" y="5433"/>
                    <a:pt x="16200" y="5026"/>
                  </a:cubicBezTo>
                  <a:cubicBezTo>
                    <a:pt x="15554" y="4661"/>
                    <a:pt x="15077" y="4085"/>
                    <a:pt x="14558" y="3552"/>
                  </a:cubicBezTo>
                  <a:cubicBezTo>
                    <a:pt x="12347" y="1302"/>
                    <a:pt x="9188" y="0"/>
                    <a:pt x="60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9"/>
            <p:cNvSpPr/>
            <p:nvPr/>
          </p:nvSpPr>
          <p:spPr>
            <a:xfrm>
              <a:off x="3064279" y="3071404"/>
              <a:ext cx="2310434" cy="783393"/>
            </a:xfrm>
            <a:custGeom>
              <a:rect b="b" l="l" r="r" t="t"/>
              <a:pathLst>
                <a:path extrusionOk="0" h="10762" w="31740">
                  <a:moveTo>
                    <a:pt x="3111" y="1"/>
                  </a:moveTo>
                  <a:cubicBezTo>
                    <a:pt x="2935" y="1"/>
                    <a:pt x="2759" y="5"/>
                    <a:pt x="2584" y="13"/>
                  </a:cubicBezTo>
                  <a:cubicBezTo>
                    <a:pt x="1699" y="55"/>
                    <a:pt x="843" y="209"/>
                    <a:pt x="1" y="434"/>
                  </a:cubicBezTo>
                  <a:cubicBezTo>
                    <a:pt x="1040" y="2231"/>
                    <a:pt x="2443" y="3831"/>
                    <a:pt x="4100" y="5137"/>
                  </a:cubicBezTo>
                  <a:cubicBezTo>
                    <a:pt x="8767" y="8829"/>
                    <a:pt x="15813" y="10762"/>
                    <a:pt x="21956" y="10762"/>
                  </a:cubicBezTo>
                  <a:cubicBezTo>
                    <a:pt x="22353" y="10762"/>
                    <a:pt x="22746" y="10754"/>
                    <a:pt x="23134" y="10737"/>
                  </a:cubicBezTo>
                  <a:cubicBezTo>
                    <a:pt x="26082" y="10611"/>
                    <a:pt x="29044" y="9965"/>
                    <a:pt x="31739" y="8856"/>
                  </a:cubicBezTo>
                  <a:cubicBezTo>
                    <a:pt x="29900" y="7579"/>
                    <a:pt x="27668" y="6807"/>
                    <a:pt x="25436" y="6386"/>
                  </a:cubicBezTo>
                  <a:cubicBezTo>
                    <a:pt x="22250" y="5796"/>
                    <a:pt x="18965" y="5852"/>
                    <a:pt x="15737" y="5600"/>
                  </a:cubicBezTo>
                  <a:cubicBezTo>
                    <a:pt x="14908" y="5530"/>
                    <a:pt x="14052" y="5445"/>
                    <a:pt x="13322" y="5038"/>
                  </a:cubicBezTo>
                  <a:cubicBezTo>
                    <a:pt x="12662" y="4673"/>
                    <a:pt x="12199" y="4098"/>
                    <a:pt x="11666" y="3564"/>
                  </a:cubicBezTo>
                  <a:cubicBezTo>
                    <a:pt x="9445" y="1304"/>
                    <a:pt x="6268" y="1"/>
                    <a:pt x="31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9"/>
            <p:cNvSpPr/>
            <p:nvPr/>
          </p:nvSpPr>
          <p:spPr>
            <a:xfrm>
              <a:off x="3237014" y="3008876"/>
              <a:ext cx="31738" cy="26205"/>
            </a:xfrm>
            <a:custGeom>
              <a:rect b="b" l="l" r="r" t="t"/>
              <a:pathLst>
                <a:path extrusionOk="0" h="360" w="436">
                  <a:moveTo>
                    <a:pt x="187" y="0"/>
                  </a:moveTo>
                  <a:cubicBezTo>
                    <a:pt x="89" y="0"/>
                    <a:pt x="0" y="53"/>
                    <a:pt x="0" y="170"/>
                  </a:cubicBezTo>
                  <a:cubicBezTo>
                    <a:pt x="0" y="296"/>
                    <a:pt x="87" y="360"/>
                    <a:pt x="184" y="360"/>
                  </a:cubicBezTo>
                  <a:cubicBezTo>
                    <a:pt x="216" y="360"/>
                    <a:pt x="249" y="353"/>
                    <a:pt x="281" y="339"/>
                  </a:cubicBezTo>
                  <a:cubicBezTo>
                    <a:pt x="295" y="339"/>
                    <a:pt x="309" y="310"/>
                    <a:pt x="323" y="310"/>
                  </a:cubicBezTo>
                  <a:cubicBezTo>
                    <a:pt x="435" y="268"/>
                    <a:pt x="435" y="72"/>
                    <a:pt x="323" y="44"/>
                  </a:cubicBezTo>
                  <a:cubicBezTo>
                    <a:pt x="309" y="44"/>
                    <a:pt x="295" y="16"/>
                    <a:pt x="281" y="16"/>
                  </a:cubicBezTo>
                  <a:cubicBezTo>
                    <a:pt x="251" y="6"/>
                    <a:pt x="219" y="0"/>
                    <a:pt x="1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9"/>
            <p:cNvSpPr/>
            <p:nvPr/>
          </p:nvSpPr>
          <p:spPr>
            <a:xfrm>
              <a:off x="3812288" y="3036755"/>
              <a:ext cx="40764" cy="34576"/>
            </a:xfrm>
            <a:custGeom>
              <a:rect b="b" l="l" r="r" t="t"/>
              <a:pathLst>
                <a:path extrusionOk="0" h="475" w="560">
                  <a:moveTo>
                    <a:pt x="370" y="1"/>
                  </a:moveTo>
                  <a:cubicBezTo>
                    <a:pt x="350" y="1"/>
                    <a:pt x="329" y="4"/>
                    <a:pt x="309" y="12"/>
                  </a:cubicBezTo>
                  <a:cubicBezTo>
                    <a:pt x="323" y="12"/>
                    <a:pt x="183" y="26"/>
                    <a:pt x="239" y="26"/>
                  </a:cubicBezTo>
                  <a:cubicBezTo>
                    <a:pt x="112" y="26"/>
                    <a:pt x="0" y="124"/>
                    <a:pt x="0" y="250"/>
                  </a:cubicBezTo>
                  <a:cubicBezTo>
                    <a:pt x="0" y="377"/>
                    <a:pt x="112" y="475"/>
                    <a:pt x="239" y="475"/>
                  </a:cubicBezTo>
                  <a:cubicBezTo>
                    <a:pt x="323" y="475"/>
                    <a:pt x="393" y="461"/>
                    <a:pt x="463" y="391"/>
                  </a:cubicBezTo>
                  <a:cubicBezTo>
                    <a:pt x="520" y="335"/>
                    <a:pt x="534" y="264"/>
                    <a:pt x="548" y="180"/>
                  </a:cubicBezTo>
                  <a:cubicBezTo>
                    <a:pt x="559" y="76"/>
                    <a:pt x="466" y="1"/>
                    <a:pt x="3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9"/>
            <p:cNvSpPr/>
            <p:nvPr/>
          </p:nvSpPr>
          <p:spPr>
            <a:xfrm>
              <a:off x="3586415" y="3453413"/>
              <a:ext cx="39963" cy="34140"/>
            </a:xfrm>
            <a:custGeom>
              <a:rect b="b" l="l" r="r" t="t"/>
              <a:pathLst>
                <a:path extrusionOk="0" h="469" w="549">
                  <a:moveTo>
                    <a:pt x="394" y="1"/>
                  </a:moveTo>
                  <a:cubicBezTo>
                    <a:pt x="282" y="1"/>
                    <a:pt x="211" y="57"/>
                    <a:pt x="127" y="85"/>
                  </a:cubicBezTo>
                  <a:cubicBezTo>
                    <a:pt x="15" y="141"/>
                    <a:pt x="1" y="282"/>
                    <a:pt x="57" y="366"/>
                  </a:cubicBezTo>
                  <a:cubicBezTo>
                    <a:pt x="92" y="436"/>
                    <a:pt x="150" y="468"/>
                    <a:pt x="215" y="468"/>
                  </a:cubicBezTo>
                  <a:cubicBezTo>
                    <a:pt x="254" y="468"/>
                    <a:pt x="296" y="457"/>
                    <a:pt x="338" y="436"/>
                  </a:cubicBezTo>
                  <a:cubicBezTo>
                    <a:pt x="464" y="394"/>
                    <a:pt x="534" y="296"/>
                    <a:pt x="548" y="155"/>
                  </a:cubicBezTo>
                  <a:cubicBezTo>
                    <a:pt x="548" y="71"/>
                    <a:pt x="464" y="1"/>
                    <a:pt x="394" y="1"/>
                  </a:cubicBezTo>
                  <a:close/>
                </a:path>
              </a:pathLst>
            </a:custGeom>
            <a:solidFill>
              <a:srgbClr val="B2CE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9"/>
            <p:cNvSpPr/>
            <p:nvPr/>
          </p:nvSpPr>
          <p:spPr>
            <a:xfrm>
              <a:off x="3327349" y="3296038"/>
              <a:ext cx="38070" cy="25841"/>
            </a:xfrm>
            <a:custGeom>
              <a:rect b="b" l="l" r="r" t="t"/>
              <a:pathLst>
                <a:path extrusionOk="0" h="355" w="523">
                  <a:moveTo>
                    <a:pt x="291" y="0"/>
                  </a:moveTo>
                  <a:cubicBezTo>
                    <a:pt x="286" y="0"/>
                    <a:pt x="281" y="1"/>
                    <a:pt x="275" y="1"/>
                  </a:cubicBezTo>
                  <a:cubicBezTo>
                    <a:pt x="205" y="29"/>
                    <a:pt x="163" y="29"/>
                    <a:pt x="93" y="85"/>
                  </a:cubicBezTo>
                  <a:cubicBezTo>
                    <a:pt x="1" y="177"/>
                    <a:pt x="44" y="355"/>
                    <a:pt x="164" y="355"/>
                  </a:cubicBezTo>
                  <a:cubicBezTo>
                    <a:pt x="173" y="355"/>
                    <a:pt x="182" y="354"/>
                    <a:pt x="191" y="352"/>
                  </a:cubicBezTo>
                  <a:cubicBezTo>
                    <a:pt x="275" y="338"/>
                    <a:pt x="331" y="310"/>
                    <a:pt x="401" y="254"/>
                  </a:cubicBezTo>
                  <a:cubicBezTo>
                    <a:pt x="522" y="146"/>
                    <a:pt x="412" y="0"/>
                    <a:pt x="2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9"/>
            <p:cNvSpPr/>
            <p:nvPr/>
          </p:nvSpPr>
          <p:spPr>
            <a:xfrm>
              <a:off x="3854362" y="3295164"/>
              <a:ext cx="48917" cy="32902"/>
            </a:xfrm>
            <a:custGeom>
              <a:rect b="b" l="l" r="r" t="t"/>
              <a:pathLst>
                <a:path extrusionOk="0" h="452" w="672">
                  <a:moveTo>
                    <a:pt x="453" y="1"/>
                  </a:moveTo>
                  <a:cubicBezTo>
                    <a:pt x="339" y="1"/>
                    <a:pt x="241" y="59"/>
                    <a:pt x="152" y="125"/>
                  </a:cubicBezTo>
                  <a:cubicBezTo>
                    <a:pt x="1" y="230"/>
                    <a:pt x="129" y="451"/>
                    <a:pt x="282" y="451"/>
                  </a:cubicBezTo>
                  <a:cubicBezTo>
                    <a:pt x="313" y="451"/>
                    <a:pt x="346" y="442"/>
                    <a:pt x="377" y="420"/>
                  </a:cubicBezTo>
                  <a:cubicBezTo>
                    <a:pt x="461" y="364"/>
                    <a:pt x="531" y="322"/>
                    <a:pt x="601" y="252"/>
                  </a:cubicBezTo>
                  <a:cubicBezTo>
                    <a:pt x="671" y="182"/>
                    <a:pt x="657" y="69"/>
                    <a:pt x="545" y="13"/>
                  </a:cubicBezTo>
                  <a:cubicBezTo>
                    <a:pt x="513" y="4"/>
                    <a:pt x="483" y="1"/>
                    <a:pt x="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9"/>
            <p:cNvSpPr/>
            <p:nvPr/>
          </p:nvSpPr>
          <p:spPr>
            <a:xfrm>
              <a:off x="4173991" y="3282790"/>
              <a:ext cx="43967" cy="23585"/>
            </a:xfrm>
            <a:custGeom>
              <a:rect b="b" l="l" r="r" t="t"/>
              <a:pathLst>
                <a:path extrusionOk="0" h="324" w="604">
                  <a:moveTo>
                    <a:pt x="435" y="1"/>
                  </a:moveTo>
                  <a:cubicBezTo>
                    <a:pt x="351" y="1"/>
                    <a:pt x="253" y="15"/>
                    <a:pt x="155" y="15"/>
                  </a:cubicBezTo>
                  <a:cubicBezTo>
                    <a:pt x="71" y="29"/>
                    <a:pt x="0" y="71"/>
                    <a:pt x="0" y="169"/>
                  </a:cubicBezTo>
                  <a:cubicBezTo>
                    <a:pt x="0" y="239"/>
                    <a:pt x="71" y="324"/>
                    <a:pt x="155" y="324"/>
                  </a:cubicBezTo>
                  <a:cubicBezTo>
                    <a:pt x="281" y="309"/>
                    <a:pt x="407" y="295"/>
                    <a:pt x="492" y="225"/>
                  </a:cubicBezTo>
                  <a:cubicBezTo>
                    <a:pt x="604" y="141"/>
                    <a:pt x="562" y="1"/>
                    <a:pt x="4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9"/>
            <p:cNvSpPr/>
            <p:nvPr/>
          </p:nvSpPr>
          <p:spPr>
            <a:xfrm>
              <a:off x="3964496" y="3504221"/>
              <a:ext cx="38944" cy="31010"/>
            </a:xfrm>
            <a:custGeom>
              <a:rect b="b" l="l" r="r" t="t"/>
              <a:pathLst>
                <a:path extrusionOk="0" h="426" w="535">
                  <a:moveTo>
                    <a:pt x="296" y="0"/>
                  </a:moveTo>
                  <a:cubicBezTo>
                    <a:pt x="265" y="0"/>
                    <a:pt x="236" y="7"/>
                    <a:pt x="211" y="19"/>
                  </a:cubicBezTo>
                  <a:cubicBezTo>
                    <a:pt x="1" y="61"/>
                    <a:pt x="1" y="426"/>
                    <a:pt x="267" y="426"/>
                  </a:cubicBezTo>
                  <a:cubicBezTo>
                    <a:pt x="366" y="426"/>
                    <a:pt x="436" y="384"/>
                    <a:pt x="492" y="300"/>
                  </a:cubicBezTo>
                  <a:cubicBezTo>
                    <a:pt x="534" y="271"/>
                    <a:pt x="534" y="187"/>
                    <a:pt x="492" y="117"/>
                  </a:cubicBezTo>
                  <a:cubicBezTo>
                    <a:pt x="452" y="37"/>
                    <a:pt x="370" y="0"/>
                    <a:pt x="2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9"/>
            <p:cNvSpPr/>
            <p:nvPr/>
          </p:nvSpPr>
          <p:spPr>
            <a:xfrm>
              <a:off x="4152518" y="3677465"/>
              <a:ext cx="39745" cy="33557"/>
            </a:xfrm>
            <a:custGeom>
              <a:rect b="b" l="l" r="r" t="t"/>
              <a:pathLst>
                <a:path extrusionOk="0" h="461" w="546">
                  <a:moveTo>
                    <a:pt x="273" y="0"/>
                  </a:moveTo>
                  <a:cubicBezTo>
                    <a:pt x="253" y="0"/>
                    <a:pt x="232" y="3"/>
                    <a:pt x="211" y="11"/>
                  </a:cubicBezTo>
                  <a:cubicBezTo>
                    <a:pt x="57" y="67"/>
                    <a:pt x="1" y="194"/>
                    <a:pt x="15" y="348"/>
                  </a:cubicBezTo>
                  <a:cubicBezTo>
                    <a:pt x="23" y="425"/>
                    <a:pt x="89" y="460"/>
                    <a:pt x="158" y="460"/>
                  </a:cubicBezTo>
                  <a:cubicBezTo>
                    <a:pt x="203" y="460"/>
                    <a:pt x="248" y="446"/>
                    <a:pt x="281" y="418"/>
                  </a:cubicBezTo>
                  <a:cubicBezTo>
                    <a:pt x="309" y="404"/>
                    <a:pt x="366" y="362"/>
                    <a:pt x="408" y="348"/>
                  </a:cubicBezTo>
                  <a:cubicBezTo>
                    <a:pt x="545" y="235"/>
                    <a:pt x="438" y="0"/>
                    <a:pt x="2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9"/>
            <p:cNvSpPr/>
            <p:nvPr/>
          </p:nvSpPr>
          <p:spPr>
            <a:xfrm>
              <a:off x="4415951" y="3556122"/>
              <a:ext cx="48261" cy="33994"/>
            </a:xfrm>
            <a:custGeom>
              <a:rect b="b" l="l" r="r" t="t"/>
              <a:pathLst>
                <a:path extrusionOk="0" h="467" w="663">
                  <a:moveTo>
                    <a:pt x="452" y="0"/>
                  </a:moveTo>
                  <a:cubicBezTo>
                    <a:pt x="286" y="0"/>
                    <a:pt x="146" y="125"/>
                    <a:pt x="59" y="260"/>
                  </a:cubicBezTo>
                  <a:cubicBezTo>
                    <a:pt x="0" y="378"/>
                    <a:pt x="90" y="467"/>
                    <a:pt x="195" y="467"/>
                  </a:cubicBezTo>
                  <a:cubicBezTo>
                    <a:pt x="215" y="467"/>
                    <a:pt x="236" y="464"/>
                    <a:pt x="256" y="457"/>
                  </a:cubicBezTo>
                  <a:cubicBezTo>
                    <a:pt x="382" y="401"/>
                    <a:pt x="509" y="359"/>
                    <a:pt x="579" y="274"/>
                  </a:cubicBezTo>
                  <a:cubicBezTo>
                    <a:pt x="663" y="176"/>
                    <a:pt x="649" y="50"/>
                    <a:pt x="523" y="8"/>
                  </a:cubicBezTo>
                  <a:cubicBezTo>
                    <a:pt x="499" y="3"/>
                    <a:pt x="475" y="0"/>
                    <a:pt x="4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9"/>
            <p:cNvSpPr/>
            <p:nvPr/>
          </p:nvSpPr>
          <p:spPr>
            <a:xfrm>
              <a:off x="4761494" y="3325373"/>
              <a:ext cx="60272" cy="42584"/>
            </a:xfrm>
            <a:custGeom>
              <a:rect b="b" l="l" r="r" t="t"/>
              <a:pathLst>
                <a:path extrusionOk="0" h="585" w="828">
                  <a:moveTo>
                    <a:pt x="607" y="0"/>
                  </a:moveTo>
                  <a:cubicBezTo>
                    <a:pt x="592" y="0"/>
                    <a:pt x="577" y="2"/>
                    <a:pt x="562" y="5"/>
                  </a:cubicBezTo>
                  <a:cubicBezTo>
                    <a:pt x="422" y="47"/>
                    <a:pt x="338" y="146"/>
                    <a:pt x="211" y="160"/>
                  </a:cubicBezTo>
                  <a:cubicBezTo>
                    <a:pt x="1" y="216"/>
                    <a:pt x="15" y="511"/>
                    <a:pt x="211" y="567"/>
                  </a:cubicBezTo>
                  <a:cubicBezTo>
                    <a:pt x="257" y="579"/>
                    <a:pt x="304" y="585"/>
                    <a:pt x="352" y="585"/>
                  </a:cubicBezTo>
                  <a:cubicBezTo>
                    <a:pt x="583" y="585"/>
                    <a:pt x="815" y="446"/>
                    <a:pt x="815" y="202"/>
                  </a:cubicBezTo>
                  <a:cubicBezTo>
                    <a:pt x="827" y="90"/>
                    <a:pt x="719" y="0"/>
                    <a:pt x="6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9"/>
            <p:cNvSpPr/>
            <p:nvPr/>
          </p:nvSpPr>
          <p:spPr>
            <a:xfrm>
              <a:off x="4798327" y="3586039"/>
              <a:ext cx="50736" cy="31956"/>
            </a:xfrm>
            <a:custGeom>
              <a:rect b="b" l="l" r="r" t="t"/>
              <a:pathLst>
                <a:path extrusionOk="0" h="439" w="697">
                  <a:moveTo>
                    <a:pt x="517" y="0"/>
                  </a:moveTo>
                  <a:cubicBezTo>
                    <a:pt x="493" y="0"/>
                    <a:pt x="470" y="6"/>
                    <a:pt x="449" y="18"/>
                  </a:cubicBezTo>
                  <a:cubicBezTo>
                    <a:pt x="379" y="60"/>
                    <a:pt x="309" y="88"/>
                    <a:pt x="239" y="88"/>
                  </a:cubicBezTo>
                  <a:cubicBezTo>
                    <a:pt x="0" y="88"/>
                    <a:pt x="0" y="425"/>
                    <a:pt x="239" y="439"/>
                  </a:cubicBezTo>
                  <a:cubicBezTo>
                    <a:pt x="323" y="439"/>
                    <a:pt x="407" y="425"/>
                    <a:pt x="491" y="397"/>
                  </a:cubicBezTo>
                  <a:cubicBezTo>
                    <a:pt x="590" y="355"/>
                    <a:pt x="632" y="284"/>
                    <a:pt x="674" y="200"/>
                  </a:cubicBezTo>
                  <a:cubicBezTo>
                    <a:pt x="696" y="78"/>
                    <a:pt x="605" y="0"/>
                    <a:pt x="5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9"/>
            <p:cNvSpPr/>
            <p:nvPr/>
          </p:nvSpPr>
          <p:spPr>
            <a:xfrm>
              <a:off x="5131423" y="3434050"/>
              <a:ext cx="46806" cy="29772"/>
            </a:xfrm>
            <a:custGeom>
              <a:rect b="b" l="l" r="r" t="t"/>
              <a:pathLst>
                <a:path extrusionOk="0" h="409" w="643">
                  <a:moveTo>
                    <a:pt x="225" y="0"/>
                  </a:moveTo>
                  <a:cubicBezTo>
                    <a:pt x="0" y="42"/>
                    <a:pt x="56" y="379"/>
                    <a:pt x="267" y="379"/>
                  </a:cubicBezTo>
                  <a:cubicBezTo>
                    <a:pt x="309" y="379"/>
                    <a:pt x="351" y="393"/>
                    <a:pt x="393" y="407"/>
                  </a:cubicBezTo>
                  <a:cubicBezTo>
                    <a:pt x="401" y="408"/>
                    <a:pt x="408" y="409"/>
                    <a:pt x="415" y="409"/>
                  </a:cubicBezTo>
                  <a:cubicBezTo>
                    <a:pt x="523" y="409"/>
                    <a:pt x="642" y="315"/>
                    <a:pt x="590" y="197"/>
                  </a:cubicBezTo>
                  <a:cubicBezTo>
                    <a:pt x="548" y="112"/>
                    <a:pt x="520" y="42"/>
                    <a:pt x="435" y="28"/>
                  </a:cubicBezTo>
                  <a:cubicBezTo>
                    <a:pt x="365" y="0"/>
                    <a:pt x="295" y="0"/>
                    <a:pt x="2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9"/>
            <p:cNvSpPr/>
            <p:nvPr/>
          </p:nvSpPr>
          <p:spPr>
            <a:xfrm>
              <a:off x="5106892" y="3640196"/>
              <a:ext cx="37852" cy="32757"/>
            </a:xfrm>
            <a:custGeom>
              <a:rect b="b" l="l" r="r" t="t"/>
              <a:pathLst>
                <a:path extrusionOk="0" h="450" w="520">
                  <a:moveTo>
                    <a:pt x="322" y="0"/>
                  </a:moveTo>
                  <a:cubicBezTo>
                    <a:pt x="295" y="0"/>
                    <a:pt x="267" y="11"/>
                    <a:pt x="239" y="32"/>
                  </a:cubicBezTo>
                  <a:cubicBezTo>
                    <a:pt x="239" y="32"/>
                    <a:pt x="225" y="32"/>
                    <a:pt x="183" y="46"/>
                  </a:cubicBezTo>
                  <a:cubicBezTo>
                    <a:pt x="0" y="102"/>
                    <a:pt x="14" y="397"/>
                    <a:pt x="211" y="439"/>
                  </a:cubicBezTo>
                  <a:cubicBezTo>
                    <a:pt x="232" y="446"/>
                    <a:pt x="257" y="449"/>
                    <a:pt x="283" y="449"/>
                  </a:cubicBezTo>
                  <a:cubicBezTo>
                    <a:pt x="309" y="449"/>
                    <a:pt x="337" y="446"/>
                    <a:pt x="365" y="439"/>
                  </a:cubicBezTo>
                  <a:cubicBezTo>
                    <a:pt x="450" y="397"/>
                    <a:pt x="520" y="327"/>
                    <a:pt x="520" y="228"/>
                  </a:cubicBezTo>
                  <a:cubicBezTo>
                    <a:pt x="506" y="158"/>
                    <a:pt x="464" y="88"/>
                    <a:pt x="393" y="32"/>
                  </a:cubicBezTo>
                  <a:cubicBezTo>
                    <a:pt x="372" y="11"/>
                    <a:pt x="348" y="0"/>
                    <a:pt x="3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9"/>
            <p:cNvSpPr/>
            <p:nvPr/>
          </p:nvSpPr>
          <p:spPr>
            <a:xfrm>
              <a:off x="5302047" y="3570898"/>
              <a:ext cx="33776" cy="28098"/>
            </a:xfrm>
            <a:custGeom>
              <a:rect b="b" l="l" r="r" t="t"/>
              <a:pathLst>
                <a:path extrusionOk="0" h="386" w="464">
                  <a:moveTo>
                    <a:pt x="197" y="0"/>
                  </a:moveTo>
                  <a:cubicBezTo>
                    <a:pt x="92" y="0"/>
                    <a:pt x="1" y="58"/>
                    <a:pt x="1" y="198"/>
                  </a:cubicBezTo>
                  <a:cubicBezTo>
                    <a:pt x="1" y="316"/>
                    <a:pt x="100" y="385"/>
                    <a:pt x="204" y="385"/>
                  </a:cubicBezTo>
                  <a:cubicBezTo>
                    <a:pt x="235" y="385"/>
                    <a:pt x="266" y="379"/>
                    <a:pt x="295" y="366"/>
                  </a:cubicBezTo>
                  <a:cubicBezTo>
                    <a:pt x="337" y="352"/>
                    <a:pt x="351" y="338"/>
                    <a:pt x="380" y="338"/>
                  </a:cubicBezTo>
                  <a:cubicBezTo>
                    <a:pt x="464" y="268"/>
                    <a:pt x="464" y="85"/>
                    <a:pt x="380" y="57"/>
                  </a:cubicBezTo>
                  <a:cubicBezTo>
                    <a:pt x="351" y="43"/>
                    <a:pt x="337" y="15"/>
                    <a:pt x="295" y="15"/>
                  </a:cubicBezTo>
                  <a:cubicBezTo>
                    <a:pt x="263" y="5"/>
                    <a:pt x="229" y="0"/>
                    <a:pt x="1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9"/>
            <p:cNvSpPr/>
            <p:nvPr/>
          </p:nvSpPr>
          <p:spPr>
            <a:xfrm>
              <a:off x="4884664" y="3460836"/>
              <a:ext cx="22566" cy="19290"/>
            </a:xfrm>
            <a:custGeom>
              <a:rect b="b" l="l" r="r" t="t"/>
              <a:pathLst>
                <a:path extrusionOk="0" h="265" w="310">
                  <a:moveTo>
                    <a:pt x="119" y="0"/>
                  </a:moveTo>
                  <a:cubicBezTo>
                    <a:pt x="59" y="0"/>
                    <a:pt x="0" y="78"/>
                    <a:pt x="0" y="137"/>
                  </a:cubicBezTo>
                  <a:cubicBezTo>
                    <a:pt x="0" y="201"/>
                    <a:pt x="71" y="265"/>
                    <a:pt x="136" y="265"/>
                  </a:cubicBezTo>
                  <a:cubicBezTo>
                    <a:pt x="143" y="265"/>
                    <a:pt x="149" y="264"/>
                    <a:pt x="155" y="263"/>
                  </a:cubicBezTo>
                  <a:cubicBezTo>
                    <a:pt x="169" y="263"/>
                    <a:pt x="183" y="235"/>
                    <a:pt x="211" y="235"/>
                  </a:cubicBezTo>
                  <a:cubicBezTo>
                    <a:pt x="309" y="193"/>
                    <a:pt x="309" y="66"/>
                    <a:pt x="211" y="24"/>
                  </a:cubicBezTo>
                  <a:lnTo>
                    <a:pt x="155" y="10"/>
                  </a:lnTo>
                  <a:cubicBezTo>
                    <a:pt x="143" y="3"/>
                    <a:pt x="131" y="0"/>
                    <a:pt x="1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9"/>
            <p:cNvSpPr/>
            <p:nvPr/>
          </p:nvSpPr>
          <p:spPr>
            <a:xfrm>
              <a:off x="4471346" y="3748000"/>
              <a:ext cx="58307" cy="44185"/>
            </a:xfrm>
            <a:custGeom>
              <a:rect b="b" l="l" r="r" t="t"/>
              <a:pathLst>
                <a:path extrusionOk="0" h="607" w="801">
                  <a:moveTo>
                    <a:pt x="631" y="1"/>
                  </a:moveTo>
                  <a:cubicBezTo>
                    <a:pt x="617" y="1"/>
                    <a:pt x="604" y="4"/>
                    <a:pt x="590" y="11"/>
                  </a:cubicBezTo>
                  <a:cubicBezTo>
                    <a:pt x="520" y="39"/>
                    <a:pt x="421" y="81"/>
                    <a:pt x="351" y="109"/>
                  </a:cubicBezTo>
                  <a:cubicBezTo>
                    <a:pt x="267" y="151"/>
                    <a:pt x="197" y="207"/>
                    <a:pt x="127" y="277"/>
                  </a:cubicBezTo>
                  <a:cubicBezTo>
                    <a:pt x="42" y="320"/>
                    <a:pt x="0" y="432"/>
                    <a:pt x="56" y="516"/>
                  </a:cubicBezTo>
                  <a:cubicBezTo>
                    <a:pt x="96" y="579"/>
                    <a:pt x="152" y="606"/>
                    <a:pt x="209" y="606"/>
                  </a:cubicBezTo>
                  <a:cubicBezTo>
                    <a:pt x="255" y="606"/>
                    <a:pt x="300" y="589"/>
                    <a:pt x="337" y="558"/>
                  </a:cubicBezTo>
                  <a:cubicBezTo>
                    <a:pt x="407" y="502"/>
                    <a:pt x="477" y="446"/>
                    <a:pt x="534" y="390"/>
                  </a:cubicBezTo>
                  <a:lnTo>
                    <a:pt x="702" y="221"/>
                  </a:lnTo>
                  <a:cubicBezTo>
                    <a:pt x="801" y="160"/>
                    <a:pt x="726" y="1"/>
                    <a:pt x="6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9"/>
            <p:cNvSpPr/>
            <p:nvPr/>
          </p:nvSpPr>
          <p:spPr>
            <a:xfrm>
              <a:off x="5474709" y="3528170"/>
              <a:ext cx="43894" cy="36833"/>
            </a:xfrm>
            <a:custGeom>
              <a:rect b="b" l="l" r="r" t="t"/>
              <a:pathLst>
                <a:path extrusionOk="0" h="506" w="603">
                  <a:moveTo>
                    <a:pt x="375" y="1"/>
                  </a:moveTo>
                  <a:cubicBezTo>
                    <a:pt x="353" y="1"/>
                    <a:pt x="332" y="5"/>
                    <a:pt x="310" y="13"/>
                  </a:cubicBezTo>
                  <a:cubicBezTo>
                    <a:pt x="268" y="13"/>
                    <a:pt x="268" y="27"/>
                    <a:pt x="239" y="27"/>
                  </a:cubicBezTo>
                  <a:cubicBezTo>
                    <a:pt x="230" y="36"/>
                    <a:pt x="207" y="39"/>
                    <a:pt x="189" y="49"/>
                  </a:cubicBezTo>
                  <a:lnTo>
                    <a:pt x="189" y="49"/>
                  </a:lnTo>
                  <a:cubicBezTo>
                    <a:pt x="189" y="49"/>
                    <a:pt x="189" y="49"/>
                    <a:pt x="189" y="49"/>
                  </a:cubicBezTo>
                  <a:cubicBezTo>
                    <a:pt x="183" y="49"/>
                    <a:pt x="164" y="60"/>
                    <a:pt x="141" y="83"/>
                  </a:cubicBezTo>
                  <a:cubicBezTo>
                    <a:pt x="43" y="139"/>
                    <a:pt x="1" y="223"/>
                    <a:pt x="29" y="321"/>
                  </a:cubicBezTo>
                  <a:cubicBezTo>
                    <a:pt x="67" y="437"/>
                    <a:pt x="165" y="506"/>
                    <a:pt x="278" y="506"/>
                  </a:cubicBezTo>
                  <a:cubicBezTo>
                    <a:pt x="288" y="506"/>
                    <a:pt x="299" y="505"/>
                    <a:pt x="310" y="504"/>
                  </a:cubicBezTo>
                  <a:cubicBezTo>
                    <a:pt x="450" y="504"/>
                    <a:pt x="534" y="392"/>
                    <a:pt x="590" y="279"/>
                  </a:cubicBezTo>
                  <a:cubicBezTo>
                    <a:pt x="602" y="135"/>
                    <a:pt x="501" y="1"/>
                    <a:pt x="3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9"/>
            <p:cNvSpPr/>
            <p:nvPr/>
          </p:nvSpPr>
          <p:spPr>
            <a:xfrm>
              <a:off x="4853431" y="3072277"/>
              <a:ext cx="45059" cy="25914"/>
            </a:xfrm>
            <a:custGeom>
              <a:rect b="b" l="l" r="r" t="t"/>
              <a:pathLst>
                <a:path extrusionOk="0" h="356" w="619">
                  <a:moveTo>
                    <a:pt x="436" y="1"/>
                  </a:moveTo>
                  <a:cubicBezTo>
                    <a:pt x="352" y="1"/>
                    <a:pt x="296" y="29"/>
                    <a:pt x="212" y="43"/>
                  </a:cubicBezTo>
                  <a:cubicBezTo>
                    <a:pt x="0" y="56"/>
                    <a:pt x="13" y="356"/>
                    <a:pt x="214" y="356"/>
                  </a:cubicBezTo>
                  <a:cubicBezTo>
                    <a:pt x="227" y="356"/>
                    <a:pt x="240" y="354"/>
                    <a:pt x="254" y="352"/>
                  </a:cubicBezTo>
                  <a:cubicBezTo>
                    <a:pt x="352" y="338"/>
                    <a:pt x="464" y="324"/>
                    <a:pt x="535" y="240"/>
                  </a:cubicBezTo>
                  <a:cubicBezTo>
                    <a:pt x="619" y="169"/>
                    <a:pt x="549" y="29"/>
                    <a:pt x="4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9"/>
            <p:cNvSpPr/>
            <p:nvPr/>
          </p:nvSpPr>
          <p:spPr>
            <a:xfrm>
              <a:off x="5106164" y="3141793"/>
              <a:ext cx="34504" cy="23585"/>
            </a:xfrm>
            <a:custGeom>
              <a:rect b="b" l="l" r="r" t="t"/>
              <a:pathLst>
                <a:path extrusionOk="0" h="324" w="474">
                  <a:moveTo>
                    <a:pt x="208" y="0"/>
                  </a:moveTo>
                  <a:cubicBezTo>
                    <a:pt x="1" y="0"/>
                    <a:pt x="1" y="324"/>
                    <a:pt x="208" y="324"/>
                  </a:cubicBezTo>
                  <a:cubicBezTo>
                    <a:pt x="212" y="324"/>
                    <a:pt x="217" y="324"/>
                    <a:pt x="221" y="323"/>
                  </a:cubicBezTo>
                  <a:cubicBezTo>
                    <a:pt x="291" y="323"/>
                    <a:pt x="333" y="323"/>
                    <a:pt x="389" y="267"/>
                  </a:cubicBezTo>
                  <a:cubicBezTo>
                    <a:pt x="474" y="211"/>
                    <a:pt x="474" y="99"/>
                    <a:pt x="389" y="57"/>
                  </a:cubicBezTo>
                  <a:cubicBezTo>
                    <a:pt x="333" y="15"/>
                    <a:pt x="263" y="15"/>
                    <a:pt x="221" y="0"/>
                  </a:cubicBezTo>
                  <a:cubicBezTo>
                    <a:pt x="217" y="0"/>
                    <a:pt x="212" y="0"/>
                    <a:pt x="2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9"/>
            <p:cNvSpPr/>
            <p:nvPr/>
          </p:nvSpPr>
          <p:spPr>
            <a:xfrm>
              <a:off x="5313184" y="3024526"/>
              <a:ext cx="35959" cy="24895"/>
            </a:xfrm>
            <a:custGeom>
              <a:rect b="b" l="l" r="r" t="t"/>
              <a:pathLst>
                <a:path extrusionOk="0" h="342" w="494">
                  <a:moveTo>
                    <a:pt x="369" y="0"/>
                  </a:moveTo>
                  <a:cubicBezTo>
                    <a:pt x="349" y="0"/>
                    <a:pt x="329" y="4"/>
                    <a:pt x="311" y="11"/>
                  </a:cubicBezTo>
                  <a:cubicBezTo>
                    <a:pt x="317" y="9"/>
                    <a:pt x="320" y="8"/>
                    <a:pt x="321" y="8"/>
                  </a:cubicBezTo>
                  <a:lnTo>
                    <a:pt x="321" y="8"/>
                  </a:lnTo>
                  <a:cubicBezTo>
                    <a:pt x="327" y="8"/>
                    <a:pt x="255" y="39"/>
                    <a:pt x="255" y="39"/>
                  </a:cubicBezTo>
                  <a:cubicBezTo>
                    <a:pt x="240" y="36"/>
                    <a:pt x="225" y="35"/>
                    <a:pt x="212" y="35"/>
                  </a:cubicBezTo>
                  <a:cubicBezTo>
                    <a:pt x="49" y="35"/>
                    <a:pt x="1" y="255"/>
                    <a:pt x="156" y="320"/>
                  </a:cubicBezTo>
                  <a:cubicBezTo>
                    <a:pt x="205" y="334"/>
                    <a:pt x="244" y="341"/>
                    <a:pt x="283" y="341"/>
                  </a:cubicBezTo>
                  <a:cubicBezTo>
                    <a:pt x="321" y="341"/>
                    <a:pt x="360" y="334"/>
                    <a:pt x="409" y="320"/>
                  </a:cubicBezTo>
                  <a:cubicBezTo>
                    <a:pt x="493" y="278"/>
                    <a:pt x="493" y="180"/>
                    <a:pt x="493" y="81"/>
                  </a:cubicBezTo>
                  <a:cubicBezTo>
                    <a:pt x="483" y="29"/>
                    <a:pt x="426" y="0"/>
                    <a:pt x="3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9"/>
            <p:cNvSpPr/>
            <p:nvPr/>
          </p:nvSpPr>
          <p:spPr>
            <a:xfrm>
              <a:off x="5414947" y="2883602"/>
              <a:ext cx="39963" cy="27079"/>
            </a:xfrm>
            <a:custGeom>
              <a:rect b="b" l="l" r="r" t="t"/>
              <a:pathLst>
                <a:path extrusionOk="0" h="372" w="549">
                  <a:moveTo>
                    <a:pt x="407" y="1"/>
                  </a:moveTo>
                  <a:cubicBezTo>
                    <a:pt x="392" y="1"/>
                    <a:pt x="375" y="4"/>
                    <a:pt x="359" y="10"/>
                  </a:cubicBezTo>
                  <a:cubicBezTo>
                    <a:pt x="338" y="17"/>
                    <a:pt x="316" y="21"/>
                    <a:pt x="294" y="21"/>
                  </a:cubicBezTo>
                  <a:cubicBezTo>
                    <a:pt x="271" y="21"/>
                    <a:pt x="246" y="17"/>
                    <a:pt x="218" y="10"/>
                  </a:cubicBezTo>
                  <a:cubicBezTo>
                    <a:pt x="209" y="9"/>
                    <a:pt x="201" y="8"/>
                    <a:pt x="193" y="8"/>
                  </a:cubicBezTo>
                  <a:cubicBezTo>
                    <a:pt x="7" y="8"/>
                    <a:pt x="1" y="307"/>
                    <a:pt x="162" y="361"/>
                  </a:cubicBezTo>
                  <a:cubicBezTo>
                    <a:pt x="191" y="368"/>
                    <a:pt x="220" y="372"/>
                    <a:pt x="247" y="372"/>
                  </a:cubicBezTo>
                  <a:cubicBezTo>
                    <a:pt x="376" y="372"/>
                    <a:pt x="478" y="292"/>
                    <a:pt x="513" y="164"/>
                  </a:cubicBezTo>
                  <a:cubicBezTo>
                    <a:pt x="549" y="93"/>
                    <a:pt x="493" y="1"/>
                    <a:pt x="4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9"/>
            <p:cNvSpPr/>
            <p:nvPr/>
          </p:nvSpPr>
          <p:spPr>
            <a:xfrm>
              <a:off x="5511542" y="3077955"/>
              <a:ext cx="34067" cy="20819"/>
            </a:xfrm>
            <a:custGeom>
              <a:rect b="b" l="l" r="r" t="t"/>
              <a:pathLst>
                <a:path extrusionOk="0" h="286" w="468">
                  <a:moveTo>
                    <a:pt x="147" y="0"/>
                  </a:moveTo>
                  <a:cubicBezTo>
                    <a:pt x="68" y="0"/>
                    <a:pt x="0" y="55"/>
                    <a:pt x="0" y="148"/>
                  </a:cubicBezTo>
                  <a:cubicBezTo>
                    <a:pt x="0" y="216"/>
                    <a:pt x="56" y="285"/>
                    <a:pt x="138" y="285"/>
                  </a:cubicBezTo>
                  <a:cubicBezTo>
                    <a:pt x="156" y="285"/>
                    <a:pt x="176" y="282"/>
                    <a:pt x="197" y="274"/>
                  </a:cubicBezTo>
                  <a:cubicBezTo>
                    <a:pt x="211" y="267"/>
                    <a:pt x="221" y="263"/>
                    <a:pt x="234" y="263"/>
                  </a:cubicBezTo>
                  <a:cubicBezTo>
                    <a:pt x="246" y="263"/>
                    <a:pt x="260" y="267"/>
                    <a:pt x="281" y="274"/>
                  </a:cubicBezTo>
                  <a:cubicBezTo>
                    <a:pt x="294" y="282"/>
                    <a:pt x="309" y="285"/>
                    <a:pt x="324" y="285"/>
                  </a:cubicBezTo>
                  <a:cubicBezTo>
                    <a:pt x="391" y="285"/>
                    <a:pt x="467" y="216"/>
                    <a:pt x="421" y="148"/>
                  </a:cubicBezTo>
                  <a:cubicBezTo>
                    <a:pt x="365" y="77"/>
                    <a:pt x="295" y="7"/>
                    <a:pt x="197" y="7"/>
                  </a:cubicBezTo>
                  <a:cubicBezTo>
                    <a:pt x="180" y="2"/>
                    <a:pt x="163" y="0"/>
                    <a:pt x="1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9"/>
            <p:cNvSpPr/>
            <p:nvPr/>
          </p:nvSpPr>
          <p:spPr>
            <a:xfrm>
              <a:off x="5369452" y="3258769"/>
              <a:ext cx="38944" cy="28316"/>
            </a:xfrm>
            <a:custGeom>
              <a:rect b="b" l="l" r="r" t="t"/>
              <a:pathLst>
                <a:path extrusionOk="0" h="389" w="535">
                  <a:moveTo>
                    <a:pt x="271" y="1"/>
                  </a:moveTo>
                  <a:cubicBezTo>
                    <a:pt x="242" y="1"/>
                    <a:pt x="212" y="4"/>
                    <a:pt x="183" y="8"/>
                  </a:cubicBezTo>
                  <a:cubicBezTo>
                    <a:pt x="1" y="22"/>
                    <a:pt x="1" y="345"/>
                    <a:pt x="183" y="373"/>
                  </a:cubicBezTo>
                  <a:cubicBezTo>
                    <a:pt x="218" y="383"/>
                    <a:pt x="254" y="389"/>
                    <a:pt x="289" y="389"/>
                  </a:cubicBezTo>
                  <a:cubicBezTo>
                    <a:pt x="355" y="389"/>
                    <a:pt x="418" y="367"/>
                    <a:pt x="464" y="303"/>
                  </a:cubicBezTo>
                  <a:cubicBezTo>
                    <a:pt x="534" y="232"/>
                    <a:pt x="534" y="162"/>
                    <a:pt x="464" y="78"/>
                  </a:cubicBezTo>
                  <a:cubicBezTo>
                    <a:pt x="414" y="18"/>
                    <a:pt x="343" y="1"/>
                    <a:pt x="2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9"/>
            <p:cNvSpPr/>
            <p:nvPr/>
          </p:nvSpPr>
          <p:spPr>
            <a:xfrm>
              <a:off x="5700583" y="3270779"/>
              <a:ext cx="49644" cy="42656"/>
            </a:xfrm>
            <a:custGeom>
              <a:rect b="b" l="l" r="r" t="t"/>
              <a:pathLst>
                <a:path extrusionOk="0" h="586" w="682">
                  <a:moveTo>
                    <a:pt x="452" y="0"/>
                  </a:moveTo>
                  <a:cubicBezTo>
                    <a:pt x="417" y="0"/>
                    <a:pt x="381" y="8"/>
                    <a:pt x="351" y="25"/>
                  </a:cubicBezTo>
                  <a:cubicBezTo>
                    <a:pt x="309" y="25"/>
                    <a:pt x="295" y="39"/>
                    <a:pt x="281" y="39"/>
                  </a:cubicBezTo>
                  <a:cubicBezTo>
                    <a:pt x="211" y="53"/>
                    <a:pt x="154" y="81"/>
                    <a:pt x="98" y="138"/>
                  </a:cubicBezTo>
                  <a:cubicBezTo>
                    <a:pt x="0" y="250"/>
                    <a:pt x="0" y="474"/>
                    <a:pt x="154" y="545"/>
                  </a:cubicBezTo>
                  <a:cubicBezTo>
                    <a:pt x="210" y="569"/>
                    <a:pt x="274" y="586"/>
                    <a:pt x="336" y="586"/>
                  </a:cubicBezTo>
                  <a:cubicBezTo>
                    <a:pt x="416" y="586"/>
                    <a:pt x="493" y="559"/>
                    <a:pt x="548" y="489"/>
                  </a:cubicBezTo>
                  <a:cubicBezTo>
                    <a:pt x="604" y="404"/>
                    <a:pt x="646" y="320"/>
                    <a:pt x="660" y="208"/>
                  </a:cubicBezTo>
                  <a:cubicBezTo>
                    <a:pt x="681" y="80"/>
                    <a:pt x="565" y="0"/>
                    <a:pt x="4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9"/>
            <p:cNvSpPr/>
            <p:nvPr/>
          </p:nvSpPr>
          <p:spPr>
            <a:xfrm>
              <a:off x="5652540" y="2857906"/>
              <a:ext cx="38726" cy="27516"/>
            </a:xfrm>
            <a:custGeom>
              <a:rect b="b" l="l" r="r" t="t"/>
              <a:pathLst>
                <a:path extrusionOk="0" h="378" w="532">
                  <a:moveTo>
                    <a:pt x="389" y="0"/>
                  </a:moveTo>
                  <a:cubicBezTo>
                    <a:pt x="373" y="0"/>
                    <a:pt x="356" y="4"/>
                    <a:pt x="337" y="12"/>
                  </a:cubicBezTo>
                  <a:cubicBezTo>
                    <a:pt x="323" y="12"/>
                    <a:pt x="267" y="26"/>
                    <a:pt x="253" y="26"/>
                  </a:cubicBezTo>
                  <a:cubicBezTo>
                    <a:pt x="240" y="24"/>
                    <a:pt x="226" y="23"/>
                    <a:pt x="212" y="23"/>
                  </a:cubicBezTo>
                  <a:cubicBezTo>
                    <a:pt x="136" y="23"/>
                    <a:pt x="54" y="58"/>
                    <a:pt x="42" y="153"/>
                  </a:cubicBezTo>
                  <a:cubicBezTo>
                    <a:pt x="0" y="251"/>
                    <a:pt x="99" y="377"/>
                    <a:pt x="211" y="377"/>
                  </a:cubicBezTo>
                  <a:cubicBezTo>
                    <a:pt x="337" y="377"/>
                    <a:pt x="450" y="321"/>
                    <a:pt x="520" y="223"/>
                  </a:cubicBezTo>
                  <a:cubicBezTo>
                    <a:pt x="532" y="127"/>
                    <a:pt x="482" y="0"/>
                    <a:pt x="3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9"/>
            <p:cNvSpPr/>
            <p:nvPr/>
          </p:nvSpPr>
          <p:spPr>
            <a:xfrm>
              <a:off x="5799216" y="3073733"/>
              <a:ext cx="53648" cy="33485"/>
            </a:xfrm>
            <a:custGeom>
              <a:rect b="b" l="l" r="r" t="t"/>
              <a:pathLst>
                <a:path extrusionOk="0" h="460" w="737">
                  <a:moveTo>
                    <a:pt x="435" y="1"/>
                  </a:moveTo>
                  <a:cubicBezTo>
                    <a:pt x="371" y="1"/>
                    <a:pt x="314" y="15"/>
                    <a:pt x="245" y="23"/>
                  </a:cubicBezTo>
                  <a:cubicBezTo>
                    <a:pt x="1" y="64"/>
                    <a:pt x="46" y="460"/>
                    <a:pt x="265" y="460"/>
                  </a:cubicBezTo>
                  <a:cubicBezTo>
                    <a:pt x="272" y="460"/>
                    <a:pt x="280" y="459"/>
                    <a:pt x="287" y="458"/>
                  </a:cubicBezTo>
                  <a:cubicBezTo>
                    <a:pt x="442" y="444"/>
                    <a:pt x="568" y="416"/>
                    <a:pt x="652" y="276"/>
                  </a:cubicBezTo>
                  <a:cubicBezTo>
                    <a:pt x="737" y="177"/>
                    <a:pt x="680" y="37"/>
                    <a:pt x="568" y="23"/>
                  </a:cubicBezTo>
                  <a:cubicBezTo>
                    <a:pt x="519" y="7"/>
                    <a:pt x="476" y="1"/>
                    <a:pt x="4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9"/>
            <p:cNvSpPr/>
            <p:nvPr/>
          </p:nvSpPr>
          <p:spPr>
            <a:xfrm>
              <a:off x="5915100" y="2884766"/>
              <a:ext cx="27661" cy="24385"/>
            </a:xfrm>
            <a:custGeom>
              <a:rect b="b" l="l" r="r" t="t"/>
              <a:pathLst>
                <a:path extrusionOk="0" h="335" w="380">
                  <a:moveTo>
                    <a:pt x="184" y="0"/>
                  </a:moveTo>
                  <a:cubicBezTo>
                    <a:pt x="95" y="0"/>
                    <a:pt x="1" y="86"/>
                    <a:pt x="1" y="163"/>
                  </a:cubicBezTo>
                  <a:cubicBezTo>
                    <a:pt x="1" y="256"/>
                    <a:pt x="78" y="334"/>
                    <a:pt x="164" y="334"/>
                  </a:cubicBezTo>
                  <a:cubicBezTo>
                    <a:pt x="193" y="334"/>
                    <a:pt x="224" y="325"/>
                    <a:pt x="254" y="303"/>
                  </a:cubicBezTo>
                  <a:lnTo>
                    <a:pt x="296" y="261"/>
                  </a:lnTo>
                  <a:cubicBezTo>
                    <a:pt x="380" y="219"/>
                    <a:pt x="380" y="106"/>
                    <a:pt x="296" y="64"/>
                  </a:cubicBezTo>
                  <a:lnTo>
                    <a:pt x="254" y="22"/>
                  </a:lnTo>
                  <a:cubicBezTo>
                    <a:pt x="232" y="7"/>
                    <a:pt x="208" y="0"/>
                    <a:pt x="1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9"/>
            <p:cNvSpPr/>
            <p:nvPr/>
          </p:nvSpPr>
          <p:spPr>
            <a:xfrm>
              <a:off x="5996846" y="2749447"/>
              <a:ext cx="42511" cy="23803"/>
            </a:xfrm>
            <a:custGeom>
              <a:rect b="b" l="l" r="r" t="t"/>
              <a:pathLst>
                <a:path extrusionOk="0" h="327" w="584">
                  <a:moveTo>
                    <a:pt x="197" y="0"/>
                  </a:moveTo>
                  <a:cubicBezTo>
                    <a:pt x="1" y="0"/>
                    <a:pt x="1" y="281"/>
                    <a:pt x="197" y="281"/>
                  </a:cubicBezTo>
                  <a:cubicBezTo>
                    <a:pt x="268" y="281"/>
                    <a:pt x="338" y="309"/>
                    <a:pt x="380" y="323"/>
                  </a:cubicBezTo>
                  <a:cubicBezTo>
                    <a:pt x="390" y="325"/>
                    <a:pt x="400" y="326"/>
                    <a:pt x="410" y="326"/>
                  </a:cubicBezTo>
                  <a:cubicBezTo>
                    <a:pt x="519" y="326"/>
                    <a:pt x="584" y="191"/>
                    <a:pt x="506" y="126"/>
                  </a:cubicBezTo>
                  <a:cubicBezTo>
                    <a:pt x="422" y="42"/>
                    <a:pt x="310" y="0"/>
                    <a:pt x="1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9"/>
            <p:cNvSpPr/>
            <p:nvPr/>
          </p:nvSpPr>
          <p:spPr>
            <a:xfrm>
              <a:off x="5971296" y="3084579"/>
              <a:ext cx="37925" cy="30354"/>
            </a:xfrm>
            <a:custGeom>
              <a:rect b="b" l="l" r="r" t="t"/>
              <a:pathLst>
                <a:path extrusionOk="0" h="417" w="521">
                  <a:moveTo>
                    <a:pt x="204" y="1"/>
                  </a:moveTo>
                  <a:cubicBezTo>
                    <a:pt x="98" y="1"/>
                    <a:pt x="1" y="106"/>
                    <a:pt x="1" y="211"/>
                  </a:cubicBezTo>
                  <a:cubicBezTo>
                    <a:pt x="1" y="319"/>
                    <a:pt x="103" y="416"/>
                    <a:pt x="212" y="416"/>
                  </a:cubicBezTo>
                  <a:cubicBezTo>
                    <a:pt x="230" y="416"/>
                    <a:pt x="249" y="414"/>
                    <a:pt x="268" y="407"/>
                  </a:cubicBezTo>
                  <a:cubicBezTo>
                    <a:pt x="296" y="379"/>
                    <a:pt x="338" y="379"/>
                    <a:pt x="366" y="365"/>
                  </a:cubicBezTo>
                  <a:cubicBezTo>
                    <a:pt x="520" y="309"/>
                    <a:pt x="520" y="99"/>
                    <a:pt x="366" y="57"/>
                  </a:cubicBezTo>
                  <a:cubicBezTo>
                    <a:pt x="338" y="28"/>
                    <a:pt x="296" y="28"/>
                    <a:pt x="268" y="14"/>
                  </a:cubicBezTo>
                  <a:cubicBezTo>
                    <a:pt x="246" y="5"/>
                    <a:pt x="225" y="1"/>
                    <a:pt x="2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9"/>
            <p:cNvSpPr/>
            <p:nvPr/>
          </p:nvSpPr>
          <p:spPr>
            <a:xfrm>
              <a:off x="5794557" y="2758765"/>
              <a:ext cx="23585" cy="20746"/>
            </a:xfrm>
            <a:custGeom>
              <a:rect b="b" l="l" r="r" t="t"/>
              <a:pathLst>
                <a:path extrusionOk="0" h="285" w="324">
                  <a:moveTo>
                    <a:pt x="156" y="0"/>
                  </a:moveTo>
                  <a:cubicBezTo>
                    <a:pt x="81" y="0"/>
                    <a:pt x="1" y="61"/>
                    <a:pt x="1" y="139"/>
                  </a:cubicBezTo>
                  <a:cubicBezTo>
                    <a:pt x="1" y="224"/>
                    <a:pt x="73" y="285"/>
                    <a:pt x="145" y="285"/>
                  </a:cubicBezTo>
                  <a:cubicBezTo>
                    <a:pt x="168" y="285"/>
                    <a:pt x="191" y="279"/>
                    <a:pt x="211" y="265"/>
                  </a:cubicBezTo>
                  <a:cubicBezTo>
                    <a:pt x="239" y="265"/>
                    <a:pt x="253" y="251"/>
                    <a:pt x="253" y="251"/>
                  </a:cubicBezTo>
                  <a:cubicBezTo>
                    <a:pt x="323" y="195"/>
                    <a:pt x="323" y="83"/>
                    <a:pt x="253" y="41"/>
                  </a:cubicBezTo>
                  <a:cubicBezTo>
                    <a:pt x="239" y="41"/>
                    <a:pt x="211" y="13"/>
                    <a:pt x="211" y="13"/>
                  </a:cubicBezTo>
                  <a:cubicBezTo>
                    <a:pt x="194" y="4"/>
                    <a:pt x="175" y="0"/>
                    <a:pt x="1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9"/>
            <p:cNvSpPr/>
            <p:nvPr/>
          </p:nvSpPr>
          <p:spPr>
            <a:xfrm>
              <a:off x="5624952" y="3158972"/>
              <a:ext cx="34795" cy="33630"/>
            </a:xfrm>
            <a:custGeom>
              <a:rect b="b" l="l" r="r" t="t"/>
              <a:pathLst>
                <a:path extrusionOk="0" h="462" w="478">
                  <a:moveTo>
                    <a:pt x="271" y="0"/>
                  </a:moveTo>
                  <a:cubicBezTo>
                    <a:pt x="183" y="0"/>
                    <a:pt x="93" y="42"/>
                    <a:pt x="56" y="115"/>
                  </a:cubicBezTo>
                  <a:cubicBezTo>
                    <a:pt x="0" y="200"/>
                    <a:pt x="14" y="326"/>
                    <a:pt x="85" y="396"/>
                  </a:cubicBezTo>
                  <a:cubicBezTo>
                    <a:pt x="128" y="440"/>
                    <a:pt x="194" y="462"/>
                    <a:pt x="258" y="462"/>
                  </a:cubicBezTo>
                  <a:cubicBezTo>
                    <a:pt x="296" y="462"/>
                    <a:pt x="334" y="454"/>
                    <a:pt x="365" y="438"/>
                  </a:cubicBezTo>
                  <a:cubicBezTo>
                    <a:pt x="464" y="340"/>
                    <a:pt x="478" y="256"/>
                    <a:pt x="464" y="158"/>
                  </a:cubicBezTo>
                  <a:lnTo>
                    <a:pt x="464" y="115"/>
                  </a:lnTo>
                  <a:cubicBezTo>
                    <a:pt x="435" y="59"/>
                    <a:pt x="393" y="3"/>
                    <a:pt x="351" y="3"/>
                  </a:cubicBezTo>
                  <a:lnTo>
                    <a:pt x="309" y="3"/>
                  </a:lnTo>
                  <a:cubicBezTo>
                    <a:pt x="297" y="1"/>
                    <a:pt x="284" y="0"/>
                    <a:pt x="2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9"/>
            <p:cNvSpPr/>
            <p:nvPr/>
          </p:nvSpPr>
          <p:spPr>
            <a:xfrm>
              <a:off x="4826934" y="3178480"/>
              <a:ext cx="36833" cy="26133"/>
            </a:xfrm>
            <a:custGeom>
              <a:rect b="b" l="l" r="r" t="t"/>
              <a:pathLst>
                <a:path extrusionOk="0" h="359" w="506">
                  <a:moveTo>
                    <a:pt x="196" y="0"/>
                  </a:moveTo>
                  <a:cubicBezTo>
                    <a:pt x="94" y="0"/>
                    <a:pt x="0" y="69"/>
                    <a:pt x="0" y="184"/>
                  </a:cubicBezTo>
                  <a:cubicBezTo>
                    <a:pt x="0" y="292"/>
                    <a:pt x="92" y="359"/>
                    <a:pt x="180" y="359"/>
                  </a:cubicBezTo>
                  <a:cubicBezTo>
                    <a:pt x="195" y="359"/>
                    <a:pt x="210" y="357"/>
                    <a:pt x="225" y="353"/>
                  </a:cubicBezTo>
                  <a:cubicBezTo>
                    <a:pt x="295" y="339"/>
                    <a:pt x="351" y="325"/>
                    <a:pt x="421" y="311"/>
                  </a:cubicBezTo>
                  <a:cubicBezTo>
                    <a:pt x="506" y="255"/>
                    <a:pt x="506" y="100"/>
                    <a:pt x="421" y="58"/>
                  </a:cubicBezTo>
                  <a:cubicBezTo>
                    <a:pt x="351" y="16"/>
                    <a:pt x="295" y="2"/>
                    <a:pt x="225" y="2"/>
                  </a:cubicBezTo>
                  <a:cubicBezTo>
                    <a:pt x="215" y="1"/>
                    <a:pt x="206" y="0"/>
                    <a:pt x="1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9"/>
            <p:cNvSpPr/>
            <p:nvPr/>
          </p:nvSpPr>
          <p:spPr>
            <a:xfrm>
              <a:off x="3288041" y="2322526"/>
              <a:ext cx="36906" cy="25186"/>
            </a:xfrm>
            <a:custGeom>
              <a:rect b="b" l="l" r="r" t="t"/>
              <a:pathLst>
                <a:path extrusionOk="0" h="346" w="507">
                  <a:moveTo>
                    <a:pt x="158" y="1"/>
                  </a:moveTo>
                  <a:cubicBezTo>
                    <a:pt x="107" y="1"/>
                    <a:pt x="60" y="30"/>
                    <a:pt x="29" y="82"/>
                  </a:cubicBezTo>
                  <a:cubicBezTo>
                    <a:pt x="1" y="152"/>
                    <a:pt x="15" y="250"/>
                    <a:pt x="85" y="292"/>
                  </a:cubicBezTo>
                  <a:cubicBezTo>
                    <a:pt x="146" y="323"/>
                    <a:pt x="221" y="346"/>
                    <a:pt x="290" y="346"/>
                  </a:cubicBezTo>
                  <a:cubicBezTo>
                    <a:pt x="317" y="346"/>
                    <a:pt x="342" y="342"/>
                    <a:pt x="366" y="334"/>
                  </a:cubicBezTo>
                  <a:cubicBezTo>
                    <a:pt x="450" y="320"/>
                    <a:pt x="506" y="222"/>
                    <a:pt x="450" y="152"/>
                  </a:cubicBezTo>
                  <a:cubicBezTo>
                    <a:pt x="380" y="68"/>
                    <a:pt x="310" y="26"/>
                    <a:pt x="212" y="12"/>
                  </a:cubicBezTo>
                  <a:cubicBezTo>
                    <a:pt x="193" y="4"/>
                    <a:pt x="175" y="1"/>
                    <a:pt x="1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9"/>
            <p:cNvSpPr/>
            <p:nvPr/>
          </p:nvSpPr>
          <p:spPr>
            <a:xfrm>
              <a:off x="3211464" y="2486088"/>
              <a:ext cx="23585" cy="19072"/>
            </a:xfrm>
            <a:custGeom>
              <a:rect b="b" l="l" r="r" t="t"/>
              <a:pathLst>
                <a:path extrusionOk="0" h="262" w="324">
                  <a:moveTo>
                    <a:pt x="127" y="0"/>
                  </a:moveTo>
                  <a:cubicBezTo>
                    <a:pt x="59" y="0"/>
                    <a:pt x="0" y="78"/>
                    <a:pt x="0" y="137"/>
                  </a:cubicBezTo>
                  <a:cubicBezTo>
                    <a:pt x="0" y="204"/>
                    <a:pt x="53" y="262"/>
                    <a:pt x="117" y="262"/>
                  </a:cubicBezTo>
                  <a:cubicBezTo>
                    <a:pt x="134" y="262"/>
                    <a:pt x="151" y="258"/>
                    <a:pt x="169" y="249"/>
                  </a:cubicBezTo>
                  <a:cubicBezTo>
                    <a:pt x="183" y="249"/>
                    <a:pt x="211" y="235"/>
                    <a:pt x="225" y="235"/>
                  </a:cubicBezTo>
                  <a:cubicBezTo>
                    <a:pt x="323" y="207"/>
                    <a:pt x="323" y="67"/>
                    <a:pt x="225" y="25"/>
                  </a:cubicBezTo>
                  <a:cubicBezTo>
                    <a:pt x="211" y="25"/>
                    <a:pt x="183" y="11"/>
                    <a:pt x="169" y="11"/>
                  </a:cubicBezTo>
                  <a:cubicBezTo>
                    <a:pt x="155" y="4"/>
                    <a:pt x="141" y="0"/>
                    <a:pt x="1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9"/>
            <p:cNvSpPr/>
            <p:nvPr/>
          </p:nvSpPr>
          <p:spPr>
            <a:xfrm>
              <a:off x="3835727" y="2463450"/>
              <a:ext cx="24604" cy="21255"/>
            </a:xfrm>
            <a:custGeom>
              <a:rect b="b" l="l" r="r" t="t"/>
              <a:pathLst>
                <a:path extrusionOk="0" h="292" w="338">
                  <a:moveTo>
                    <a:pt x="153" y="1"/>
                  </a:moveTo>
                  <a:cubicBezTo>
                    <a:pt x="78" y="1"/>
                    <a:pt x="1" y="66"/>
                    <a:pt x="1" y="139"/>
                  </a:cubicBezTo>
                  <a:cubicBezTo>
                    <a:pt x="1" y="223"/>
                    <a:pt x="71" y="291"/>
                    <a:pt x="148" y="291"/>
                  </a:cubicBezTo>
                  <a:cubicBezTo>
                    <a:pt x="174" y="291"/>
                    <a:pt x="201" y="283"/>
                    <a:pt x="226" y="265"/>
                  </a:cubicBezTo>
                  <a:cubicBezTo>
                    <a:pt x="240" y="251"/>
                    <a:pt x="268" y="251"/>
                    <a:pt x="268" y="237"/>
                  </a:cubicBezTo>
                  <a:cubicBezTo>
                    <a:pt x="338" y="195"/>
                    <a:pt x="338" y="111"/>
                    <a:pt x="268" y="55"/>
                  </a:cubicBezTo>
                  <a:cubicBezTo>
                    <a:pt x="240" y="41"/>
                    <a:pt x="226" y="41"/>
                    <a:pt x="226" y="27"/>
                  </a:cubicBezTo>
                  <a:cubicBezTo>
                    <a:pt x="204" y="9"/>
                    <a:pt x="179" y="1"/>
                    <a:pt x="1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9"/>
            <p:cNvSpPr/>
            <p:nvPr/>
          </p:nvSpPr>
          <p:spPr>
            <a:xfrm>
              <a:off x="3938946" y="2646083"/>
              <a:ext cx="30718" cy="23148"/>
            </a:xfrm>
            <a:custGeom>
              <a:rect b="b" l="l" r="r" t="t"/>
              <a:pathLst>
                <a:path extrusionOk="0" h="318" w="422">
                  <a:moveTo>
                    <a:pt x="169" y="1"/>
                  </a:moveTo>
                  <a:cubicBezTo>
                    <a:pt x="71" y="1"/>
                    <a:pt x="1" y="67"/>
                    <a:pt x="1" y="157"/>
                  </a:cubicBezTo>
                  <a:cubicBezTo>
                    <a:pt x="1" y="252"/>
                    <a:pt x="82" y="317"/>
                    <a:pt x="158" y="317"/>
                  </a:cubicBezTo>
                  <a:cubicBezTo>
                    <a:pt x="172" y="317"/>
                    <a:pt x="185" y="315"/>
                    <a:pt x="197" y="311"/>
                  </a:cubicBezTo>
                  <a:lnTo>
                    <a:pt x="296" y="297"/>
                  </a:lnTo>
                  <a:cubicBezTo>
                    <a:pt x="422" y="241"/>
                    <a:pt x="422" y="59"/>
                    <a:pt x="296" y="16"/>
                  </a:cubicBezTo>
                  <a:lnTo>
                    <a:pt x="197" y="2"/>
                  </a:lnTo>
                  <a:cubicBezTo>
                    <a:pt x="188" y="1"/>
                    <a:pt x="178" y="1"/>
                    <a:pt x="1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9"/>
            <p:cNvSpPr/>
            <p:nvPr/>
          </p:nvSpPr>
          <p:spPr>
            <a:xfrm>
              <a:off x="4072810" y="2435716"/>
              <a:ext cx="43020" cy="35013"/>
            </a:xfrm>
            <a:custGeom>
              <a:rect b="b" l="l" r="r" t="t"/>
              <a:pathLst>
                <a:path extrusionOk="0" h="481" w="591">
                  <a:moveTo>
                    <a:pt x="259" y="0"/>
                  </a:moveTo>
                  <a:cubicBezTo>
                    <a:pt x="125" y="0"/>
                    <a:pt x="1" y="99"/>
                    <a:pt x="1" y="239"/>
                  </a:cubicBezTo>
                  <a:cubicBezTo>
                    <a:pt x="1" y="388"/>
                    <a:pt x="121" y="480"/>
                    <a:pt x="252" y="480"/>
                  </a:cubicBezTo>
                  <a:cubicBezTo>
                    <a:pt x="295" y="480"/>
                    <a:pt x="338" y="470"/>
                    <a:pt x="380" y="450"/>
                  </a:cubicBezTo>
                  <a:cubicBezTo>
                    <a:pt x="408" y="436"/>
                    <a:pt x="422" y="422"/>
                    <a:pt x="464" y="394"/>
                  </a:cubicBezTo>
                  <a:cubicBezTo>
                    <a:pt x="590" y="352"/>
                    <a:pt x="590" y="155"/>
                    <a:pt x="464" y="85"/>
                  </a:cubicBezTo>
                  <a:cubicBezTo>
                    <a:pt x="422" y="71"/>
                    <a:pt x="408" y="57"/>
                    <a:pt x="380" y="29"/>
                  </a:cubicBezTo>
                  <a:cubicBezTo>
                    <a:pt x="341" y="9"/>
                    <a:pt x="299" y="0"/>
                    <a:pt x="2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9"/>
            <p:cNvSpPr/>
            <p:nvPr/>
          </p:nvSpPr>
          <p:spPr>
            <a:xfrm>
              <a:off x="4026879" y="2761603"/>
              <a:ext cx="50081" cy="30791"/>
            </a:xfrm>
            <a:custGeom>
              <a:rect b="b" l="l" r="r" t="t"/>
              <a:pathLst>
                <a:path extrusionOk="0" h="423" w="688">
                  <a:moveTo>
                    <a:pt x="243" y="0"/>
                  </a:moveTo>
                  <a:cubicBezTo>
                    <a:pt x="0" y="0"/>
                    <a:pt x="8" y="423"/>
                    <a:pt x="267" y="423"/>
                  </a:cubicBezTo>
                  <a:cubicBezTo>
                    <a:pt x="351" y="423"/>
                    <a:pt x="449" y="395"/>
                    <a:pt x="533" y="367"/>
                  </a:cubicBezTo>
                  <a:cubicBezTo>
                    <a:pt x="688" y="310"/>
                    <a:pt x="688" y="100"/>
                    <a:pt x="533" y="44"/>
                  </a:cubicBezTo>
                  <a:cubicBezTo>
                    <a:pt x="449" y="16"/>
                    <a:pt x="351" y="16"/>
                    <a:pt x="267" y="2"/>
                  </a:cubicBezTo>
                  <a:cubicBezTo>
                    <a:pt x="259" y="1"/>
                    <a:pt x="251" y="0"/>
                    <a:pt x="24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9"/>
            <p:cNvSpPr/>
            <p:nvPr/>
          </p:nvSpPr>
          <p:spPr>
            <a:xfrm>
              <a:off x="4194227" y="3027074"/>
              <a:ext cx="31301" cy="23294"/>
            </a:xfrm>
            <a:custGeom>
              <a:rect b="b" l="l" r="r" t="t"/>
              <a:pathLst>
                <a:path extrusionOk="0" h="320" w="430">
                  <a:moveTo>
                    <a:pt x="251" y="0"/>
                  </a:moveTo>
                  <a:cubicBezTo>
                    <a:pt x="133" y="0"/>
                    <a:pt x="0" y="184"/>
                    <a:pt x="157" y="257"/>
                  </a:cubicBezTo>
                  <a:cubicBezTo>
                    <a:pt x="186" y="285"/>
                    <a:pt x="214" y="285"/>
                    <a:pt x="228" y="299"/>
                  </a:cubicBezTo>
                  <a:cubicBezTo>
                    <a:pt x="250" y="313"/>
                    <a:pt x="272" y="319"/>
                    <a:pt x="293" y="319"/>
                  </a:cubicBezTo>
                  <a:cubicBezTo>
                    <a:pt x="374" y="319"/>
                    <a:pt x="430" y="223"/>
                    <a:pt x="396" y="145"/>
                  </a:cubicBezTo>
                  <a:cubicBezTo>
                    <a:pt x="368" y="117"/>
                    <a:pt x="368" y="89"/>
                    <a:pt x="354" y="74"/>
                  </a:cubicBezTo>
                  <a:cubicBezTo>
                    <a:pt x="329" y="21"/>
                    <a:pt x="291" y="0"/>
                    <a:pt x="251" y="0"/>
                  </a:cubicBezTo>
                  <a:close/>
                </a:path>
              </a:pathLst>
            </a:custGeom>
            <a:solidFill>
              <a:srgbClr val="74A2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9"/>
            <p:cNvSpPr/>
            <p:nvPr/>
          </p:nvSpPr>
          <p:spPr>
            <a:xfrm>
              <a:off x="4788064" y="2559025"/>
              <a:ext cx="30718" cy="29554"/>
            </a:xfrm>
            <a:custGeom>
              <a:rect b="b" l="l" r="r" t="t"/>
              <a:pathLst>
                <a:path extrusionOk="0" h="406" w="422">
                  <a:moveTo>
                    <a:pt x="218" y="1"/>
                  </a:moveTo>
                  <a:cubicBezTo>
                    <a:pt x="109" y="1"/>
                    <a:pt x="1" y="94"/>
                    <a:pt x="1" y="202"/>
                  </a:cubicBezTo>
                  <a:cubicBezTo>
                    <a:pt x="1" y="317"/>
                    <a:pt x="106" y="406"/>
                    <a:pt x="212" y="406"/>
                  </a:cubicBezTo>
                  <a:cubicBezTo>
                    <a:pt x="262" y="406"/>
                    <a:pt x="312" y="387"/>
                    <a:pt x="352" y="342"/>
                  </a:cubicBezTo>
                  <a:cubicBezTo>
                    <a:pt x="352" y="328"/>
                    <a:pt x="380" y="328"/>
                    <a:pt x="380" y="300"/>
                  </a:cubicBezTo>
                  <a:cubicBezTo>
                    <a:pt x="422" y="258"/>
                    <a:pt x="422" y="160"/>
                    <a:pt x="380" y="89"/>
                  </a:cubicBezTo>
                  <a:cubicBezTo>
                    <a:pt x="380" y="75"/>
                    <a:pt x="352" y="75"/>
                    <a:pt x="352" y="61"/>
                  </a:cubicBezTo>
                  <a:cubicBezTo>
                    <a:pt x="313" y="19"/>
                    <a:pt x="266" y="1"/>
                    <a:pt x="2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9"/>
            <p:cNvSpPr/>
            <p:nvPr/>
          </p:nvSpPr>
          <p:spPr>
            <a:xfrm>
              <a:off x="4724735" y="2879889"/>
              <a:ext cx="35814" cy="32975"/>
            </a:xfrm>
            <a:custGeom>
              <a:rect b="b" l="l" r="r" t="t"/>
              <a:pathLst>
                <a:path extrusionOk="0" h="453" w="492">
                  <a:moveTo>
                    <a:pt x="228" y="0"/>
                  </a:moveTo>
                  <a:cubicBezTo>
                    <a:pt x="117" y="0"/>
                    <a:pt x="0" y="111"/>
                    <a:pt x="0" y="230"/>
                  </a:cubicBezTo>
                  <a:cubicBezTo>
                    <a:pt x="0" y="350"/>
                    <a:pt x="120" y="453"/>
                    <a:pt x="232" y="453"/>
                  </a:cubicBezTo>
                  <a:cubicBezTo>
                    <a:pt x="264" y="453"/>
                    <a:pt x="295" y="445"/>
                    <a:pt x="323" y="426"/>
                  </a:cubicBezTo>
                  <a:lnTo>
                    <a:pt x="365" y="384"/>
                  </a:lnTo>
                  <a:cubicBezTo>
                    <a:pt x="492" y="300"/>
                    <a:pt x="492" y="159"/>
                    <a:pt x="365" y="75"/>
                  </a:cubicBezTo>
                  <a:lnTo>
                    <a:pt x="323" y="33"/>
                  </a:lnTo>
                  <a:cubicBezTo>
                    <a:pt x="294" y="10"/>
                    <a:pt x="261" y="0"/>
                    <a:pt x="2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9"/>
            <p:cNvSpPr/>
            <p:nvPr/>
          </p:nvSpPr>
          <p:spPr>
            <a:xfrm>
              <a:off x="4868790" y="2888624"/>
              <a:ext cx="43457" cy="29481"/>
            </a:xfrm>
            <a:custGeom>
              <a:rect b="b" l="l" r="r" t="t"/>
              <a:pathLst>
                <a:path extrusionOk="0" h="405" w="597">
                  <a:moveTo>
                    <a:pt x="412" y="0"/>
                  </a:moveTo>
                  <a:cubicBezTo>
                    <a:pt x="393" y="0"/>
                    <a:pt x="373" y="4"/>
                    <a:pt x="352" y="11"/>
                  </a:cubicBezTo>
                  <a:lnTo>
                    <a:pt x="281" y="11"/>
                  </a:lnTo>
                  <a:cubicBezTo>
                    <a:pt x="262" y="6"/>
                    <a:pt x="243" y="4"/>
                    <a:pt x="224" y="4"/>
                  </a:cubicBezTo>
                  <a:cubicBezTo>
                    <a:pt x="137" y="4"/>
                    <a:pt x="66" y="56"/>
                    <a:pt x="43" y="138"/>
                  </a:cubicBezTo>
                  <a:cubicBezTo>
                    <a:pt x="1" y="264"/>
                    <a:pt x="99" y="404"/>
                    <a:pt x="225" y="404"/>
                  </a:cubicBezTo>
                  <a:cubicBezTo>
                    <a:pt x="366" y="404"/>
                    <a:pt x="492" y="362"/>
                    <a:pt x="548" y="236"/>
                  </a:cubicBezTo>
                  <a:cubicBezTo>
                    <a:pt x="597" y="139"/>
                    <a:pt x="530" y="0"/>
                    <a:pt x="4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9"/>
            <p:cNvSpPr/>
            <p:nvPr/>
          </p:nvSpPr>
          <p:spPr>
            <a:xfrm>
              <a:off x="4945440" y="2502903"/>
              <a:ext cx="38434" cy="24604"/>
            </a:xfrm>
            <a:custGeom>
              <a:rect b="b" l="l" r="r" t="t"/>
              <a:pathLst>
                <a:path extrusionOk="0" h="338" w="528">
                  <a:moveTo>
                    <a:pt x="312" y="1"/>
                  </a:moveTo>
                  <a:cubicBezTo>
                    <a:pt x="302" y="1"/>
                    <a:pt x="292" y="2"/>
                    <a:pt x="281" y="4"/>
                  </a:cubicBezTo>
                  <a:cubicBezTo>
                    <a:pt x="267" y="4"/>
                    <a:pt x="225" y="18"/>
                    <a:pt x="211" y="18"/>
                  </a:cubicBezTo>
                  <a:cubicBezTo>
                    <a:pt x="43" y="18"/>
                    <a:pt x="1" y="271"/>
                    <a:pt x="169" y="327"/>
                  </a:cubicBezTo>
                  <a:cubicBezTo>
                    <a:pt x="200" y="334"/>
                    <a:pt x="229" y="337"/>
                    <a:pt x="256" y="337"/>
                  </a:cubicBezTo>
                  <a:cubicBezTo>
                    <a:pt x="340" y="337"/>
                    <a:pt x="407" y="303"/>
                    <a:pt x="450" y="229"/>
                  </a:cubicBezTo>
                  <a:cubicBezTo>
                    <a:pt x="527" y="138"/>
                    <a:pt x="427" y="1"/>
                    <a:pt x="3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9"/>
            <p:cNvSpPr/>
            <p:nvPr/>
          </p:nvSpPr>
          <p:spPr>
            <a:xfrm>
              <a:off x="5116355" y="2642007"/>
              <a:ext cx="40400" cy="24749"/>
            </a:xfrm>
            <a:custGeom>
              <a:rect b="b" l="l" r="r" t="t"/>
              <a:pathLst>
                <a:path extrusionOk="0" h="340" w="555">
                  <a:moveTo>
                    <a:pt x="408" y="1"/>
                  </a:moveTo>
                  <a:cubicBezTo>
                    <a:pt x="402" y="1"/>
                    <a:pt x="396" y="1"/>
                    <a:pt x="390" y="2"/>
                  </a:cubicBezTo>
                  <a:cubicBezTo>
                    <a:pt x="348" y="2"/>
                    <a:pt x="320" y="2"/>
                    <a:pt x="277" y="30"/>
                  </a:cubicBezTo>
                  <a:cubicBezTo>
                    <a:pt x="249" y="44"/>
                    <a:pt x="193" y="58"/>
                    <a:pt x="165" y="58"/>
                  </a:cubicBezTo>
                  <a:cubicBezTo>
                    <a:pt x="1" y="72"/>
                    <a:pt x="37" y="340"/>
                    <a:pt x="182" y="340"/>
                  </a:cubicBezTo>
                  <a:cubicBezTo>
                    <a:pt x="186" y="340"/>
                    <a:pt x="189" y="339"/>
                    <a:pt x="193" y="339"/>
                  </a:cubicBezTo>
                  <a:cubicBezTo>
                    <a:pt x="263" y="339"/>
                    <a:pt x="320" y="325"/>
                    <a:pt x="376" y="311"/>
                  </a:cubicBezTo>
                  <a:cubicBezTo>
                    <a:pt x="418" y="269"/>
                    <a:pt x="474" y="213"/>
                    <a:pt x="502" y="171"/>
                  </a:cubicBezTo>
                  <a:cubicBezTo>
                    <a:pt x="554" y="80"/>
                    <a:pt x="486" y="1"/>
                    <a:pt x="4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9"/>
            <p:cNvSpPr/>
            <p:nvPr/>
          </p:nvSpPr>
          <p:spPr>
            <a:xfrm>
              <a:off x="5259100" y="2514404"/>
              <a:ext cx="34868" cy="22566"/>
            </a:xfrm>
            <a:custGeom>
              <a:rect b="b" l="l" r="r" t="t"/>
              <a:pathLst>
                <a:path extrusionOk="0" h="310" w="479">
                  <a:moveTo>
                    <a:pt x="197" y="1"/>
                  </a:moveTo>
                  <a:cubicBezTo>
                    <a:pt x="1" y="1"/>
                    <a:pt x="1" y="309"/>
                    <a:pt x="197" y="309"/>
                  </a:cubicBezTo>
                  <a:cubicBezTo>
                    <a:pt x="268" y="309"/>
                    <a:pt x="324" y="309"/>
                    <a:pt x="394" y="267"/>
                  </a:cubicBezTo>
                  <a:cubicBezTo>
                    <a:pt x="478" y="211"/>
                    <a:pt x="478" y="99"/>
                    <a:pt x="394" y="43"/>
                  </a:cubicBezTo>
                  <a:cubicBezTo>
                    <a:pt x="324" y="1"/>
                    <a:pt x="268" y="1"/>
                    <a:pt x="1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9"/>
            <p:cNvSpPr/>
            <p:nvPr/>
          </p:nvSpPr>
          <p:spPr>
            <a:xfrm>
              <a:off x="5457603" y="2626794"/>
              <a:ext cx="45786" cy="27152"/>
            </a:xfrm>
            <a:custGeom>
              <a:rect b="b" l="l" r="r" t="t"/>
              <a:pathLst>
                <a:path extrusionOk="0" h="373" w="629">
                  <a:moveTo>
                    <a:pt x="460" y="1"/>
                  </a:moveTo>
                  <a:cubicBezTo>
                    <a:pt x="376" y="1"/>
                    <a:pt x="278" y="43"/>
                    <a:pt x="194" y="57"/>
                  </a:cubicBezTo>
                  <a:cubicBezTo>
                    <a:pt x="1" y="108"/>
                    <a:pt x="55" y="372"/>
                    <a:pt x="228" y="372"/>
                  </a:cubicBezTo>
                  <a:cubicBezTo>
                    <a:pt x="244" y="372"/>
                    <a:pt x="261" y="370"/>
                    <a:pt x="278" y="366"/>
                  </a:cubicBezTo>
                  <a:cubicBezTo>
                    <a:pt x="404" y="338"/>
                    <a:pt x="503" y="295"/>
                    <a:pt x="559" y="197"/>
                  </a:cubicBezTo>
                  <a:cubicBezTo>
                    <a:pt x="629" y="127"/>
                    <a:pt x="559" y="29"/>
                    <a:pt x="4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9"/>
            <p:cNvSpPr/>
            <p:nvPr/>
          </p:nvSpPr>
          <p:spPr>
            <a:xfrm>
              <a:off x="5190675" y="2765753"/>
              <a:ext cx="25623" cy="23949"/>
            </a:xfrm>
            <a:custGeom>
              <a:rect b="b" l="l" r="r" t="t"/>
              <a:pathLst>
                <a:path extrusionOk="0" h="329" w="352">
                  <a:moveTo>
                    <a:pt x="165" y="1"/>
                  </a:moveTo>
                  <a:cubicBezTo>
                    <a:pt x="82" y="1"/>
                    <a:pt x="0" y="57"/>
                    <a:pt x="0" y="169"/>
                  </a:cubicBezTo>
                  <a:cubicBezTo>
                    <a:pt x="0" y="275"/>
                    <a:pt x="87" y="328"/>
                    <a:pt x="173" y="328"/>
                  </a:cubicBezTo>
                  <a:cubicBezTo>
                    <a:pt x="212" y="328"/>
                    <a:pt x="250" y="317"/>
                    <a:pt x="281" y="296"/>
                  </a:cubicBezTo>
                  <a:lnTo>
                    <a:pt x="295" y="267"/>
                  </a:lnTo>
                  <a:cubicBezTo>
                    <a:pt x="351" y="197"/>
                    <a:pt x="351" y="99"/>
                    <a:pt x="295" y="57"/>
                  </a:cubicBezTo>
                  <a:lnTo>
                    <a:pt x="281" y="43"/>
                  </a:lnTo>
                  <a:cubicBezTo>
                    <a:pt x="248" y="15"/>
                    <a:pt x="206" y="1"/>
                    <a:pt x="1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9"/>
            <p:cNvSpPr/>
            <p:nvPr/>
          </p:nvSpPr>
          <p:spPr>
            <a:xfrm>
              <a:off x="5554125" y="2374208"/>
              <a:ext cx="35086" cy="24022"/>
            </a:xfrm>
            <a:custGeom>
              <a:rect b="b" l="l" r="r" t="t"/>
              <a:pathLst>
                <a:path extrusionOk="0" h="330" w="482">
                  <a:moveTo>
                    <a:pt x="172" y="0"/>
                  </a:moveTo>
                  <a:cubicBezTo>
                    <a:pt x="1" y="0"/>
                    <a:pt x="1" y="329"/>
                    <a:pt x="172" y="329"/>
                  </a:cubicBezTo>
                  <a:cubicBezTo>
                    <a:pt x="181" y="329"/>
                    <a:pt x="191" y="328"/>
                    <a:pt x="201" y="326"/>
                  </a:cubicBezTo>
                  <a:cubicBezTo>
                    <a:pt x="271" y="312"/>
                    <a:pt x="342" y="312"/>
                    <a:pt x="398" y="284"/>
                  </a:cubicBezTo>
                  <a:cubicBezTo>
                    <a:pt x="482" y="228"/>
                    <a:pt x="482" y="88"/>
                    <a:pt x="398" y="60"/>
                  </a:cubicBezTo>
                  <a:cubicBezTo>
                    <a:pt x="328" y="17"/>
                    <a:pt x="271" y="17"/>
                    <a:pt x="201" y="3"/>
                  </a:cubicBezTo>
                  <a:cubicBezTo>
                    <a:pt x="191" y="1"/>
                    <a:pt x="181" y="0"/>
                    <a:pt x="1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9"/>
            <p:cNvSpPr/>
            <p:nvPr/>
          </p:nvSpPr>
          <p:spPr>
            <a:xfrm>
              <a:off x="5705678" y="2465706"/>
              <a:ext cx="37415" cy="28971"/>
            </a:xfrm>
            <a:custGeom>
              <a:rect b="b" l="l" r="r" t="t"/>
              <a:pathLst>
                <a:path extrusionOk="0" h="398" w="514">
                  <a:moveTo>
                    <a:pt x="345" y="1"/>
                  </a:moveTo>
                  <a:cubicBezTo>
                    <a:pt x="328" y="1"/>
                    <a:pt x="312" y="4"/>
                    <a:pt x="295" y="10"/>
                  </a:cubicBezTo>
                  <a:cubicBezTo>
                    <a:pt x="239" y="24"/>
                    <a:pt x="211" y="38"/>
                    <a:pt x="155" y="66"/>
                  </a:cubicBezTo>
                  <a:cubicBezTo>
                    <a:pt x="70" y="94"/>
                    <a:pt x="0" y="178"/>
                    <a:pt x="28" y="276"/>
                  </a:cubicBezTo>
                  <a:cubicBezTo>
                    <a:pt x="59" y="348"/>
                    <a:pt x="127" y="397"/>
                    <a:pt x="204" y="397"/>
                  </a:cubicBezTo>
                  <a:cubicBezTo>
                    <a:pt x="234" y="397"/>
                    <a:pt x="264" y="390"/>
                    <a:pt x="295" y="375"/>
                  </a:cubicBezTo>
                  <a:cubicBezTo>
                    <a:pt x="379" y="319"/>
                    <a:pt x="435" y="276"/>
                    <a:pt x="478" y="178"/>
                  </a:cubicBezTo>
                  <a:cubicBezTo>
                    <a:pt x="513" y="95"/>
                    <a:pt x="437" y="1"/>
                    <a:pt x="3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9"/>
            <p:cNvSpPr/>
            <p:nvPr/>
          </p:nvSpPr>
          <p:spPr>
            <a:xfrm>
              <a:off x="5890642" y="2219671"/>
              <a:ext cx="32757" cy="21401"/>
            </a:xfrm>
            <a:custGeom>
              <a:rect b="b" l="l" r="r" t="t"/>
              <a:pathLst>
                <a:path extrusionOk="0" h="294" w="450">
                  <a:moveTo>
                    <a:pt x="157" y="1"/>
                  </a:moveTo>
                  <a:cubicBezTo>
                    <a:pt x="81" y="1"/>
                    <a:pt x="0" y="64"/>
                    <a:pt x="0" y="147"/>
                  </a:cubicBezTo>
                  <a:cubicBezTo>
                    <a:pt x="0" y="231"/>
                    <a:pt x="81" y="294"/>
                    <a:pt x="157" y="294"/>
                  </a:cubicBezTo>
                  <a:cubicBezTo>
                    <a:pt x="170" y="294"/>
                    <a:pt x="184" y="292"/>
                    <a:pt x="197" y="288"/>
                  </a:cubicBezTo>
                  <a:cubicBezTo>
                    <a:pt x="253" y="259"/>
                    <a:pt x="295" y="259"/>
                    <a:pt x="351" y="245"/>
                  </a:cubicBezTo>
                  <a:cubicBezTo>
                    <a:pt x="449" y="231"/>
                    <a:pt x="449" y="77"/>
                    <a:pt x="351" y="35"/>
                  </a:cubicBezTo>
                  <a:lnTo>
                    <a:pt x="197" y="7"/>
                  </a:lnTo>
                  <a:cubicBezTo>
                    <a:pt x="184" y="3"/>
                    <a:pt x="170" y="1"/>
                    <a:pt x="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9"/>
            <p:cNvSpPr/>
            <p:nvPr/>
          </p:nvSpPr>
          <p:spPr>
            <a:xfrm>
              <a:off x="5876302" y="2450930"/>
              <a:ext cx="35814" cy="23730"/>
            </a:xfrm>
            <a:custGeom>
              <a:rect b="b" l="l" r="r" t="t"/>
              <a:pathLst>
                <a:path extrusionOk="0" h="326" w="492">
                  <a:moveTo>
                    <a:pt x="188" y="1"/>
                  </a:moveTo>
                  <a:cubicBezTo>
                    <a:pt x="1" y="1"/>
                    <a:pt x="9" y="325"/>
                    <a:pt x="211" y="325"/>
                  </a:cubicBezTo>
                  <a:cubicBezTo>
                    <a:pt x="281" y="325"/>
                    <a:pt x="337" y="311"/>
                    <a:pt x="408" y="283"/>
                  </a:cubicBezTo>
                  <a:cubicBezTo>
                    <a:pt x="492" y="241"/>
                    <a:pt x="492" y="100"/>
                    <a:pt x="408" y="58"/>
                  </a:cubicBezTo>
                  <a:cubicBezTo>
                    <a:pt x="337" y="16"/>
                    <a:pt x="281" y="2"/>
                    <a:pt x="211" y="2"/>
                  </a:cubicBezTo>
                  <a:cubicBezTo>
                    <a:pt x="203" y="1"/>
                    <a:pt x="195" y="1"/>
                    <a:pt x="1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9"/>
            <p:cNvSpPr/>
            <p:nvPr/>
          </p:nvSpPr>
          <p:spPr>
            <a:xfrm>
              <a:off x="6105160" y="2262837"/>
              <a:ext cx="28680" cy="25914"/>
            </a:xfrm>
            <a:custGeom>
              <a:rect b="b" l="l" r="r" t="t"/>
              <a:pathLst>
                <a:path extrusionOk="0" h="356" w="394">
                  <a:moveTo>
                    <a:pt x="182" y="1"/>
                  </a:moveTo>
                  <a:cubicBezTo>
                    <a:pt x="142" y="1"/>
                    <a:pt x="101" y="15"/>
                    <a:pt x="71" y="45"/>
                  </a:cubicBezTo>
                  <a:cubicBezTo>
                    <a:pt x="1" y="116"/>
                    <a:pt x="15" y="228"/>
                    <a:pt x="113" y="284"/>
                  </a:cubicBezTo>
                  <a:cubicBezTo>
                    <a:pt x="127" y="284"/>
                    <a:pt x="141" y="326"/>
                    <a:pt x="155" y="340"/>
                  </a:cubicBezTo>
                  <a:cubicBezTo>
                    <a:pt x="177" y="351"/>
                    <a:pt x="198" y="356"/>
                    <a:pt x="218" y="356"/>
                  </a:cubicBezTo>
                  <a:cubicBezTo>
                    <a:pt x="250" y="356"/>
                    <a:pt x="278" y="344"/>
                    <a:pt x="296" y="326"/>
                  </a:cubicBezTo>
                  <a:cubicBezTo>
                    <a:pt x="394" y="256"/>
                    <a:pt x="366" y="158"/>
                    <a:pt x="310" y="74"/>
                  </a:cubicBezTo>
                  <a:cubicBezTo>
                    <a:pt x="286" y="26"/>
                    <a:pt x="235" y="1"/>
                    <a:pt x="1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9"/>
            <p:cNvSpPr/>
            <p:nvPr/>
          </p:nvSpPr>
          <p:spPr>
            <a:xfrm>
              <a:off x="6134786" y="2469783"/>
              <a:ext cx="30791" cy="26642"/>
            </a:xfrm>
            <a:custGeom>
              <a:rect b="b" l="l" r="r" t="t"/>
              <a:pathLst>
                <a:path extrusionOk="0" h="366" w="423">
                  <a:moveTo>
                    <a:pt x="163" y="1"/>
                  </a:moveTo>
                  <a:cubicBezTo>
                    <a:pt x="72" y="1"/>
                    <a:pt x="1" y="95"/>
                    <a:pt x="1" y="178"/>
                  </a:cubicBezTo>
                  <a:cubicBezTo>
                    <a:pt x="1" y="278"/>
                    <a:pt x="78" y="366"/>
                    <a:pt x="173" y="366"/>
                  </a:cubicBezTo>
                  <a:cubicBezTo>
                    <a:pt x="185" y="366"/>
                    <a:pt x="198" y="364"/>
                    <a:pt x="211" y="361"/>
                  </a:cubicBezTo>
                  <a:cubicBezTo>
                    <a:pt x="226" y="333"/>
                    <a:pt x="254" y="333"/>
                    <a:pt x="282" y="319"/>
                  </a:cubicBezTo>
                  <a:cubicBezTo>
                    <a:pt x="422" y="249"/>
                    <a:pt x="422" y="80"/>
                    <a:pt x="282" y="38"/>
                  </a:cubicBezTo>
                  <a:cubicBezTo>
                    <a:pt x="254" y="24"/>
                    <a:pt x="226" y="24"/>
                    <a:pt x="211" y="10"/>
                  </a:cubicBezTo>
                  <a:cubicBezTo>
                    <a:pt x="195" y="4"/>
                    <a:pt x="178" y="1"/>
                    <a:pt x="1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9"/>
            <p:cNvSpPr/>
            <p:nvPr/>
          </p:nvSpPr>
          <p:spPr>
            <a:xfrm>
              <a:off x="3784700" y="1707074"/>
              <a:ext cx="177832" cy="73739"/>
            </a:xfrm>
            <a:custGeom>
              <a:rect b="b" l="l" r="r" t="t"/>
              <a:pathLst>
                <a:path extrusionOk="0" h="1013" w="2443">
                  <a:moveTo>
                    <a:pt x="1443" y="0"/>
                  </a:moveTo>
                  <a:cubicBezTo>
                    <a:pt x="1313" y="0"/>
                    <a:pt x="1187" y="81"/>
                    <a:pt x="1109" y="199"/>
                  </a:cubicBezTo>
                  <a:cubicBezTo>
                    <a:pt x="1011" y="325"/>
                    <a:pt x="969" y="465"/>
                    <a:pt x="927" y="592"/>
                  </a:cubicBezTo>
                  <a:cubicBezTo>
                    <a:pt x="850" y="528"/>
                    <a:pt x="773" y="463"/>
                    <a:pt x="675" y="463"/>
                  </a:cubicBezTo>
                  <a:cubicBezTo>
                    <a:pt x="665" y="463"/>
                    <a:pt x="656" y="464"/>
                    <a:pt x="646" y="465"/>
                  </a:cubicBezTo>
                  <a:cubicBezTo>
                    <a:pt x="640" y="464"/>
                    <a:pt x="635" y="464"/>
                    <a:pt x="629" y="464"/>
                  </a:cubicBezTo>
                  <a:cubicBezTo>
                    <a:pt x="548" y="464"/>
                    <a:pt x="453" y="557"/>
                    <a:pt x="505" y="662"/>
                  </a:cubicBezTo>
                  <a:cubicBezTo>
                    <a:pt x="464" y="647"/>
                    <a:pt x="420" y="640"/>
                    <a:pt x="374" y="640"/>
                  </a:cubicBezTo>
                  <a:cubicBezTo>
                    <a:pt x="251" y="640"/>
                    <a:pt x="121" y="692"/>
                    <a:pt x="28" y="774"/>
                  </a:cubicBezTo>
                  <a:cubicBezTo>
                    <a:pt x="14" y="802"/>
                    <a:pt x="0" y="816"/>
                    <a:pt x="0" y="830"/>
                  </a:cubicBezTo>
                  <a:cubicBezTo>
                    <a:pt x="0" y="886"/>
                    <a:pt x="56" y="900"/>
                    <a:pt x="98" y="914"/>
                  </a:cubicBezTo>
                  <a:cubicBezTo>
                    <a:pt x="449" y="985"/>
                    <a:pt x="807" y="995"/>
                    <a:pt x="1167" y="995"/>
                  </a:cubicBezTo>
                  <a:cubicBezTo>
                    <a:pt x="1321" y="995"/>
                    <a:pt x="1476" y="993"/>
                    <a:pt x="1630" y="993"/>
                  </a:cubicBezTo>
                  <a:cubicBezTo>
                    <a:pt x="1836" y="993"/>
                    <a:pt x="2042" y="997"/>
                    <a:pt x="2246" y="1013"/>
                  </a:cubicBezTo>
                  <a:cubicBezTo>
                    <a:pt x="2302" y="1013"/>
                    <a:pt x="2344" y="1013"/>
                    <a:pt x="2386" y="985"/>
                  </a:cubicBezTo>
                  <a:cubicBezTo>
                    <a:pt x="2415" y="957"/>
                    <a:pt x="2443" y="886"/>
                    <a:pt x="2386" y="872"/>
                  </a:cubicBezTo>
                  <a:lnTo>
                    <a:pt x="2092" y="872"/>
                  </a:lnTo>
                  <a:cubicBezTo>
                    <a:pt x="2190" y="830"/>
                    <a:pt x="2190" y="676"/>
                    <a:pt x="2106" y="606"/>
                  </a:cubicBezTo>
                  <a:cubicBezTo>
                    <a:pt x="2048" y="557"/>
                    <a:pt x="1969" y="542"/>
                    <a:pt x="1889" y="542"/>
                  </a:cubicBezTo>
                  <a:cubicBezTo>
                    <a:pt x="1854" y="542"/>
                    <a:pt x="1818" y="545"/>
                    <a:pt x="1783" y="549"/>
                  </a:cubicBezTo>
                  <a:cubicBezTo>
                    <a:pt x="1839" y="325"/>
                    <a:pt x="1699" y="30"/>
                    <a:pt x="1474" y="2"/>
                  </a:cubicBezTo>
                  <a:cubicBezTo>
                    <a:pt x="1464" y="1"/>
                    <a:pt x="1454" y="0"/>
                    <a:pt x="14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9"/>
            <p:cNvSpPr/>
            <p:nvPr/>
          </p:nvSpPr>
          <p:spPr>
            <a:xfrm>
              <a:off x="4976085" y="1742815"/>
              <a:ext cx="177905" cy="73739"/>
            </a:xfrm>
            <a:custGeom>
              <a:rect b="b" l="l" r="r" t="t"/>
              <a:pathLst>
                <a:path extrusionOk="0" h="1013" w="2444">
                  <a:moveTo>
                    <a:pt x="1000" y="1"/>
                  </a:moveTo>
                  <a:cubicBezTo>
                    <a:pt x="990" y="1"/>
                    <a:pt x="979" y="1"/>
                    <a:pt x="969" y="2"/>
                  </a:cubicBezTo>
                  <a:cubicBezTo>
                    <a:pt x="745" y="16"/>
                    <a:pt x="604" y="325"/>
                    <a:pt x="646" y="550"/>
                  </a:cubicBezTo>
                  <a:cubicBezTo>
                    <a:pt x="616" y="545"/>
                    <a:pt x="583" y="542"/>
                    <a:pt x="549" y="542"/>
                  </a:cubicBezTo>
                  <a:cubicBezTo>
                    <a:pt x="474" y="542"/>
                    <a:pt x="396" y="557"/>
                    <a:pt x="338" y="606"/>
                  </a:cubicBezTo>
                  <a:cubicBezTo>
                    <a:pt x="253" y="676"/>
                    <a:pt x="253" y="831"/>
                    <a:pt x="352" y="873"/>
                  </a:cubicBezTo>
                  <a:lnTo>
                    <a:pt x="57" y="873"/>
                  </a:lnTo>
                  <a:cubicBezTo>
                    <a:pt x="1" y="887"/>
                    <a:pt x="15" y="957"/>
                    <a:pt x="57" y="985"/>
                  </a:cubicBezTo>
                  <a:cubicBezTo>
                    <a:pt x="85" y="1013"/>
                    <a:pt x="141" y="1013"/>
                    <a:pt x="197" y="1013"/>
                  </a:cubicBezTo>
                  <a:cubicBezTo>
                    <a:pt x="402" y="997"/>
                    <a:pt x="606" y="994"/>
                    <a:pt x="810" y="994"/>
                  </a:cubicBezTo>
                  <a:cubicBezTo>
                    <a:pt x="964" y="994"/>
                    <a:pt x="1117" y="995"/>
                    <a:pt x="1269" y="995"/>
                  </a:cubicBezTo>
                  <a:cubicBezTo>
                    <a:pt x="1625" y="995"/>
                    <a:pt x="1980" y="985"/>
                    <a:pt x="2331" y="915"/>
                  </a:cubicBezTo>
                  <a:cubicBezTo>
                    <a:pt x="2387" y="901"/>
                    <a:pt x="2443" y="887"/>
                    <a:pt x="2443" y="831"/>
                  </a:cubicBezTo>
                  <a:cubicBezTo>
                    <a:pt x="2443" y="816"/>
                    <a:pt x="2429" y="802"/>
                    <a:pt x="2401" y="774"/>
                  </a:cubicBezTo>
                  <a:cubicBezTo>
                    <a:pt x="2319" y="692"/>
                    <a:pt x="2191" y="640"/>
                    <a:pt x="2069" y="640"/>
                  </a:cubicBezTo>
                  <a:cubicBezTo>
                    <a:pt x="2024" y="640"/>
                    <a:pt x="1979" y="647"/>
                    <a:pt x="1938" y="662"/>
                  </a:cubicBezTo>
                  <a:cubicBezTo>
                    <a:pt x="1964" y="557"/>
                    <a:pt x="1880" y="464"/>
                    <a:pt x="1811" y="464"/>
                  </a:cubicBezTo>
                  <a:cubicBezTo>
                    <a:pt x="1807" y="464"/>
                    <a:pt x="1802" y="465"/>
                    <a:pt x="1797" y="466"/>
                  </a:cubicBezTo>
                  <a:cubicBezTo>
                    <a:pt x="1782" y="462"/>
                    <a:pt x="1767" y="460"/>
                    <a:pt x="1753" y="460"/>
                  </a:cubicBezTo>
                  <a:cubicBezTo>
                    <a:pt x="1662" y="460"/>
                    <a:pt x="1589" y="529"/>
                    <a:pt x="1517" y="578"/>
                  </a:cubicBezTo>
                  <a:cubicBezTo>
                    <a:pt x="1475" y="466"/>
                    <a:pt x="1418" y="325"/>
                    <a:pt x="1334" y="199"/>
                  </a:cubicBezTo>
                  <a:cubicBezTo>
                    <a:pt x="1256" y="82"/>
                    <a:pt x="1130" y="1"/>
                    <a:pt x="10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9"/>
            <p:cNvSpPr/>
            <p:nvPr/>
          </p:nvSpPr>
          <p:spPr>
            <a:xfrm>
              <a:off x="4117007" y="1549190"/>
              <a:ext cx="174848" cy="81455"/>
            </a:xfrm>
            <a:custGeom>
              <a:rect b="b" l="l" r="r" t="t"/>
              <a:pathLst>
                <a:path extrusionOk="0" h="1119" w="2402">
                  <a:moveTo>
                    <a:pt x="1115" y="1"/>
                  </a:moveTo>
                  <a:cubicBezTo>
                    <a:pt x="1071" y="1"/>
                    <a:pt x="1026" y="8"/>
                    <a:pt x="983" y="23"/>
                  </a:cubicBezTo>
                  <a:cubicBezTo>
                    <a:pt x="759" y="108"/>
                    <a:pt x="689" y="388"/>
                    <a:pt x="632" y="613"/>
                  </a:cubicBezTo>
                  <a:cubicBezTo>
                    <a:pt x="639" y="552"/>
                    <a:pt x="587" y="530"/>
                    <a:pt x="526" y="530"/>
                  </a:cubicBezTo>
                  <a:cubicBezTo>
                    <a:pt x="459" y="530"/>
                    <a:pt x="381" y="556"/>
                    <a:pt x="352" y="585"/>
                  </a:cubicBezTo>
                  <a:cubicBezTo>
                    <a:pt x="352" y="613"/>
                    <a:pt x="281" y="908"/>
                    <a:pt x="338" y="950"/>
                  </a:cubicBezTo>
                  <a:cubicBezTo>
                    <a:pt x="280" y="915"/>
                    <a:pt x="222" y="890"/>
                    <a:pt x="157" y="890"/>
                  </a:cubicBezTo>
                  <a:cubicBezTo>
                    <a:pt x="142" y="890"/>
                    <a:pt x="128" y="891"/>
                    <a:pt x="113" y="894"/>
                  </a:cubicBezTo>
                  <a:cubicBezTo>
                    <a:pt x="43" y="908"/>
                    <a:pt x="1" y="1034"/>
                    <a:pt x="71" y="1076"/>
                  </a:cubicBezTo>
                  <a:cubicBezTo>
                    <a:pt x="85" y="1076"/>
                    <a:pt x="113" y="1076"/>
                    <a:pt x="127" y="1090"/>
                  </a:cubicBezTo>
                  <a:cubicBezTo>
                    <a:pt x="745" y="1104"/>
                    <a:pt x="1348" y="1104"/>
                    <a:pt x="1980" y="1118"/>
                  </a:cubicBezTo>
                  <a:cubicBezTo>
                    <a:pt x="2092" y="1118"/>
                    <a:pt x="2177" y="1118"/>
                    <a:pt x="2261" y="1076"/>
                  </a:cubicBezTo>
                  <a:cubicBezTo>
                    <a:pt x="2359" y="1020"/>
                    <a:pt x="2401" y="894"/>
                    <a:pt x="2359" y="823"/>
                  </a:cubicBezTo>
                  <a:cubicBezTo>
                    <a:pt x="2317" y="767"/>
                    <a:pt x="2233" y="753"/>
                    <a:pt x="2162" y="739"/>
                  </a:cubicBezTo>
                  <a:cubicBezTo>
                    <a:pt x="2147" y="736"/>
                    <a:pt x="2130" y="734"/>
                    <a:pt x="2111" y="734"/>
                  </a:cubicBezTo>
                  <a:cubicBezTo>
                    <a:pt x="2070" y="734"/>
                    <a:pt x="2025" y="743"/>
                    <a:pt x="1996" y="764"/>
                  </a:cubicBezTo>
                  <a:lnTo>
                    <a:pt x="1996" y="764"/>
                  </a:lnTo>
                  <a:cubicBezTo>
                    <a:pt x="2028" y="674"/>
                    <a:pt x="2004" y="566"/>
                    <a:pt x="1924" y="487"/>
                  </a:cubicBezTo>
                  <a:cubicBezTo>
                    <a:pt x="1876" y="439"/>
                    <a:pt x="1810" y="414"/>
                    <a:pt x="1744" y="414"/>
                  </a:cubicBezTo>
                  <a:cubicBezTo>
                    <a:pt x="1694" y="414"/>
                    <a:pt x="1643" y="428"/>
                    <a:pt x="1601" y="458"/>
                  </a:cubicBezTo>
                  <a:cubicBezTo>
                    <a:pt x="1657" y="402"/>
                    <a:pt x="1629" y="318"/>
                    <a:pt x="1601" y="248"/>
                  </a:cubicBezTo>
                  <a:cubicBezTo>
                    <a:pt x="1559" y="178"/>
                    <a:pt x="1489" y="136"/>
                    <a:pt x="1447" y="108"/>
                  </a:cubicBezTo>
                  <a:cubicBezTo>
                    <a:pt x="1345" y="47"/>
                    <a:pt x="1230" y="1"/>
                    <a:pt x="11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9"/>
            <p:cNvSpPr/>
            <p:nvPr/>
          </p:nvSpPr>
          <p:spPr>
            <a:xfrm>
              <a:off x="4036051" y="2482740"/>
              <a:ext cx="171718" cy="500740"/>
            </a:xfrm>
            <a:custGeom>
              <a:rect b="b" l="l" r="r" t="t"/>
              <a:pathLst>
                <a:path extrusionOk="0" h="6879" w="2359">
                  <a:moveTo>
                    <a:pt x="2359" y="0"/>
                  </a:moveTo>
                  <a:cubicBezTo>
                    <a:pt x="2359" y="0"/>
                    <a:pt x="2316" y="57"/>
                    <a:pt x="2232" y="155"/>
                  </a:cubicBezTo>
                  <a:cubicBezTo>
                    <a:pt x="1825" y="758"/>
                    <a:pt x="464" y="2752"/>
                    <a:pt x="253" y="3510"/>
                  </a:cubicBezTo>
                  <a:cubicBezTo>
                    <a:pt x="0" y="4394"/>
                    <a:pt x="2359" y="6879"/>
                    <a:pt x="2359" y="6879"/>
                  </a:cubicBezTo>
                  <a:lnTo>
                    <a:pt x="235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9"/>
            <p:cNvSpPr/>
            <p:nvPr/>
          </p:nvSpPr>
          <p:spPr>
            <a:xfrm>
              <a:off x="4197503" y="3498398"/>
              <a:ext cx="135976" cy="468129"/>
            </a:xfrm>
            <a:custGeom>
              <a:rect b="b" l="l" r="r" t="t"/>
              <a:pathLst>
                <a:path extrusionOk="0" h="6431" w="1868">
                  <a:moveTo>
                    <a:pt x="309" y="1"/>
                  </a:moveTo>
                  <a:cubicBezTo>
                    <a:pt x="309" y="1"/>
                    <a:pt x="0" y="6037"/>
                    <a:pt x="42" y="6261"/>
                  </a:cubicBezTo>
                  <a:cubicBezTo>
                    <a:pt x="73" y="6383"/>
                    <a:pt x="202" y="6431"/>
                    <a:pt x="328" y="6431"/>
                  </a:cubicBezTo>
                  <a:cubicBezTo>
                    <a:pt x="434" y="6431"/>
                    <a:pt x="537" y="6397"/>
                    <a:pt x="576" y="6345"/>
                  </a:cubicBezTo>
                  <a:cubicBezTo>
                    <a:pt x="660" y="6247"/>
                    <a:pt x="1867" y="239"/>
                    <a:pt x="1867" y="239"/>
                  </a:cubicBezTo>
                  <a:lnTo>
                    <a:pt x="309" y="1"/>
                  </a:lnTo>
                  <a:close/>
                </a:path>
              </a:pathLst>
            </a:custGeom>
            <a:solidFill>
              <a:srgbClr val="FBC4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9"/>
            <p:cNvSpPr/>
            <p:nvPr/>
          </p:nvSpPr>
          <p:spPr>
            <a:xfrm>
              <a:off x="4483575" y="3528024"/>
              <a:ext cx="149297" cy="415354"/>
            </a:xfrm>
            <a:custGeom>
              <a:rect b="b" l="l" r="r" t="t"/>
              <a:pathLst>
                <a:path extrusionOk="0" h="5706" w="2051">
                  <a:moveTo>
                    <a:pt x="604" y="1"/>
                  </a:moveTo>
                  <a:cubicBezTo>
                    <a:pt x="604" y="1"/>
                    <a:pt x="1" y="5293"/>
                    <a:pt x="29" y="5503"/>
                  </a:cubicBezTo>
                  <a:cubicBezTo>
                    <a:pt x="56" y="5648"/>
                    <a:pt x="223" y="5705"/>
                    <a:pt x="368" y="5705"/>
                  </a:cubicBezTo>
                  <a:cubicBezTo>
                    <a:pt x="448" y="5705"/>
                    <a:pt x="522" y="5688"/>
                    <a:pt x="562" y="5658"/>
                  </a:cubicBezTo>
                  <a:cubicBezTo>
                    <a:pt x="660" y="5573"/>
                    <a:pt x="2050" y="43"/>
                    <a:pt x="2050" y="43"/>
                  </a:cubicBezTo>
                  <a:lnTo>
                    <a:pt x="604" y="1"/>
                  </a:lnTo>
                  <a:close/>
                </a:path>
              </a:pathLst>
            </a:custGeom>
            <a:solidFill>
              <a:srgbClr val="FBC4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9"/>
            <p:cNvSpPr/>
            <p:nvPr/>
          </p:nvSpPr>
          <p:spPr>
            <a:xfrm>
              <a:off x="4192408" y="3070239"/>
              <a:ext cx="468056" cy="512314"/>
            </a:xfrm>
            <a:custGeom>
              <a:rect b="b" l="l" r="r" t="t"/>
              <a:pathLst>
                <a:path extrusionOk="0" h="7038" w="6430">
                  <a:moveTo>
                    <a:pt x="379" y="1"/>
                  </a:moveTo>
                  <a:cubicBezTo>
                    <a:pt x="379" y="1"/>
                    <a:pt x="0" y="6009"/>
                    <a:pt x="182" y="6500"/>
                  </a:cubicBezTo>
                  <a:cubicBezTo>
                    <a:pt x="279" y="6741"/>
                    <a:pt x="720" y="6834"/>
                    <a:pt x="1160" y="6834"/>
                  </a:cubicBezTo>
                  <a:cubicBezTo>
                    <a:pt x="1616" y="6834"/>
                    <a:pt x="2069" y="6734"/>
                    <a:pt x="2134" y="6598"/>
                  </a:cubicBezTo>
                  <a:cubicBezTo>
                    <a:pt x="2259" y="6334"/>
                    <a:pt x="2537" y="2387"/>
                    <a:pt x="2871" y="2387"/>
                  </a:cubicBezTo>
                  <a:cubicBezTo>
                    <a:pt x="2873" y="2387"/>
                    <a:pt x="2875" y="2387"/>
                    <a:pt x="2878" y="2387"/>
                  </a:cubicBezTo>
                  <a:cubicBezTo>
                    <a:pt x="3060" y="2429"/>
                    <a:pt x="4141" y="4956"/>
                    <a:pt x="4295" y="5447"/>
                  </a:cubicBezTo>
                  <a:cubicBezTo>
                    <a:pt x="4436" y="5939"/>
                    <a:pt x="4352" y="6290"/>
                    <a:pt x="4422" y="6584"/>
                  </a:cubicBezTo>
                  <a:cubicBezTo>
                    <a:pt x="4471" y="6793"/>
                    <a:pt x="5239" y="7037"/>
                    <a:pt x="5738" y="7037"/>
                  </a:cubicBezTo>
                  <a:cubicBezTo>
                    <a:pt x="5943" y="7037"/>
                    <a:pt x="6103" y="6996"/>
                    <a:pt x="6148" y="6893"/>
                  </a:cubicBezTo>
                  <a:cubicBezTo>
                    <a:pt x="6289" y="6556"/>
                    <a:pt x="6429" y="5644"/>
                    <a:pt x="6401" y="4844"/>
                  </a:cubicBezTo>
                  <a:cubicBezTo>
                    <a:pt x="6289" y="2963"/>
                    <a:pt x="5334" y="29"/>
                    <a:pt x="5334" y="29"/>
                  </a:cubicBezTo>
                  <a:lnTo>
                    <a:pt x="3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9"/>
            <p:cNvSpPr/>
            <p:nvPr/>
          </p:nvSpPr>
          <p:spPr>
            <a:xfrm>
              <a:off x="4340539" y="2310078"/>
              <a:ext cx="147259" cy="175867"/>
            </a:xfrm>
            <a:custGeom>
              <a:rect b="b" l="l" r="r" t="t"/>
              <a:pathLst>
                <a:path extrusionOk="0" h="2416" w="2023">
                  <a:moveTo>
                    <a:pt x="772" y="0"/>
                  </a:moveTo>
                  <a:lnTo>
                    <a:pt x="225" y="463"/>
                  </a:lnTo>
                  <a:lnTo>
                    <a:pt x="0" y="1853"/>
                  </a:lnTo>
                  <a:cubicBezTo>
                    <a:pt x="0" y="1853"/>
                    <a:pt x="1219" y="2416"/>
                    <a:pt x="1745" y="2416"/>
                  </a:cubicBezTo>
                  <a:cubicBezTo>
                    <a:pt x="1924" y="2416"/>
                    <a:pt x="2023" y="2350"/>
                    <a:pt x="1966" y="2176"/>
                  </a:cubicBezTo>
                  <a:cubicBezTo>
                    <a:pt x="1727" y="1502"/>
                    <a:pt x="1797" y="660"/>
                    <a:pt x="1797" y="660"/>
                  </a:cubicBezTo>
                  <a:lnTo>
                    <a:pt x="772" y="0"/>
                  </a:lnTo>
                  <a:close/>
                </a:path>
              </a:pathLst>
            </a:custGeom>
            <a:solidFill>
              <a:srgbClr val="F8B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9"/>
            <p:cNvSpPr/>
            <p:nvPr/>
          </p:nvSpPr>
          <p:spPr>
            <a:xfrm>
              <a:off x="4379337" y="2180291"/>
              <a:ext cx="167641" cy="207167"/>
            </a:xfrm>
            <a:custGeom>
              <a:rect b="b" l="l" r="r" t="t"/>
              <a:pathLst>
                <a:path extrusionOk="0" h="2846" w="2303">
                  <a:moveTo>
                    <a:pt x="1952" y="0"/>
                  </a:moveTo>
                  <a:lnTo>
                    <a:pt x="969" y="183"/>
                  </a:lnTo>
                  <a:lnTo>
                    <a:pt x="324" y="674"/>
                  </a:lnTo>
                  <a:cubicBezTo>
                    <a:pt x="324" y="674"/>
                    <a:pt x="1" y="2429"/>
                    <a:pt x="394" y="2597"/>
                  </a:cubicBezTo>
                  <a:cubicBezTo>
                    <a:pt x="616" y="2688"/>
                    <a:pt x="943" y="2845"/>
                    <a:pt x="1261" y="2845"/>
                  </a:cubicBezTo>
                  <a:cubicBezTo>
                    <a:pt x="1486" y="2845"/>
                    <a:pt x="1707" y="2766"/>
                    <a:pt x="1882" y="2527"/>
                  </a:cubicBezTo>
                  <a:cubicBezTo>
                    <a:pt x="2303" y="1952"/>
                    <a:pt x="1952" y="0"/>
                    <a:pt x="1952" y="0"/>
                  </a:cubicBezTo>
                  <a:close/>
                </a:path>
              </a:pathLst>
            </a:custGeom>
            <a:solidFill>
              <a:srgbClr val="FBC4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9"/>
            <p:cNvSpPr/>
            <p:nvPr/>
          </p:nvSpPr>
          <p:spPr>
            <a:xfrm>
              <a:off x="4197503" y="2424506"/>
              <a:ext cx="423070" cy="714240"/>
            </a:xfrm>
            <a:custGeom>
              <a:rect b="b" l="l" r="r" t="t"/>
              <a:pathLst>
                <a:path extrusionOk="0" h="9812" w="5812">
                  <a:moveTo>
                    <a:pt x="1979" y="0"/>
                  </a:moveTo>
                  <a:cubicBezTo>
                    <a:pt x="492" y="365"/>
                    <a:pt x="98" y="1586"/>
                    <a:pt x="98" y="1586"/>
                  </a:cubicBezTo>
                  <a:lnTo>
                    <a:pt x="0" y="9293"/>
                  </a:lnTo>
                  <a:cubicBezTo>
                    <a:pt x="914" y="9676"/>
                    <a:pt x="1778" y="9811"/>
                    <a:pt x="2542" y="9811"/>
                  </a:cubicBezTo>
                  <a:cubicBezTo>
                    <a:pt x="4382" y="9811"/>
                    <a:pt x="5643" y="9026"/>
                    <a:pt x="5643" y="9026"/>
                  </a:cubicBezTo>
                  <a:cubicBezTo>
                    <a:pt x="5643" y="9026"/>
                    <a:pt x="5348" y="6078"/>
                    <a:pt x="5348" y="5391"/>
                  </a:cubicBezTo>
                  <a:cubicBezTo>
                    <a:pt x="5348" y="4717"/>
                    <a:pt x="5812" y="1488"/>
                    <a:pt x="5517" y="913"/>
                  </a:cubicBezTo>
                  <a:cubicBezTo>
                    <a:pt x="5222" y="323"/>
                    <a:pt x="3762" y="28"/>
                    <a:pt x="3762" y="28"/>
                  </a:cubicBezTo>
                  <a:cubicBezTo>
                    <a:pt x="3526" y="111"/>
                    <a:pt x="3264" y="140"/>
                    <a:pt x="3015" y="140"/>
                  </a:cubicBezTo>
                  <a:cubicBezTo>
                    <a:pt x="2465" y="140"/>
                    <a:pt x="1979" y="0"/>
                    <a:pt x="19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9"/>
            <p:cNvSpPr/>
            <p:nvPr/>
          </p:nvSpPr>
          <p:spPr>
            <a:xfrm>
              <a:off x="4223053" y="2051159"/>
              <a:ext cx="363817" cy="350860"/>
            </a:xfrm>
            <a:custGeom>
              <a:rect b="b" l="l" r="r" t="t"/>
              <a:pathLst>
                <a:path extrusionOk="0" h="4820" w="4998">
                  <a:moveTo>
                    <a:pt x="4272" y="0"/>
                  </a:moveTo>
                  <a:cubicBezTo>
                    <a:pt x="3895" y="0"/>
                    <a:pt x="3622" y="567"/>
                    <a:pt x="3622" y="567"/>
                  </a:cubicBezTo>
                  <a:cubicBezTo>
                    <a:pt x="3622" y="567"/>
                    <a:pt x="3509" y="174"/>
                    <a:pt x="3229" y="174"/>
                  </a:cubicBezTo>
                  <a:cubicBezTo>
                    <a:pt x="2948" y="174"/>
                    <a:pt x="2667" y="609"/>
                    <a:pt x="2667" y="609"/>
                  </a:cubicBezTo>
                  <a:cubicBezTo>
                    <a:pt x="2667" y="609"/>
                    <a:pt x="2513" y="578"/>
                    <a:pt x="2283" y="578"/>
                  </a:cubicBezTo>
                  <a:cubicBezTo>
                    <a:pt x="1860" y="578"/>
                    <a:pt x="1179" y="684"/>
                    <a:pt x="716" y="1283"/>
                  </a:cubicBezTo>
                  <a:cubicBezTo>
                    <a:pt x="0" y="2209"/>
                    <a:pt x="323" y="4596"/>
                    <a:pt x="1713" y="4792"/>
                  </a:cubicBezTo>
                  <a:cubicBezTo>
                    <a:pt x="1851" y="4811"/>
                    <a:pt x="1978" y="4820"/>
                    <a:pt x="2094" y="4820"/>
                  </a:cubicBezTo>
                  <a:cubicBezTo>
                    <a:pt x="3455" y="4820"/>
                    <a:pt x="3389" y="3620"/>
                    <a:pt x="3453" y="3206"/>
                  </a:cubicBezTo>
                  <a:cubicBezTo>
                    <a:pt x="3523" y="2785"/>
                    <a:pt x="3931" y="2364"/>
                    <a:pt x="4099" y="2280"/>
                  </a:cubicBezTo>
                  <a:cubicBezTo>
                    <a:pt x="4464" y="2125"/>
                    <a:pt x="4997" y="385"/>
                    <a:pt x="4506" y="76"/>
                  </a:cubicBezTo>
                  <a:cubicBezTo>
                    <a:pt x="4425" y="22"/>
                    <a:pt x="4346" y="0"/>
                    <a:pt x="42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9"/>
            <p:cNvSpPr/>
            <p:nvPr/>
          </p:nvSpPr>
          <p:spPr>
            <a:xfrm>
              <a:off x="4205656" y="2397283"/>
              <a:ext cx="130735" cy="148569"/>
            </a:xfrm>
            <a:custGeom>
              <a:rect b="b" l="l" r="r" t="t"/>
              <a:pathLst>
                <a:path extrusionOk="0" h="2041" w="1796">
                  <a:moveTo>
                    <a:pt x="1063" y="0"/>
                  </a:moveTo>
                  <a:cubicBezTo>
                    <a:pt x="841" y="0"/>
                    <a:pt x="609" y="72"/>
                    <a:pt x="450" y="262"/>
                  </a:cubicBezTo>
                  <a:cubicBezTo>
                    <a:pt x="0" y="795"/>
                    <a:pt x="0" y="1287"/>
                    <a:pt x="0" y="1287"/>
                  </a:cubicBezTo>
                  <a:cubicBezTo>
                    <a:pt x="33" y="1417"/>
                    <a:pt x="684" y="2040"/>
                    <a:pt x="980" y="2040"/>
                  </a:cubicBezTo>
                  <a:cubicBezTo>
                    <a:pt x="1067" y="2040"/>
                    <a:pt x="1123" y="1986"/>
                    <a:pt x="1123" y="1848"/>
                  </a:cubicBezTo>
                  <a:cubicBezTo>
                    <a:pt x="1152" y="1231"/>
                    <a:pt x="1474" y="683"/>
                    <a:pt x="1671" y="402"/>
                  </a:cubicBezTo>
                  <a:cubicBezTo>
                    <a:pt x="1796" y="215"/>
                    <a:pt x="1446" y="0"/>
                    <a:pt x="10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9"/>
            <p:cNvSpPr/>
            <p:nvPr/>
          </p:nvSpPr>
          <p:spPr>
            <a:xfrm>
              <a:off x="4505049" y="2723970"/>
              <a:ext cx="113484" cy="260524"/>
            </a:xfrm>
            <a:custGeom>
              <a:rect b="b" l="l" r="r" t="t"/>
              <a:pathLst>
                <a:path extrusionOk="0" h="3579" w="1559">
                  <a:moveTo>
                    <a:pt x="99" y="2498"/>
                  </a:moveTo>
                  <a:lnTo>
                    <a:pt x="71" y="2596"/>
                  </a:lnTo>
                  <a:cubicBezTo>
                    <a:pt x="71" y="2596"/>
                    <a:pt x="79" y="2575"/>
                    <a:pt x="95" y="2535"/>
                  </a:cubicBezTo>
                  <a:lnTo>
                    <a:pt x="95" y="2535"/>
                  </a:lnTo>
                  <a:lnTo>
                    <a:pt x="99" y="2498"/>
                  </a:lnTo>
                  <a:close/>
                  <a:moveTo>
                    <a:pt x="1113" y="1"/>
                  </a:moveTo>
                  <a:cubicBezTo>
                    <a:pt x="1032" y="1"/>
                    <a:pt x="962" y="54"/>
                    <a:pt x="927" y="182"/>
                  </a:cubicBezTo>
                  <a:cubicBezTo>
                    <a:pt x="778" y="829"/>
                    <a:pt x="220" y="2227"/>
                    <a:pt x="95" y="2535"/>
                  </a:cubicBezTo>
                  <a:lnTo>
                    <a:pt x="95" y="2535"/>
                  </a:lnTo>
                  <a:lnTo>
                    <a:pt x="0" y="3579"/>
                  </a:lnTo>
                  <a:cubicBezTo>
                    <a:pt x="1474" y="2624"/>
                    <a:pt x="1559" y="926"/>
                    <a:pt x="1545" y="533"/>
                  </a:cubicBezTo>
                  <a:cubicBezTo>
                    <a:pt x="1516" y="253"/>
                    <a:pt x="1289" y="1"/>
                    <a:pt x="111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9"/>
            <p:cNvSpPr/>
            <p:nvPr/>
          </p:nvSpPr>
          <p:spPr>
            <a:xfrm>
              <a:off x="4897906" y="2562301"/>
              <a:ext cx="119816" cy="1411738"/>
            </a:xfrm>
            <a:custGeom>
              <a:rect b="b" l="l" r="r" t="t"/>
              <a:pathLst>
                <a:path extrusionOk="0" h="19394" w="1646">
                  <a:moveTo>
                    <a:pt x="1319" y="1"/>
                  </a:moveTo>
                  <a:cubicBezTo>
                    <a:pt x="1237" y="1"/>
                    <a:pt x="1169" y="52"/>
                    <a:pt x="1159" y="185"/>
                  </a:cubicBezTo>
                  <a:cubicBezTo>
                    <a:pt x="1131" y="578"/>
                    <a:pt x="22" y="18826"/>
                    <a:pt x="8" y="19135"/>
                  </a:cubicBezTo>
                  <a:cubicBezTo>
                    <a:pt x="0" y="19306"/>
                    <a:pt x="118" y="19394"/>
                    <a:pt x="233" y="19394"/>
                  </a:cubicBezTo>
                  <a:cubicBezTo>
                    <a:pt x="336" y="19394"/>
                    <a:pt x="436" y="19323"/>
                    <a:pt x="443" y="19177"/>
                  </a:cubicBezTo>
                  <a:cubicBezTo>
                    <a:pt x="457" y="18840"/>
                    <a:pt x="1622" y="522"/>
                    <a:pt x="1636" y="297"/>
                  </a:cubicBezTo>
                  <a:cubicBezTo>
                    <a:pt x="1645" y="154"/>
                    <a:pt x="1462" y="1"/>
                    <a:pt x="13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9"/>
            <p:cNvSpPr/>
            <p:nvPr/>
          </p:nvSpPr>
          <p:spPr>
            <a:xfrm>
              <a:off x="4907661" y="2831702"/>
              <a:ext cx="134957" cy="79417"/>
            </a:xfrm>
            <a:custGeom>
              <a:rect b="b" l="l" r="r" t="t"/>
              <a:pathLst>
                <a:path extrusionOk="0" h="1091" w="1854">
                  <a:moveTo>
                    <a:pt x="1145" y="0"/>
                  </a:moveTo>
                  <a:cubicBezTo>
                    <a:pt x="944" y="0"/>
                    <a:pt x="881" y="126"/>
                    <a:pt x="660" y="190"/>
                  </a:cubicBezTo>
                  <a:cubicBezTo>
                    <a:pt x="552" y="218"/>
                    <a:pt x="454" y="227"/>
                    <a:pt x="371" y="227"/>
                  </a:cubicBezTo>
                  <a:cubicBezTo>
                    <a:pt x="204" y="227"/>
                    <a:pt x="98" y="190"/>
                    <a:pt x="98" y="190"/>
                  </a:cubicBezTo>
                  <a:lnTo>
                    <a:pt x="0" y="892"/>
                  </a:lnTo>
                  <a:cubicBezTo>
                    <a:pt x="232" y="986"/>
                    <a:pt x="689" y="1091"/>
                    <a:pt x="1067" y="1091"/>
                  </a:cubicBezTo>
                  <a:cubicBezTo>
                    <a:pt x="1308" y="1091"/>
                    <a:pt x="1516" y="1048"/>
                    <a:pt x="1614" y="934"/>
                  </a:cubicBezTo>
                  <a:cubicBezTo>
                    <a:pt x="1853" y="625"/>
                    <a:pt x="1825" y="190"/>
                    <a:pt x="1404" y="49"/>
                  </a:cubicBezTo>
                  <a:cubicBezTo>
                    <a:pt x="1295" y="14"/>
                    <a:pt x="1213" y="0"/>
                    <a:pt x="1145" y="0"/>
                  </a:cubicBezTo>
                  <a:close/>
                </a:path>
              </a:pathLst>
            </a:custGeom>
            <a:solidFill>
              <a:srgbClr val="FBC4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9"/>
            <p:cNvSpPr/>
            <p:nvPr/>
          </p:nvSpPr>
          <p:spPr>
            <a:xfrm>
              <a:off x="4455987" y="2455880"/>
              <a:ext cx="480358" cy="455099"/>
            </a:xfrm>
            <a:custGeom>
              <a:rect b="b" l="l" r="r" t="t"/>
              <a:pathLst>
                <a:path extrusionOk="0" h="6252" w="6599">
                  <a:moveTo>
                    <a:pt x="1427" y="1"/>
                  </a:moveTo>
                  <a:cubicBezTo>
                    <a:pt x="1406" y="1"/>
                    <a:pt x="1384" y="2"/>
                    <a:pt x="1362" y="4"/>
                  </a:cubicBezTo>
                  <a:cubicBezTo>
                    <a:pt x="1" y="173"/>
                    <a:pt x="1783" y="4482"/>
                    <a:pt x="2204" y="5002"/>
                  </a:cubicBezTo>
                  <a:cubicBezTo>
                    <a:pt x="2626" y="5535"/>
                    <a:pt x="6135" y="6251"/>
                    <a:pt x="6360" y="6251"/>
                  </a:cubicBezTo>
                  <a:cubicBezTo>
                    <a:pt x="6584" y="6251"/>
                    <a:pt x="6598" y="5296"/>
                    <a:pt x="6598" y="5296"/>
                  </a:cubicBezTo>
                  <a:cubicBezTo>
                    <a:pt x="6598" y="5296"/>
                    <a:pt x="3398" y="3640"/>
                    <a:pt x="3271" y="3640"/>
                  </a:cubicBezTo>
                  <a:cubicBezTo>
                    <a:pt x="3147" y="3640"/>
                    <a:pt x="2577" y="1"/>
                    <a:pt x="14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9"/>
            <p:cNvSpPr/>
            <p:nvPr/>
          </p:nvSpPr>
          <p:spPr>
            <a:xfrm>
              <a:off x="4428399" y="2413297"/>
              <a:ext cx="140926" cy="145512"/>
            </a:xfrm>
            <a:custGeom>
              <a:rect b="b" l="l" r="r" t="t"/>
              <a:pathLst>
                <a:path extrusionOk="0" h="1999" w="1936">
                  <a:moveTo>
                    <a:pt x="1024" y="1"/>
                  </a:moveTo>
                  <a:cubicBezTo>
                    <a:pt x="866" y="1"/>
                    <a:pt x="707" y="48"/>
                    <a:pt x="576" y="168"/>
                  </a:cubicBezTo>
                  <a:cubicBezTo>
                    <a:pt x="71" y="617"/>
                    <a:pt x="1" y="1109"/>
                    <a:pt x="1" y="1109"/>
                  </a:cubicBezTo>
                  <a:cubicBezTo>
                    <a:pt x="1" y="1253"/>
                    <a:pt x="585" y="1998"/>
                    <a:pt x="881" y="1998"/>
                  </a:cubicBezTo>
                  <a:cubicBezTo>
                    <a:pt x="960" y="1998"/>
                    <a:pt x="1019" y="1944"/>
                    <a:pt x="1039" y="1811"/>
                  </a:cubicBezTo>
                  <a:cubicBezTo>
                    <a:pt x="1138" y="1207"/>
                    <a:pt x="1545" y="828"/>
                    <a:pt x="1769" y="575"/>
                  </a:cubicBezTo>
                  <a:cubicBezTo>
                    <a:pt x="1936" y="388"/>
                    <a:pt x="1478" y="1"/>
                    <a:pt x="102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9"/>
            <p:cNvSpPr/>
            <p:nvPr/>
          </p:nvSpPr>
          <p:spPr>
            <a:xfrm>
              <a:off x="4065677" y="2467235"/>
              <a:ext cx="490549" cy="593696"/>
            </a:xfrm>
            <a:custGeom>
              <a:rect b="b" l="l" r="r" t="t"/>
              <a:pathLst>
                <a:path extrusionOk="0" h="8156" w="6739">
                  <a:moveTo>
                    <a:pt x="3425" y="1"/>
                  </a:moveTo>
                  <a:cubicBezTo>
                    <a:pt x="3016" y="1"/>
                    <a:pt x="2617" y="55"/>
                    <a:pt x="2274" y="185"/>
                  </a:cubicBezTo>
                  <a:cubicBezTo>
                    <a:pt x="1109" y="620"/>
                    <a:pt x="0" y="6362"/>
                    <a:pt x="997" y="7457"/>
                  </a:cubicBezTo>
                  <a:cubicBezTo>
                    <a:pt x="1423" y="7936"/>
                    <a:pt x="2369" y="8155"/>
                    <a:pt x="3335" y="8155"/>
                  </a:cubicBezTo>
                  <a:cubicBezTo>
                    <a:pt x="4152" y="8155"/>
                    <a:pt x="4985" y="7999"/>
                    <a:pt x="5531" y="7709"/>
                  </a:cubicBezTo>
                  <a:cubicBezTo>
                    <a:pt x="6738" y="7078"/>
                    <a:pt x="6444" y="1182"/>
                    <a:pt x="5980" y="705"/>
                  </a:cubicBezTo>
                  <a:cubicBezTo>
                    <a:pt x="5654" y="379"/>
                    <a:pt x="4507" y="1"/>
                    <a:pt x="34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9"/>
            <p:cNvSpPr/>
            <p:nvPr/>
          </p:nvSpPr>
          <p:spPr>
            <a:xfrm>
              <a:off x="4097341" y="2450202"/>
              <a:ext cx="360250" cy="300269"/>
            </a:xfrm>
            <a:custGeom>
              <a:rect b="b" l="l" r="r" t="t"/>
              <a:pathLst>
                <a:path extrusionOk="0" h="4125" w="4949">
                  <a:moveTo>
                    <a:pt x="3001" y="0"/>
                  </a:moveTo>
                  <a:cubicBezTo>
                    <a:pt x="2464" y="0"/>
                    <a:pt x="1968" y="63"/>
                    <a:pt x="1755" y="209"/>
                  </a:cubicBezTo>
                  <a:cubicBezTo>
                    <a:pt x="843" y="798"/>
                    <a:pt x="1" y="3872"/>
                    <a:pt x="1882" y="4111"/>
                  </a:cubicBezTo>
                  <a:cubicBezTo>
                    <a:pt x="1947" y="4120"/>
                    <a:pt x="2012" y="4124"/>
                    <a:pt x="2075" y="4124"/>
                  </a:cubicBezTo>
                  <a:cubicBezTo>
                    <a:pt x="3839" y="4124"/>
                    <a:pt x="4887" y="854"/>
                    <a:pt x="4914" y="447"/>
                  </a:cubicBezTo>
                  <a:cubicBezTo>
                    <a:pt x="4949" y="182"/>
                    <a:pt x="3915" y="0"/>
                    <a:pt x="300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9"/>
            <p:cNvSpPr/>
            <p:nvPr/>
          </p:nvSpPr>
          <p:spPr>
            <a:xfrm>
              <a:off x="4117796" y="2818381"/>
              <a:ext cx="301507" cy="199087"/>
            </a:xfrm>
            <a:custGeom>
              <a:rect b="b" l="l" r="r" t="t"/>
              <a:pathLst>
                <a:path extrusionOk="0" h="2735" w="4142">
                  <a:moveTo>
                    <a:pt x="2120" y="1"/>
                  </a:moveTo>
                  <a:cubicBezTo>
                    <a:pt x="1429" y="1"/>
                    <a:pt x="702" y="64"/>
                    <a:pt x="478" y="148"/>
                  </a:cubicBezTo>
                  <a:cubicBezTo>
                    <a:pt x="0" y="316"/>
                    <a:pt x="14" y="1833"/>
                    <a:pt x="562" y="2338"/>
                  </a:cubicBezTo>
                  <a:cubicBezTo>
                    <a:pt x="855" y="2609"/>
                    <a:pt x="1503" y="2734"/>
                    <a:pt x="2137" y="2734"/>
                  </a:cubicBezTo>
                  <a:cubicBezTo>
                    <a:pt x="2685" y="2734"/>
                    <a:pt x="3223" y="2640"/>
                    <a:pt x="3510" y="2464"/>
                  </a:cubicBezTo>
                  <a:cubicBezTo>
                    <a:pt x="4141" y="2071"/>
                    <a:pt x="3720" y="569"/>
                    <a:pt x="3552" y="232"/>
                  </a:cubicBezTo>
                  <a:cubicBezTo>
                    <a:pt x="3468" y="64"/>
                    <a:pt x="2811" y="1"/>
                    <a:pt x="21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9"/>
            <p:cNvSpPr/>
            <p:nvPr/>
          </p:nvSpPr>
          <p:spPr>
            <a:xfrm>
              <a:off x="4406925" y="2831046"/>
              <a:ext cx="142746" cy="172009"/>
            </a:xfrm>
            <a:custGeom>
              <a:rect b="b" l="l" r="r" t="t"/>
              <a:pathLst>
                <a:path extrusionOk="0" h="2363" w="1961">
                  <a:moveTo>
                    <a:pt x="822" y="0"/>
                  </a:moveTo>
                  <a:cubicBezTo>
                    <a:pt x="556" y="0"/>
                    <a:pt x="314" y="68"/>
                    <a:pt x="225" y="199"/>
                  </a:cubicBezTo>
                  <a:cubicBezTo>
                    <a:pt x="1" y="550"/>
                    <a:pt x="1" y="2262"/>
                    <a:pt x="787" y="2360"/>
                  </a:cubicBezTo>
                  <a:cubicBezTo>
                    <a:pt x="804" y="2362"/>
                    <a:pt x="821" y="2363"/>
                    <a:pt x="837" y="2363"/>
                  </a:cubicBezTo>
                  <a:cubicBezTo>
                    <a:pt x="1590" y="2363"/>
                    <a:pt x="1961" y="835"/>
                    <a:pt x="1727" y="395"/>
                  </a:cubicBezTo>
                  <a:cubicBezTo>
                    <a:pt x="1598" y="127"/>
                    <a:pt x="1187" y="0"/>
                    <a:pt x="8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9"/>
            <p:cNvSpPr/>
            <p:nvPr/>
          </p:nvSpPr>
          <p:spPr>
            <a:xfrm>
              <a:off x="4466178" y="2077655"/>
              <a:ext cx="83930" cy="153301"/>
            </a:xfrm>
            <a:custGeom>
              <a:rect b="b" l="l" r="r" t="t"/>
              <a:pathLst>
                <a:path extrusionOk="0" h="2106" w="1153">
                  <a:moveTo>
                    <a:pt x="964" y="0"/>
                  </a:moveTo>
                  <a:cubicBezTo>
                    <a:pt x="919" y="0"/>
                    <a:pt x="871" y="30"/>
                    <a:pt x="871" y="77"/>
                  </a:cubicBezTo>
                  <a:cubicBezTo>
                    <a:pt x="885" y="386"/>
                    <a:pt x="829" y="694"/>
                    <a:pt x="731" y="989"/>
                  </a:cubicBezTo>
                  <a:cubicBezTo>
                    <a:pt x="605" y="1354"/>
                    <a:pt x="338" y="1579"/>
                    <a:pt x="99" y="1888"/>
                  </a:cubicBezTo>
                  <a:cubicBezTo>
                    <a:pt x="1" y="1986"/>
                    <a:pt x="86" y="2106"/>
                    <a:pt x="202" y="2106"/>
                  </a:cubicBezTo>
                  <a:cubicBezTo>
                    <a:pt x="219" y="2106"/>
                    <a:pt x="236" y="2103"/>
                    <a:pt x="254" y="2098"/>
                  </a:cubicBezTo>
                  <a:cubicBezTo>
                    <a:pt x="984" y="1761"/>
                    <a:pt x="1152" y="737"/>
                    <a:pt x="1040" y="63"/>
                  </a:cubicBezTo>
                  <a:cubicBezTo>
                    <a:pt x="1034" y="19"/>
                    <a:pt x="1000" y="0"/>
                    <a:pt x="964" y="0"/>
                  </a:cubicBezTo>
                  <a:close/>
                </a:path>
              </a:pathLst>
            </a:custGeom>
            <a:solidFill>
              <a:srgbClr val="FFFFFF">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9"/>
            <p:cNvSpPr/>
            <p:nvPr/>
          </p:nvSpPr>
          <p:spPr>
            <a:xfrm>
              <a:off x="4444777" y="2133923"/>
              <a:ext cx="60345" cy="75049"/>
            </a:xfrm>
            <a:custGeom>
              <a:rect b="b" l="l" r="r" t="t"/>
              <a:pathLst>
                <a:path extrusionOk="0" h="1031" w="829">
                  <a:moveTo>
                    <a:pt x="693" y="1"/>
                  </a:moveTo>
                  <a:cubicBezTo>
                    <a:pt x="640" y="1"/>
                    <a:pt x="588" y="27"/>
                    <a:pt x="576" y="90"/>
                  </a:cubicBezTo>
                  <a:cubicBezTo>
                    <a:pt x="534" y="441"/>
                    <a:pt x="267" y="581"/>
                    <a:pt x="70" y="848"/>
                  </a:cubicBezTo>
                  <a:cubicBezTo>
                    <a:pt x="1" y="929"/>
                    <a:pt x="56" y="1030"/>
                    <a:pt x="149" y="1030"/>
                  </a:cubicBezTo>
                  <a:cubicBezTo>
                    <a:pt x="168" y="1030"/>
                    <a:pt x="189" y="1026"/>
                    <a:pt x="211" y="1016"/>
                  </a:cubicBezTo>
                  <a:cubicBezTo>
                    <a:pt x="562" y="862"/>
                    <a:pt x="786" y="483"/>
                    <a:pt x="828" y="104"/>
                  </a:cubicBezTo>
                  <a:cubicBezTo>
                    <a:pt x="828" y="42"/>
                    <a:pt x="759" y="1"/>
                    <a:pt x="693" y="1"/>
                  </a:cubicBezTo>
                  <a:close/>
                </a:path>
              </a:pathLst>
            </a:custGeom>
            <a:solidFill>
              <a:srgbClr val="FFFFFF">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9"/>
            <p:cNvSpPr/>
            <p:nvPr/>
          </p:nvSpPr>
          <p:spPr>
            <a:xfrm>
              <a:off x="4244454" y="2124315"/>
              <a:ext cx="95067" cy="165894"/>
            </a:xfrm>
            <a:custGeom>
              <a:rect b="b" l="l" r="r" t="t"/>
              <a:pathLst>
                <a:path extrusionOk="0" h="2279" w="1306">
                  <a:moveTo>
                    <a:pt x="1130" y="1"/>
                  </a:moveTo>
                  <a:cubicBezTo>
                    <a:pt x="1115" y="1"/>
                    <a:pt x="1098" y="4"/>
                    <a:pt x="1082" y="11"/>
                  </a:cubicBezTo>
                  <a:cubicBezTo>
                    <a:pt x="338" y="348"/>
                    <a:pt x="1" y="1457"/>
                    <a:pt x="310" y="2187"/>
                  </a:cubicBezTo>
                  <a:cubicBezTo>
                    <a:pt x="336" y="2247"/>
                    <a:pt x="398" y="2279"/>
                    <a:pt x="454" y="2279"/>
                  </a:cubicBezTo>
                  <a:cubicBezTo>
                    <a:pt x="515" y="2279"/>
                    <a:pt x="570" y="2240"/>
                    <a:pt x="562" y="2159"/>
                  </a:cubicBezTo>
                  <a:cubicBezTo>
                    <a:pt x="478" y="1457"/>
                    <a:pt x="450" y="559"/>
                    <a:pt x="1208" y="194"/>
                  </a:cubicBezTo>
                  <a:cubicBezTo>
                    <a:pt x="1306" y="145"/>
                    <a:pt x="1234" y="1"/>
                    <a:pt x="1130" y="1"/>
                  </a:cubicBezTo>
                  <a:close/>
                </a:path>
              </a:pathLst>
            </a:custGeom>
            <a:solidFill>
              <a:srgbClr val="FFFFFF">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9"/>
            <p:cNvSpPr/>
            <p:nvPr/>
          </p:nvSpPr>
          <p:spPr>
            <a:xfrm>
              <a:off x="4285363" y="2189317"/>
              <a:ext cx="32393" cy="103074"/>
            </a:xfrm>
            <a:custGeom>
              <a:rect b="b" l="l" r="r" t="t"/>
              <a:pathLst>
                <a:path extrusionOk="0" h="1416" w="445">
                  <a:moveTo>
                    <a:pt x="300" y="0"/>
                  </a:moveTo>
                  <a:cubicBezTo>
                    <a:pt x="256" y="0"/>
                    <a:pt x="213" y="26"/>
                    <a:pt x="197" y="87"/>
                  </a:cubicBezTo>
                  <a:cubicBezTo>
                    <a:pt x="99" y="466"/>
                    <a:pt x="0" y="943"/>
                    <a:pt x="155" y="1336"/>
                  </a:cubicBezTo>
                  <a:cubicBezTo>
                    <a:pt x="181" y="1388"/>
                    <a:pt x="236" y="1416"/>
                    <a:pt x="289" y="1416"/>
                  </a:cubicBezTo>
                  <a:cubicBezTo>
                    <a:pt x="350" y="1416"/>
                    <a:pt x="407" y="1377"/>
                    <a:pt x="407" y="1294"/>
                  </a:cubicBezTo>
                  <a:cubicBezTo>
                    <a:pt x="422" y="915"/>
                    <a:pt x="379" y="536"/>
                    <a:pt x="436" y="157"/>
                  </a:cubicBezTo>
                  <a:cubicBezTo>
                    <a:pt x="444" y="63"/>
                    <a:pt x="370" y="0"/>
                    <a:pt x="300" y="0"/>
                  </a:cubicBezTo>
                  <a:close/>
                </a:path>
              </a:pathLst>
            </a:custGeom>
            <a:solidFill>
              <a:srgbClr val="FFFFFF">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9"/>
            <p:cNvSpPr/>
            <p:nvPr/>
          </p:nvSpPr>
          <p:spPr>
            <a:xfrm>
              <a:off x="4511891" y="2239034"/>
              <a:ext cx="31010" cy="72429"/>
            </a:xfrm>
            <a:custGeom>
              <a:rect b="b" l="l" r="r" t="t"/>
              <a:pathLst>
                <a:path extrusionOk="0" h="995" w="426">
                  <a:moveTo>
                    <a:pt x="187" y="0"/>
                  </a:moveTo>
                  <a:cubicBezTo>
                    <a:pt x="180" y="0"/>
                    <a:pt x="173" y="7"/>
                    <a:pt x="173" y="22"/>
                  </a:cubicBezTo>
                  <a:cubicBezTo>
                    <a:pt x="145" y="204"/>
                    <a:pt x="173" y="372"/>
                    <a:pt x="215" y="555"/>
                  </a:cubicBezTo>
                  <a:cubicBezTo>
                    <a:pt x="215" y="583"/>
                    <a:pt x="243" y="597"/>
                    <a:pt x="243" y="611"/>
                  </a:cubicBezTo>
                  <a:cubicBezTo>
                    <a:pt x="233" y="608"/>
                    <a:pt x="223" y="606"/>
                    <a:pt x="214" y="606"/>
                  </a:cubicBezTo>
                  <a:cubicBezTo>
                    <a:pt x="187" y="606"/>
                    <a:pt x="166" y="622"/>
                    <a:pt x="145" y="653"/>
                  </a:cubicBezTo>
                  <a:cubicBezTo>
                    <a:pt x="117" y="737"/>
                    <a:pt x="75" y="822"/>
                    <a:pt x="33" y="892"/>
                  </a:cubicBezTo>
                  <a:cubicBezTo>
                    <a:pt x="0" y="935"/>
                    <a:pt x="26" y="995"/>
                    <a:pt x="65" y="995"/>
                  </a:cubicBezTo>
                  <a:cubicBezTo>
                    <a:pt x="77" y="995"/>
                    <a:pt x="90" y="989"/>
                    <a:pt x="103" y="976"/>
                  </a:cubicBezTo>
                  <a:cubicBezTo>
                    <a:pt x="215" y="906"/>
                    <a:pt x="356" y="864"/>
                    <a:pt x="384" y="695"/>
                  </a:cubicBezTo>
                  <a:cubicBezTo>
                    <a:pt x="426" y="667"/>
                    <a:pt x="314" y="527"/>
                    <a:pt x="285" y="485"/>
                  </a:cubicBezTo>
                  <a:cubicBezTo>
                    <a:pt x="243" y="330"/>
                    <a:pt x="215" y="190"/>
                    <a:pt x="201" y="22"/>
                  </a:cubicBezTo>
                  <a:cubicBezTo>
                    <a:pt x="201" y="7"/>
                    <a:pt x="194" y="0"/>
                    <a:pt x="187" y="0"/>
                  </a:cubicBezTo>
                  <a:close/>
                </a:path>
              </a:pathLst>
            </a:custGeom>
            <a:solidFill>
              <a:srgbClr val="FBC4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9"/>
            <p:cNvSpPr/>
            <p:nvPr/>
          </p:nvSpPr>
          <p:spPr>
            <a:xfrm>
              <a:off x="4197212" y="2630652"/>
              <a:ext cx="83129" cy="61655"/>
            </a:xfrm>
            <a:custGeom>
              <a:rect b="b" l="l" r="r" t="t"/>
              <a:pathLst>
                <a:path extrusionOk="0" h="847" w="1142">
                  <a:moveTo>
                    <a:pt x="759" y="1"/>
                  </a:moveTo>
                  <a:cubicBezTo>
                    <a:pt x="378" y="1"/>
                    <a:pt x="1" y="669"/>
                    <a:pt x="566" y="832"/>
                  </a:cubicBezTo>
                  <a:cubicBezTo>
                    <a:pt x="599" y="842"/>
                    <a:pt x="633" y="846"/>
                    <a:pt x="667" y="846"/>
                  </a:cubicBezTo>
                  <a:cubicBezTo>
                    <a:pt x="881" y="846"/>
                    <a:pt x="1105" y="669"/>
                    <a:pt x="1141" y="439"/>
                  </a:cubicBezTo>
                  <a:cubicBezTo>
                    <a:pt x="1141" y="355"/>
                    <a:pt x="1127" y="271"/>
                    <a:pt x="1071" y="200"/>
                  </a:cubicBezTo>
                  <a:cubicBezTo>
                    <a:pt x="982" y="58"/>
                    <a:pt x="871" y="1"/>
                    <a:pt x="75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9"/>
            <p:cNvSpPr/>
            <p:nvPr/>
          </p:nvSpPr>
          <p:spPr>
            <a:xfrm>
              <a:off x="4189277" y="2503558"/>
              <a:ext cx="14413" cy="25623"/>
            </a:xfrm>
            <a:custGeom>
              <a:rect b="b" l="l" r="r" t="t"/>
              <a:pathLst>
                <a:path extrusionOk="0" h="352" w="198">
                  <a:moveTo>
                    <a:pt x="154" y="1"/>
                  </a:moveTo>
                  <a:cubicBezTo>
                    <a:pt x="147" y="1"/>
                    <a:pt x="141" y="4"/>
                    <a:pt x="141" y="9"/>
                  </a:cubicBezTo>
                  <a:cubicBezTo>
                    <a:pt x="113" y="51"/>
                    <a:pt x="85" y="107"/>
                    <a:pt x="71" y="150"/>
                  </a:cubicBezTo>
                  <a:cubicBezTo>
                    <a:pt x="43" y="206"/>
                    <a:pt x="15" y="248"/>
                    <a:pt x="1" y="318"/>
                  </a:cubicBezTo>
                  <a:cubicBezTo>
                    <a:pt x="1" y="339"/>
                    <a:pt x="23" y="352"/>
                    <a:pt x="41" y="352"/>
                  </a:cubicBezTo>
                  <a:cubicBezTo>
                    <a:pt x="48" y="352"/>
                    <a:pt x="53" y="350"/>
                    <a:pt x="57" y="346"/>
                  </a:cubicBezTo>
                  <a:cubicBezTo>
                    <a:pt x="127" y="276"/>
                    <a:pt x="197" y="135"/>
                    <a:pt x="183" y="37"/>
                  </a:cubicBezTo>
                  <a:cubicBezTo>
                    <a:pt x="183" y="11"/>
                    <a:pt x="166" y="1"/>
                    <a:pt x="1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9"/>
            <p:cNvSpPr/>
            <p:nvPr/>
          </p:nvSpPr>
          <p:spPr>
            <a:xfrm>
              <a:off x="4173991" y="2540390"/>
              <a:ext cx="15359" cy="30573"/>
            </a:xfrm>
            <a:custGeom>
              <a:rect b="b" l="l" r="r" t="t"/>
              <a:pathLst>
                <a:path extrusionOk="0" h="420" w="211">
                  <a:moveTo>
                    <a:pt x="127" y="1"/>
                  </a:moveTo>
                  <a:cubicBezTo>
                    <a:pt x="100" y="1"/>
                    <a:pt x="76" y="16"/>
                    <a:pt x="71" y="51"/>
                  </a:cubicBezTo>
                  <a:cubicBezTo>
                    <a:pt x="42" y="163"/>
                    <a:pt x="0" y="261"/>
                    <a:pt x="0" y="373"/>
                  </a:cubicBezTo>
                  <a:cubicBezTo>
                    <a:pt x="0" y="393"/>
                    <a:pt x="28" y="419"/>
                    <a:pt x="54" y="419"/>
                  </a:cubicBezTo>
                  <a:cubicBezTo>
                    <a:pt x="65" y="419"/>
                    <a:pt x="76" y="414"/>
                    <a:pt x="85" y="402"/>
                  </a:cubicBezTo>
                  <a:cubicBezTo>
                    <a:pt x="155" y="317"/>
                    <a:pt x="183" y="191"/>
                    <a:pt x="211" y="93"/>
                  </a:cubicBezTo>
                  <a:cubicBezTo>
                    <a:pt x="211" y="34"/>
                    <a:pt x="166" y="1"/>
                    <a:pt x="1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9"/>
            <p:cNvSpPr/>
            <p:nvPr/>
          </p:nvSpPr>
          <p:spPr>
            <a:xfrm>
              <a:off x="4163728" y="2584429"/>
              <a:ext cx="13394" cy="32465"/>
            </a:xfrm>
            <a:custGeom>
              <a:rect b="b" l="l" r="r" t="t"/>
              <a:pathLst>
                <a:path extrusionOk="0" h="446" w="184">
                  <a:moveTo>
                    <a:pt x="131" y="0"/>
                  </a:moveTo>
                  <a:cubicBezTo>
                    <a:pt x="117" y="0"/>
                    <a:pt x="99" y="7"/>
                    <a:pt x="85" y="21"/>
                  </a:cubicBezTo>
                  <a:cubicBezTo>
                    <a:pt x="71" y="147"/>
                    <a:pt x="1" y="288"/>
                    <a:pt x="43" y="414"/>
                  </a:cubicBezTo>
                  <a:cubicBezTo>
                    <a:pt x="50" y="435"/>
                    <a:pt x="68" y="446"/>
                    <a:pt x="85" y="446"/>
                  </a:cubicBezTo>
                  <a:cubicBezTo>
                    <a:pt x="103" y="446"/>
                    <a:pt x="120" y="435"/>
                    <a:pt x="127" y="414"/>
                  </a:cubicBezTo>
                  <a:cubicBezTo>
                    <a:pt x="183" y="288"/>
                    <a:pt x="183" y="147"/>
                    <a:pt x="155" y="21"/>
                  </a:cubicBezTo>
                  <a:cubicBezTo>
                    <a:pt x="155" y="7"/>
                    <a:pt x="145" y="0"/>
                    <a:pt x="1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9"/>
            <p:cNvSpPr/>
            <p:nvPr/>
          </p:nvSpPr>
          <p:spPr>
            <a:xfrm>
              <a:off x="4159651" y="2626648"/>
              <a:ext cx="13394" cy="37124"/>
            </a:xfrm>
            <a:custGeom>
              <a:rect b="b" l="l" r="r" t="t"/>
              <a:pathLst>
                <a:path extrusionOk="0" h="510" w="184">
                  <a:moveTo>
                    <a:pt x="57" y="1"/>
                  </a:moveTo>
                  <a:cubicBezTo>
                    <a:pt x="41" y="1"/>
                    <a:pt x="29" y="15"/>
                    <a:pt x="29" y="45"/>
                  </a:cubicBezTo>
                  <a:cubicBezTo>
                    <a:pt x="29" y="185"/>
                    <a:pt x="1" y="382"/>
                    <a:pt x="99" y="480"/>
                  </a:cubicBezTo>
                  <a:cubicBezTo>
                    <a:pt x="112" y="499"/>
                    <a:pt x="131" y="510"/>
                    <a:pt x="148" y="510"/>
                  </a:cubicBezTo>
                  <a:cubicBezTo>
                    <a:pt x="167" y="510"/>
                    <a:pt x="183" y="496"/>
                    <a:pt x="183" y="466"/>
                  </a:cubicBezTo>
                  <a:cubicBezTo>
                    <a:pt x="183" y="396"/>
                    <a:pt x="169" y="326"/>
                    <a:pt x="141" y="255"/>
                  </a:cubicBezTo>
                  <a:cubicBezTo>
                    <a:pt x="127" y="185"/>
                    <a:pt x="127" y="101"/>
                    <a:pt x="99" y="31"/>
                  </a:cubicBezTo>
                  <a:cubicBezTo>
                    <a:pt x="86" y="11"/>
                    <a:pt x="70" y="1"/>
                    <a:pt x="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9"/>
            <p:cNvSpPr/>
            <p:nvPr/>
          </p:nvSpPr>
          <p:spPr>
            <a:xfrm>
              <a:off x="4169915" y="2678403"/>
              <a:ext cx="24458" cy="33412"/>
            </a:xfrm>
            <a:custGeom>
              <a:rect b="b" l="l" r="r" t="t"/>
              <a:pathLst>
                <a:path extrusionOk="0" h="459" w="336">
                  <a:moveTo>
                    <a:pt x="63" y="1"/>
                  </a:moveTo>
                  <a:cubicBezTo>
                    <a:pt x="32" y="1"/>
                    <a:pt x="0" y="22"/>
                    <a:pt x="0" y="64"/>
                  </a:cubicBezTo>
                  <a:cubicBezTo>
                    <a:pt x="0" y="232"/>
                    <a:pt x="112" y="387"/>
                    <a:pt x="253" y="457"/>
                  </a:cubicBezTo>
                  <a:cubicBezTo>
                    <a:pt x="259" y="458"/>
                    <a:pt x="265" y="459"/>
                    <a:pt x="270" y="459"/>
                  </a:cubicBezTo>
                  <a:cubicBezTo>
                    <a:pt x="315" y="459"/>
                    <a:pt x="336" y="412"/>
                    <a:pt x="323" y="387"/>
                  </a:cubicBezTo>
                  <a:cubicBezTo>
                    <a:pt x="281" y="260"/>
                    <a:pt x="141" y="204"/>
                    <a:pt x="127" y="64"/>
                  </a:cubicBezTo>
                  <a:cubicBezTo>
                    <a:pt x="127" y="22"/>
                    <a:pt x="95" y="1"/>
                    <a:pt x="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9"/>
            <p:cNvSpPr/>
            <p:nvPr/>
          </p:nvSpPr>
          <p:spPr>
            <a:xfrm>
              <a:off x="4199905" y="2718657"/>
              <a:ext cx="40545" cy="15432"/>
            </a:xfrm>
            <a:custGeom>
              <a:rect b="b" l="l" r="r" t="t"/>
              <a:pathLst>
                <a:path extrusionOk="0" h="212" w="557">
                  <a:moveTo>
                    <a:pt x="65" y="0"/>
                  </a:moveTo>
                  <a:cubicBezTo>
                    <a:pt x="19" y="0"/>
                    <a:pt x="0" y="62"/>
                    <a:pt x="51" y="100"/>
                  </a:cubicBezTo>
                  <a:cubicBezTo>
                    <a:pt x="140" y="156"/>
                    <a:pt x="273" y="211"/>
                    <a:pt x="394" y="211"/>
                  </a:cubicBezTo>
                  <a:cubicBezTo>
                    <a:pt x="426" y="211"/>
                    <a:pt x="457" y="207"/>
                    <a:pt x="487" y="199"/>
                  </a:cubicBezTo>
                  <a:cubicBezTo>
                    <a:pt x="543" y="184"/>
                    <a:pt x="557" y="114"/>
                    <a:pt x="501" y="100"/>
                  </a:cubicBezTo>
                  <a:cubicBezTo>
                    <a:pt x="459" y="58"/>
                    <a:pt x="388" y="58"/>
                    <a:pt x="318" y="58"/>
                  </a:cubicBezTo>
                  <a:cubicBezTo>
                    <a:pt x="248" y="58"/>
                    <a:pt x="150" y="16"/>
                    <a:pt x="79" y="2"/>
                  </a:cubicBezTo>
                  <a:cubicBezTo>
                    <a:pt x="75" y="1"/>
                    <a:pt x="70" y="0"/>
                    <a:pt x="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9"/>
            <p:cNvSpPr/>
            <p:nvPr/>
          </p:nvSpPr>
          <p:spPr>
            <a:xfrm>
              <a:off x="4254717" y="2722733"/>
              <a:ext cx="34795" cy="11428"/>
            </a:xfrm>
            <a:custGeom>
              <a:rect b="b" l="l" r="r" t="t"/>
              <a:pathLst>
                <a:path extrusionOk="0" h="157" w="478">
                  <a:moveTo>
                    <a:pt x="388" y="0"/>
                  </a:moveTo>
                  <a:cubicBezTo>
                    <a:pt x="277" y="0"/>
                    <a:pt x="185" y="58"/>
                    <a:pt x="70" y="58"/>
                  </a:cubicBezTo>
                  <a:cubicBezTo>
                    <a:pt x="0" y="58"/>
                    <a:pt x="0" y="157"/>
                    <a:pt x="70" y="157"/>
                  </a:cubicBezTo>
                  <a:cubicBezTo>
                    <a:pt x="197" y="157"/>
                    <a:pt x="309" y="128"/>
                    <a:pt x="435" y="72"/>
                  </a:cubicBezTo>
                  <a:cubicBezTo>
                    <a:pt x="478" y="72"/>
                    <a:pt x="449" y="16"/>
                    <a:pt x="421" y="2"/>
                  </a:cubicBezTo>
                  <a:cubicBezTo>
                    <a:pt x="410" y="1"/>
                    <a:pt x="399" y="0"/>
                    <a:pt x="3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9"/>
            <p:cNvSpPr/>
            <p:nvPr/>
          </p:nvSpPr>
          <p:spPr>
            <a:xfrm>
              <a:off x="4301668" y="2696674"/>
              <a:ext cx="26424" cy="18926"/>
            </a:xfrm>
            <a:custGeom>
              <a:rect b="b" l="l" r="r" t="t"/>
              <a:pathLst>
                <a:path extrusionOk="0" h="260" w="363">
                  <a:moveTo>
                    <a:pt x="322" y="0"/>
                  </a:moveTo>
                  <a:cubicBezTo>
                    <a:pt x="314" y="0"/>
                    <a:pt x="305" y="3"/>
                    <a:pt x="296" y="9"/>
                  </a:cubicBezTo>
                  <a:cubicBezTo>
                    <a:pt x="212" y="65"/>
                    <a:pt x="141" y="122"/>
                    <a:pt x="57" y="164"/>
                  </a:cubicBezTo>
                  <a:cubicBezTo>
                    <a:pt x="0" y="198"/>
                    <a:pt x="35" y="259"/>
                    <a:pt x="81" y="259"/>
                  </a:cubicBezTo>
                  <a:cubicBezTo>
                    <a:pt x="91" y="259"/>
                    <a:pt x="103" y="256"/>
                    <a:pt x="113" y="248"/>
                  </a:cubicBezTo>
                  <a:cubicBezTo>
                    <a:pt x="198" y="220"/>
                    <a:pt x="324" y="164"/>
                    <a:pt x="352" y="65"/>
                  </a:cubicBezTo>
                  <a:cubicBezTo>
                    <a:pt x="363" y="33"/>
                    <a:pt x="348" y="0"/>
                    <a:pt x="3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9"/>
            <p:cNvSpPr/>
            <p:nvPr/>
          </p:nvSpPr>
          <p:spPr>
            <a:xfrm>
              <a:off x="4336244" y="2660715"/>
              <a:ext cx="23949" cy="21838"/>
            </a:xfrm>
            <a:custGeom>
              <a:rect b="b" l="l" r="r" t="t"/>
              <a:pathLst>
                <a:path extrusionOk="0" h="300" w="329">
                  <a:moveTo>
                    <a:pt x="267" y="1"/>
                  </a:moveTo>
                  <a:cubicBezTo>
                    <a:pt x="254" y="1"/>
                    <a:pt x="240" y="4"/>
                    <a:pt x="228" y="12"/>
                  </a:cubicBezTo>
                  <a:lnTo>
                    <a:pt x="31" y="208"/>
                  </a:lnTo>
                  <a:cubicBezTo>
                    <a:pt x="0" y="250"/>
                    <a:pt x="31" y="299"/>
                    <a:pt x="66" y="299"/>
                  </a:cubicBezTo>
                  <a:cubicBezTo>
                    <a:pt x="78" y="299"/>
                    <a:pt x="91" y="293"/>
                    <a:pt x="102" y="279"/>
                  </a:cubicBezTo>
                  <a:cubicBezTo>
                    <a:pt x="200" y="208"/>
                    <a:pt x="256" y="152"/>
                    <a:pt x="298" y="54"/>
                  </a:cubicBezTo>
                  <a:cubicBezTo>
                    <a:pt x="328" y="24"/>
                    <a:pt x="300" y="1"/>
                    <a:pt x="2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9"/>
            <p:cNvSpPr/>
            <p:nvPr/>
          </p:nvSpPr>
          <p:spPr>
            <a:xfrm>
              <a:off x="4372786" y="2609033"/>
              <a:ext cx="25041" cy="28535"/>
            </a:xfrm>
            <a:custGeom>
              <a:rect b="b" l="l" r="r" t="t"/>
              <a:pathLst>
                <a:path extrusionOk="0" h="392" w="344">
                  <a:moveTo>
                    <a:pt x="305" y="0"/>
                  </a:moveTo>
                  <a:cubicBezTo>
                    <a:pt x="298" y="0"/>
                    <a:pt x="291" y="2"/>
                    <a:pt x="287" y="6"/>
                  </a:cubicBezTo>
                  <a:cubicBezTo>
                    <a:pt x="231" y="62"/>
                    <a:pt x="203" y="104"/>
                    <a:pt x="161" y="160"/>
                  </a:cubicBezTo>
                  <a:cubicBezTo>
                    <a:pt x="119" y="217"/>
                    <a:pt x="77" y="273"/>
                    <a:pt x="21" y="315"/>
                  </a:cubicBezTo>
                  <a:cubicBezTo>
                    <a:pt x="0" y="346"/>
                    <a:pt x="25" y="392"/>
                    <a:pt x="51" y="392"/>
                  </a:cubicBezTo>
                  <a:cubicBezTo>
                    <a:pt x="60" y="392"/>
                    <a:pt x="69" y="386"/>
                    <a:pt x="77" y="371"/>
                  </a:cubicBezTo>
                  <a:cubicBezTo>
                    <a:pt x="189" y="259"/>
                    <a:pt x="329" y="160"/>
                    <a:pt x="344" y="20"/>
                  </a:cubicBezTo>
                  <a:cubicBezTo>
                    <a:pt x="344" y="10"/>
                    <a:pt x="322" y="0"/>
                    <a:pt x="3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9"/>
            <p:cNvSpPr/>
            <p:nvPr/>
          </p:nvSpPr>
          <p:spPr>
            <a:xfrm>
              <a:off x="4399646" y="2567032"/>
              <a:ext cx="16597" cy="22275"/>
            </a:xfrm>
            <a:custGeom>
              <a:rect b="b" l="l" r="r" t="t"/>
              <a:pathLst>
                <a:path extrusionOk="0" h="306" w="228">
                  <a:moveTo>
                    <a:pt x="173" y="0"/>
                  </a:moveTo>
                  <a:cubicBezTo>
                    <a:pt x="160" y="0"/>
                    <a:pt x="144" y="6"/>
                    <a:pt x="129" y="22"/>
                  </a:cubicBezTo>
                  <a:lnTo>
                    <a:pt x="31" y="232"/>
                  </a:lnTo>
                  <a:cubicBezTo>
                    <a:pt x="0" y="272"/>
                    <a:pt x="35" y="305"/>
                    <a:pt x="73" y="305"/>
                  </a:cubicBezTo>
                  <a:cubicBezTo>
                    <a:pt x="88" y="305"/>
                    <a:pt x="103" y="300"/>
                    <a:pt x="115" y="288"/>
                  </a:cubicBezTo>
                  <a:cubicBezTo>
                    <a:pt x="171" y="218"/>
                    <a:pt x="227" y="148"/>
                    <a:pt x="213" y="36"/>
                  </a:cubicBezTo>
                  <a:cubicBezTo>
                    <a:pt x="213" y="18"/>
                    <a:pt x="196" y="0"/>
                    <a:pt x="1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9"/>
            <p:cNvSpPr/>
            <p:nvPr/>
          </p:nvSpPr>
          <p:spPr>
            <a:xfrm>
              <a:off x="4411002" y="2515277"/>
              <a:ext cx="21547" cy="29699"/>
            </a:xfrm>
            <a:custGeom>
              <a:rect b="b" l="l" r="r" t="t"/>
              <a:pathLst>
                <a:path extrusionOk="0" h="408" w="296">
                  <a:moveTo>
                    <a:pt x="200" y="1"/>
                  </a:moveTo>
                  <a:cubicBezTo>
                    <a:pt x="181" y="1"/>
                    <a:pt x="162" y="11"/>
                    <a:pt x="155" y="31"/>
                  </a:cubicBezTo>
                  <a:cubicBezTo>
                    <a:pt x="99" y="115"/>
                    <a:pt x="57" y="241"/>
                    <a:pt x="29" y="325"/>
                  </a:cubicBezTo>
                  <a:cubicBezTo>
                    <a:pt x="1" y="373"/>
                    <a:pt x="49" y="408"/>
                    <a:pt x="97" y="408"/>
                  </a:cubicBezTo>
                  <a:cubicBezTo>
                    <a:pt x="119" y="408"/>
                    <a:pt x="142" y="400"/>
                    <a:pt x="155" y="382"/>
                  </a:cubicBezTo>
                  <a:cubicBezTo>
                    <a:pt x="198" y="269"/>
                    <a:pt x="296" y="171"/>
                    <a:pt x="254" y="45"/>
                  </a:cubicBezTo>
                  <a:cubicBezTo>
                    <a:pt x="246" y="15"/>
                    <a:pt x="222" y="1"/>
                    <a:pt x="2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9"/>
            <p:cNvSpPr/>
            <p:nvPr/>
          </p:nvSpPr>
          <p:spPr>
            <a:xfrm>
              <a:off x="4432839" y="2479537"/>
              <a:ext cx="13030" cy="20964"/>
            </a:xfrm>
            <a:custGeom>
              <a:rect b="b" l="l" r="r" t="t"/>
              <a:pathLst>
                <a:path extrusionOk="0" h="288" w="179">
                  <a:moveTo>
                    <a:pt x="81" y="0"/>
                  </a:moveTo>
                  <a:cubicBezTo>
                    <a:pt x="58" y="0"/>
                    <a:pt x="38" y="14"/>
                    <a:pt x="38" y="44"/>
                  </a:cubicBezTo>
                  <a:cubicBezTo>
                    <a:pt x="24" y="101"/>
                    <a:pt x="24" y="157"/>
                    <a:pt x="10" y="199"/>
                  </a:cubicBezTo>
                  <a:cubicBezTo>
                    <a:pt x="0" y="246"/>
                    <a:pt x="42" y="287"/>
                    <a:pt x="83" y="287"/>
                  </a:cubicBezTo>
                  <a:cubicBezTo>
                    <a:pt x="103" y="287"/>
                    <a:pt x="122" y="278"/>
                    <a:pt x="136" y="255"/>
                  </a:cubicBezTo>
                  <a:cubicBezTo>
                    <a:pt x="164" y="185"/>
                    <a:pt x="178" y="101"/>
                    <a:pt x="136" y="30"/>
                  </a:cubicBezTo>
                  <a:cubicBezTo>
                    <a:pt x="123" y="11"/>
                    <a:pt x="101" y="0"/>
                    <a:pt x="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9"/>
            <p:cNvSpPr/>
            <p:nvPr/>
          </p:nvSpPr>
          <p:spPr>
            <a:xfrm>
              <a:off x="4139269" y="2873411"/>
              <a:ext cx="27661" cy="8298"/>
            </a:xfrm>
            <a:custGeom>
              <a:rect b="b" l="l" r="r" t="t"/>
              <a:pathLst>
                <a:path extrusionOk="0" h="114" w="380">
                  <a:moveTo>
                    <a:pt x="189" y="1"/>
                  </a:moveTo>
                  <a:cubicBezTo>
                    <a:pt x="131" y="1"/>
                    <a:pt x="73" y="14"/>
                    <a:pt x="28" y="52"/>
                  </a:cubicBezTo>
                  <a:cubicBezTo>
                    <a:pt x="0" y="80"/>
                    <a:pt x="0" y="108"/>
                    <a:pt x="28" y="108"/>
                  </a:cubicBezTo>
                  <a:cubicBezTo>
                    <a:pt x="57" y="112"/>
                    <a:pt x="87" y="114"/>
                    <a:pt x="117" y="114"/>
                  </a:cubicBezTo>
                  <a:cubicBezTo>
                    <a:pt x="191" y="114"/>
                    <a:pt x="267" y="104"/>
                    <a:pt x="337" y="94"/>
                  </a:cubicBezTo>
                  <a:cubicBezTo>
                    <a:pt x="379" y="80"/>
                    <a:pt x="379" y="24"/>
                    <a:pt x="337" y="24"/>
                  </a:cubicBezTo>
                  <a:cubicBezTo>
                    <a:pt x="291" y="11"/>
                    <a:pt x="240" y="1"/>
                    <a:pt x="1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9"/>
            <p:cNvSpPr/>
            <p:nvPr/>
          </p:nvSpPr>
          <p:spPr>
            <a:xfrm>
              <a:off x="4178650" y="2872901"/>
              <a:ext cx="30136" cy="9754"/>
            </a:xfrm>
            <a:custGeom>
              <a:rect b="b" l="l" r="r" t="t"/>
              <a:pathLst>
                <a:path extrusionOk="0" h="134" w="414">
                  <a:moveTo>
                    <a:pt x="234" y="1"/>
                  </a:moveTo>
                  <a:cubicBezTo>
                    <a:pt x="176" y="1"/>
                    <a:pt x="115" y="16"/>
                    <a:pt x="63" y="31"/>
                  </a:cubicBezTo>
                  <a:cubicBezTo>
                    <a:pt x="0" y="43"/>
                    <a:pt x="4" y="133"/>
                    <a:pt x="56" y="133"/>
                  </a:cubicBezTo>
                  <a:cubicBezTo>
                    <a:pt x="62" y="133"/>
                    <a:pt x="69" y="132"/>
                    <a:pt x="77" y="129"/>
                  </a:cubicBezTo>
                  <a:cubicBezTo>
                    <a:pt x="119" y="129"/>
                    <a:pt x="161" y="115"/>
                    <a:pt x="203" y="115"/>
                  </a:cubicBezTo>
                  <a:lnTo>
                    <a:pt x="343" y="115"/>
                  </a:lnTo>
                  <a:cubicBezTo>
                    <a:pt x="371" y="115"/>
                    <a:pt x="414" y="59"/>
                    <a:pt x="371" y="45"/>
                  </a:cubicBezTo>
                  <a:cubicBezTo>
                    <a:pt x="332" y="12"/>
                    <a:pt x="284" y="1"/>
                    <a:pt x="2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9"/>
            <p:cNvSpPr/>
            <p:nvPr/>
          </p:nvSpPr>
          <p:spPr>
            <a:xfrm>
              <a:off x="4218904" y="2876250"/>
              <a:ext cx="29627" cy="8007"/>
            </a:xfrm>
            <a:custGeom>
              <a:rect b="b" l="l" r="r" t="t"/>
              <a:pathLst>
                <a:path extrusionOk="0" h="110" w="407">
                  <a:moveTo>
                    <a:pt x="255" y="0"/>
                  </a:moveTo>
                  <a:cubicBezTo>
                    <a:pt x="182" y="0"/>
                    <a:pt x="113" y="13"/>
                    <a:pt x="57" y="13"/>
                  </a:cubicBezTo>
                  <a:cubicBezTo>
                    <a:pt x="1" y="13"/>
                    <a:pt x="1" y="83"/>
                    <a:pt x="57" y="83"/>
                  </a:cubicBezTo>
                  <a:cubicBezTo>
                    <a:pt x="111" y="98"/>
                    <a:pt x="173" y="110"/>
                    <a:pt x="233" y="110"/>
                  </a:cubicBezTo>
                  <a:cubicBezTo>
                    <a:pt x="281" y="110"/>
                    <a:pt x="328" y="102"/>
                    <a:pt x="366" y="83"/>
                  </a:cubicBezTo>
                  <a:cubicBezTo>
                    <a:pt x="373" y="88"/>
                    <a:pt x="378" y="89"/>
                    <a:pt x="383" y="89"/>
                  </a:cubicBezTo>
                  <a:cubicBezTo>
                    <a:pt x="407" y="89"/>
                    <a:pt x="401" y="36"/>
                    <a:pt x="366" y="13"/>
                  </a:cubicBezTo>
                  <a:cubicBezTo>
                    <a:pt x="329" y="3"/>
                    <a:pt x="291" y="0"/>
                    <a:pt x="2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9"/>
            <p:cNvSpPr/>
            <p:nvPr/>
          </p:nvSpPr>
          <p:spPr>
            <a:xfrm>
              <a:off x="4268985" y="2869990"/>
              <a:ext cx="25623" cy="12302"/>
            </a:xfrm>
            <a:custGeom>
              <a:rect b="b" l="l" r="r" t="t"/>
              <a:pathLst>
                <a:path extrusionOk="0" h="169" w="352">
                  <a:moveTo>
                    <a:pt x="99" y="1"/>
                  </a:moveTo>
                  <a:cubicBezTo>
                    <a:pt x="1" y="1"/>
                    <a:pt x="1" y="169"/>
                    <a:pt x="99" y="169"/>
                  </a:cubicBezTo>
                  <a:cubicBezTo>
                    <a:pt x="169" y="169"/>
                    <a:pt x="239" y="169"/>
                    <a:pt x="310" y="141"/>
                  </a:cubicBezTo>
                  <a:cubicBezTo>
                    <a:pt x="352" y="141"/>
                    <a:pt x="352" y="71"/>
                    <a:pt x="310" y="29"/>
                  </a:cubicBezTo>
                  <a:cubicBezTo>
                    <a:pt x="239" y="1"/>
                    <a:pt x="169" y="1"/>
                    <a:pt x="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9"/>
            <p:cNvSpPr/>
            <p:nvPr/>
          </p:nvSpPr>
          <p:spPr>
            <a:xfrm>
              <a:off x="4309894" y="2869407"/>
              <a:ext cx="27661" cy="14995"/>
            </a:xfrm>
            <a:custGeom>
              <a:rect b="b" l="l" r="r" t="t"/>
              <a:pathLst>
                <a:path extrusionOk="0" h="206" w="380">
                  <a:moveTo>
                    <a:pt x="227" y="0"/>
                  </a:moveTo>
                  <a:cubicBezTo>
                    <a:pt x="184" y="0"/>
                    <a:pt x="141" y="14"/>
                    <a:pt x="99" y="23"/>
                  </a:cubicBezTo>
                  <a:cubicBezTo>
                    <a:pt x="0" y="37"/>
                    <a:pt x="0" y="205"/>
                    <a:pt x="99" y="205"/>
                  </a:cubicBezTo>
                  <a:cubicBezTo>
                    <a:pt x="169" y="205"/>
                    <a:pt x="253" y="205"/>
                    <a:pt x="323" y="149"/>
                  </a:cubicBezTo>
                  <a:cubicBezTo>
                    <a:pt x="379" y="107"/>
                    <a:pt x="365" y="37"/>
                    <a:pt x="309" y="23"/>
                  </a:cubicBezTo>
                  <a:cubicBezTo>
                    <a:pt x="282" y="6"/>
                    <a:pt x="254" y="0"/>
                    <a:pt x="22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9"/>
            <p:cNvSpPr/>
            <p:nvPr/>
          </p:nvSpPr>
          <p:spPr>
            <a:xfrm>
              <a:off x="4347673" y="2867952"/>
              <a:ext cx="16451" cy="13030"/>
            </a:xfrm>
            <a:custGeom>
              <a:rect b="b" l="l" r="r" t="t"/>
              <a:pathLst>
                <a:path extrusionOk="0" h="179" w="226">
                  <a:moveTo>
                    <a:pt x="113" y="0"/>
                  </a:moveTo>
                  <a:cubicBezTo>
                    <a:pt x="57" y="0"/>
                    <a:pt x="1" y="57"/>
                    <a:pt x="15" y="113"/>
                  </a:cubicBezTo>
                  <a:cubicBezTo>
                    <a:pt x="32" y="157"/>
                    <a:pt x="72" y="179"/>
                    <a:pt x="113" y="179"/>
                  </a:cubicBezTo>
                  <a:cubicBezTo>
                    <a:pt x="137" y="179"/>
                    <a:pt x="162" y="171"/>
                    <a:pt x="183" y="155"/>
                  </a:cubicBezTo>
                  <a:lnTo>
                    <a:pt x="211" y="113"/>
                  </a:lnTo>
                  <a:cubicBezTo>
                    <a:pt x="225" y="99"/>
                    <a:pt x="211" y="0"/>
                    <a:pt x="1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9"/>
            <p:cNvSpPr/>
            <p:nvPr/>
          </p:nvSpPr>
          <p:spPr>
            <a:xfrm>
              <a:off x="4452930" y="2845314"/>
              <a:ext cx="8226" cy="21328"/>
            </a:xfrm>
            <a:custGeom>
              <a:rect b="b" l="l" r="r" t="t"/>
              <a:pathLst>
                <a:path extrusionOk="0" h="293" w="113">
                  <a:moveTo>
                    <a:pt x="65" y="0"/>
                  </a:moveTo>
                  <a:cubicBezTo>
                    <a:pt x="53" y="0"/>
                    <a:pt x="43" y="5"/>
                    <a:pt x="43" y="17"/>
                  </a:cubicBezTo>
                  <a:cubicBezTo>
                    <a:pt x="29" y="115"/>
                    <a:pt x="1" y="185"/>
                    <a:pt x="1" y="269"/>
                  </a:cubicBezTo>
                  <a:cubicBezTo>
                    <a:pt x="1" y="286"/>
                    <a:pt x="15" y="293"/>
                    <a:pt x="30" y="293"/>
                  </a:cubicBezTo>
                  <a:cubicBezTo>
                    <a:pt x="40" y="293"/>
                    <a:pt x="51" y="289"/>
                    <a:pt x="57" y="283"/>
                  </a:cubicBezTo>
                  <a:cubicBezTo>
                    <a:pt x="113" y="213"/>
                    <a:pt x="113" y="115"/>
                    <a:pt x="113" y="17"/>
                  </a:cubicBezTo>
                  <a:cubicBezTo>
                    <a:pt x="105" y="9"/>
                    <a:pt x="83" y="0"/>
                    <a:pt x="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9"/>
            <p:cNvSpPr/>
            <p:nvPr/>
          </p:nvSpPr>
          <p:spPr>
            <a:xfrm>
              <a:off x="4442739" y="2880108"/>
              <a:ext cx="10264" cy="20891"/>
            </a:xfrm>
            <a:custGeom>
              <a:rect b="b" l="l" r="r" t="t"/>
              <a:pathLst>
                <a:path extrusionOk="0" h="287" w="141">
                  <a:moveTo>
                    <a:pt x="99" y="1"/>
                  </a:moveTo>
                  <a:cubicBezTo>
                    <a:pt x="87" y="1"/>
                    <a:pt x="76" y="5"/>
                    <a:pt x="70" y="16"/>
                  </a:cubicBezTo>
                  <a:cubicBezTo>
                    <a:pt x="28" y="100"/>
                    <a:pt x="0" y="170"/>
                    <a:pt x="28" y="255"/>
                  </a:cubicBezTo>
                  <a:cubicBezTo>
                    <a:pt x="35" y="276"/>
                    <a:pt x="49" y="286"/>
                    <a:pt x="63" y="286"/>
                  </a:cubicBezTo>
                  <a:cubicBezTo>
                    <a:pt x="77" y="286"/>
                    <a:pt x="91" y="276"/>
                    <a:pt x="98" y="255"/>
                  </a:cubicBezTo>
                  <a:cubicBezTo>
                    <a:pt x="112" y="184"/>
                    <a:pt x="112" y="128"/>
                    <a:pt x="141" y="30"/>
                  </a:cubicBezTo>
                  <a:cubicBezTo>
                    <a:pt x="141" y="13"/>
                    <a:pt x="119" y="1"/>
                    <a:pt x="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9"/>
            <p:cNvSpPr/>
            <p:nvPr/>
          </p:nvSpPr>
          <p:spPr>
            <a:xfrm>
              <a:off x="4442739" y="2909224"/>
              <a:ext cx="7206" cy="17543"/>
            </a:xfrm>
            <a:custGeom>
              <a:rect b="b" l="l" r="r" t="t"/>
              <a:pathLst>
                <a:path extrusionOk="0" h="241" w="99">
                  <a:moveTo>
                    <a:pt x="58" y="1"/>
                  </a:moveTo>
                  <a:cubicBezTo>
                    <a:pt x="46" y="1"/>
                    <a:pt x="34" y="7"/>
                    <a:pt x="28" y="23"/>
                  </a:cubicBezTo>
                  <a:cubicBezTo>
                    <a:pt x="14" y="93"/>
                    <a:pt x="0" y="163"/>
                    <a:pt x="14" y="220"/>
                  </a:cubicBezTo>
                  <a:cubicBezTo>
                    <a:pt x="14" y="234"/>
                    <a:pt x="32" y="241"/>
                    <a:pt x="49" y="241"/>
                  </a:cubicBezTo>
                  <a:cubicBezTo>
                    <a:pt x="67" y="241"/>
                    <a:pt x="84" y="234"/>
                    <a:pt x="84" y="220"/>
                  </a:cubicBezTo>
                  <a:cubicBezTo>
                    <a:pt x="98" y="149"/>
                    <a:pt x="84" y="93"/>
                    <a:pt x="98" y="23"/>
                  </a:cubicBezTo>
                  <a:cubicBezTo>
                    <a:pt x="98" y="15"/>
                    <a:pt x="78" y="1"/>
                    <a:pt x="5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9"/>
            <p:cNvSpPr/>
            <p:nvPr/>
          </p:nvSpPr>
          <p:spPr>
            <a:xfrm>
              <a:off x="4443758" y="2937103"/>
              <a:ext cx="10264" cy="24968"/>
            </a:xfrm>
            <a:custGeom>
              <a:rect b="b" l="l" r="r" t="t"/>
              <a:pathLst>
                <a:path extrusionOk="0" h="343" w="141">
                  <a:moveTo>
                    <a:pt x="38" y="1"/>
                  </a:moveTo>
                  <a:cubicBezTo>
                    <a:pt x="19" y="1"/>
                    <a:pt x="0" y="14"/>
                    <a:pt x="0" y="47"/>
                  </a:cubicBezTo>
                  <a:cubicBezTo>
                    <a:pt x="0" y="131"/>
                    <a:pt x="14" y="230"/>
                    <a:pt x="70" y="328"/>
                  </a:cubicBezTo>
                  <a:cubicBezTo>
                    <a:pt x="75" y="338"/>
                    <a:pt x="86" y="342"/>
                    <a:pt x="97" y="342"/>
                  </a:cubicBezTo>
                  <a:cubicBezTo>
                    <a:pt x="117" y="342"/>
                    <a:pt x="141" y="327"/>
                    <a:pt x="141" y="300"/>
                  </a:cubicBezTo>
                  <a:cubicBezTo>
                    <a:pt x="141" y="202"/>
                    <a:pt x="84" y="103"/>
                    <a:pt x="70" y="19"/>
                  </a:cubicBezTo>
                  <a:cubicBezTo>
                    <a:pt x="65" y="7"/>
                    <a:pt x="52" y="1"/>
                    <a:pt x="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9"/>
            <p:cNvSpPr/>
            <p:nvPr/>
          </p:nvSpPr>
          <p:spPr>
            <a:xfrm>
              <a:off x="4450892" y="2971898"/>
              <a:ext cx="20527" cy="16087"/>
            </a:xfrm>
            <a:custGeom>
              <a:rect b="b" l="l" r="r" t="t"/>
              <a:pathLst>
                <a:path extrusionOk="0" h="221" w="282">
                  <a:moveTo>
                    <a:pt x="81" y="0"/>
                  </a:moveTo>
                  <a:cubicBezTo>
                    <a:pt x="42" y="0"/>
                    <a:pt x="0" y="41"/>
                    <a:pt x="29" y="89"/>
                  </a:cubicBezTo>
                  <a:cubicBezTo>
                    <a:pt x="53" y="149"/>
                    <a:pt x="119" y="220"/>
                    <a:pt x="191" y="220"/>
                  </a:cubicBezTo>
                  <a:cubicBezTo>
                    <a:pt x="202" y="220"/>
                    <a:pt x="214" y="219"/>
                    <a:pt x="225" y="215"/>
                  </a:cubicBezTo>
                  <a:cubicBezTo>
                    <a:pt x="267" y="215"/>
                    <a:pt x="281" y="159"/>
                    <a:pt x="253" y="145"/>
                  </a:cubicBezTo>
                  <a:cubicBezTo>
                    <a:pt x="197" y="103"/>
                    <a:pt x="169" y="103"/>
                    <a:pt x="127" y="32"/>
                  </a:cubicBezTo>
                  <a:cubicBezTo>
                    <a:pt x="118" y="10"/>
                    <a:pt x="100" y="0"/>
                    <a:pt x="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9"/>
            <p:cNvSpPr/>
            <p:nvPr/>
          </p:nvSpPr>
          <p:spPr>
            <a:xfrm>
              <a:off x="4479790" y="2975465"/>
              <a:ext cx="19945" cy="13248"/>
            </a:xfrm>
            <a:custGeom>
              <a:rect b="b" l="l" r="r" t="t"/>
              <a:pathLst>
                <a:path extrusionOk="0" h="182" w="274">
                  <a:moveTo>
                    <a:pt x="221" y="0"/>
                  </a:moveTo>
                  <a:cubicBezTo>
                    <a:pt x="211" y="0"/>
                    <a:pt x="201" y="4"/>
                    <a:pt x="193" y="11"/>
                  </a:cubicBezTo>
                  <a:cubicBezTo>
                    <a:pt x="151" y="25"/>
                    <a:pt x="123" y="40"/>
                    <a:pt x="67" y="54"/>
                  </a:cubicBezTo>
                  <a:cubicBezTo>
                    <a:pt x="1" y="80"/>
                    <a:pt x="22" y="181"/>
                    <a:pt x="83" y="181"/>
                  </a:cubicBezTo>
                  <a:cubicBezTo>
                    <a:pt x="87" y="181"/>
                    <a:pt x="91" y="181"/>
                    <a:pt x="95" y="180"/>
                  </a:cubicBezTo>
                  <a:cubicBezTo>
                    <a:pt x="165" y="166"/>
                    <a:pt x="221" y="124"/>
                    <a:pt x="263" y="54"/>
                  </a:cubicBezTo>
                  <a:cubicBezTo>
                    <a:pt x="273" y="23"/>
                    <a:pt x="247" y="0"/>
                    <a:pt x="2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9"/>
            <p:cNvSpPr/>
            <p:nvPr/>
          </p:nvSpPr>
          <p:spPr>
            <a:xfrm>
              <a:off x="4495659" y="2948313"/>
              <a:ext cx="18635" cy="18562"/>
            </a:xfrm>
            <a:custGeom>
              <a:rect b="b" l="l" r="r" t="t"/>
              <a:pathLst>
                <a:path extrusionOk="0" h="255" w="256">
                  <a:moveTo>
                    <a:pt x="186" y="0"/>
                  </a:moveTo>
                  <a:cubicBezTo>
                    <a:pt x="178" y="0"/>
                    <a:pt x="168" y="2"/>
                    <a:pt x="158" y="5"/>
                  </a:cubicBezTo>
                  <a:cubicBezTo>
                    <a:pt x="129" y="48"/>
                    <a:pt x="115" y="104"/>
                    <a:pt x="59" y="132"/>
                  </a:cubicBezTo>
                  <a:cubicBezTo>
                    <a:pt x="1" y="178"/>
                    <a:pt x="40" y="254"/>
                    <a:pt x="87" y="254"/>
                  </a:cubicBezTo>
                  <a:cubicBezTo>
                    <a:pt x="96" y="254"/>
                    <a:pt x="106" y="251"/>
                    <a:pt x="115" y="244"/>
                  </a:cubicBezTo>
                  <a:cubicBezTo>
                    <a:pt x="172" y="188"/>
                    <a:pt x="256" y="132"/>
                    <a:pt x="228" y="48"/>
                  </a:cubicBezTo>
                  <a:cubicBezTo>
                    <a:pt x="228" y="16"/>
                    <a:pt x="212" y="0"/>
                    <a:pt x="1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9"/>
            <p:cNvSpPr/>
            <p:nvPr/>
          </p:nvSpPr>
          <p:spPr>
            <a:xfrm>
              <a:off x="4508252" y="2912427"/>
              <a:ext cx="17325" cy="22056"/>
            </a:xfrm>
            <a:custGeom>
              <a:rect b="b" l="l" r="r" t="t"/>
              <a:pathLst>
                <a:path extrusionOk="0" h="303" w="238">
                  <a:moveTo>
                    <a:pt x="175" y="1"/>
                  </a:moveTo>
                  <a:cubicBezTo>
                    <a:pt x="156" y="1"/>
                    <a:pt x="137" y="12"/>
                    <a:pt x="125" y="35"/>
                  </a:cubicBezTo>
                  <a:cubicBezTo>
                    <a:pt x="97" y="77"/>
                    <a:pt x="83" y="147"/>
                    <a:pt x="41" y="204"/>
                  </a:cubicBezTo>
                  <a:cubicBezTo>
                    <a:pt x="1" y="253"/>
                    <a:pt x="52" y="303"/>
                    <a:pt x="106" y="303"/>
                  </a:cubicBezTo>
                  <a:cubicBezTo>
                    <a:pt x="128" y="303"/>
                    <a:pt x="151" y="294"/>
                    <a:pt x="167" y="274"/>
                  </a:cubicBezTo>
                  <a:cubicBezTo>
                    <a:pt x="195" y="204"/>
                    <a:pt x="237" y="133"/>
                    <a:pt x="237" y="63"/>
                  </a:cubicBezTo>
                  <a:cubicBezTo>
                    <a:pt x="229" y="22"/>
                    <a:pt x="202" y="1"/>
                    <a:pt x="1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9"/>
            <p:cNvSpPr/>
            <p:nvPr/>
          </p:nvSpPr>
          <p:spPr>
            <a:xfrm>
              <a:off x="4524848" y="2876905"/>
              <a:ext cx="11938" cy="20309"/>
            </a:xfrm>
            <a:custGeom>
              <a:rect b="b" l="l" r="r" t="t"/>
              <a:pathLst>
                <a:path extrusionOk="0" h="279" w="164">
                  <a:moveTo>
                    <a:pt x="107" y="0"/>
                  </a:moveTo>
                  <a:cubicBezTo>
                    <a:pt x="92" y="0"/>
                    <a:pt x="77" y="9"/>
                    <a:pt x="65" y="32"/>
                  </a:cubicBezTo>
                  <a:cubicBezTo>
                    <a:pt x="23" y="74"/>
                    <a:pt x="23" y="130"/>
                    <a:pt x="9" y="200"/>
                  </a:cubicBezTo>
                  <a:cubicBezTo>
                    <a:pt x="0" y="245"/>
                    <a:pt x="37" y="279"/>
                    <a:pt x="68" y="279"/>
                  </a:cubicBezTo>
                  <a:cubicBezTo>
                    <a:pt x="86" y="279"/>
                    <a:pt x="102" y="268"/>
                    <a:pt x="107" y="242"/>
                  </a:cubicBezTo>
                  <a:cubicBezTo>
                    <a:pt x="150" y="172"/>
                    <a:pt x="164" y="102"/>
                    <a:pt x="150" y="46"/>
                  </a:cubicBezTo>
                  <a:cubicBezTo>
                    <a:pt x="150" y="21"/>
                    <a:pt x="129" y="0"/>
                    <a:pt x="10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9"/>
            <p:cNvSpPr/>
            <p:nvPr/>
          </p:nvSpPr>
          <p:spPr>
            <a:xfrm>
              <a:off x="4538387" y="2927859"/>
              <a:ext cx="14486" cy="14413"/>
            </a:xfrm>
            <a:custGeom>
              <a:rect b="b" l="l" r="r" t="t"/>
              <a:pathLst>
                <a:path extrusionOk="0" h="198" w="199">
                  <a:moveTo>
                    <a:pt x="155" y="0"/>
                  </a:moveTo>
                  <a:cubicBezTo>
                    <a:pt x="147" y="0"/>
                    <a:pt x="139" y="2"/>
                    <a:pt x="132" y="6"/>
                  </a:cubicBezTo>
                  <a:lnTo>
                    <a:pt x="34" y="118"/>
                  </a:lnTo>
                  <a:cubicBezTo>
                    <a:pt x="1" y="162"/>
                    <a:pt x="28" y="197"/>
                    <a:pt x="68" y="197"/>
                  </a:cubicBezTo>
                  <a:cubicBezTo>
                    <a:pt x="79" y="197"/>
                    <a:pt x="92" y="194"/>
                    <a:pt x="104" y="188"/>
                  </a:cubicBezTo>
                  <a:cubicBezTo>
                    <a:pt x="132" y="146"/>
                    <a:pt x="174" y="118"/>
                    <a:pt x="188" y="48"/>
                  </a:cubicBezTo>
                  <a:cubicBezTo>
                    <a:pt x="199" y="16"/>
                    <a:pt x="178" y="0"/>
                    <a:pt x="1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9"/>
            <p:cNvSpPr/>
            <p:nvPr/>
          </p:nvSpPr>
          <p:spPr>
            <a:xfrm>
              <a:off x="4561754" y="2895103"/>
              <a:ext cx="14922" cy="17907"/>
            </a:xfrm>
            <a:custGeom>
              <a:rect b="b" l="l" r="r" t="t"/>
              <a:pathLst>
                <a:path extrusionOk="0" h="246" w="205">
                  <a:moveTo>
                    <a:pt x="153" y="1"/>
                  </a:moveTo>
                  <a:cubicBezTo>
                    <a:pt x="141" y="1"/>
                    <a:pt x="129" y="7"/>
                    <a:pt x="120" y="21"/>
                  </a:cubicBezTo>
                  <a:cubicBezTo>
                    <a:pt x="78" y="63"/>
                    <a:pt x="64" y="105"/>
                    <a:pt x="22" y="161"/>
                  </a:cubicBezTo>
                  <a:cubicBezTo>
                    <a:pt x="0" y="203"/>
                    <a:pt x="35" y="246"/>
                    <a:pt x="78" y="246"/>
                  </a:cubicBezTo>
                  <a:cubicBezTo>
                    <a:pt x="92" y="246"/>
                    <a:pt x="106" y="241"/>
                    <a:pt x="120" y="231"/>
                  </a:cubicBezTo>
                  <a:cubicBezTo>
                    <a:pt x="148" y="175"/>
                    <a:pt x="204" y="119"/>
                    <a:pt x="204" y="77"/>
                  </a:cubicBezTo>
                  <a:cubicBezTo>
                    <a:pt x="204" y="29"/>
                    <a:pt x="178" y="1"/>
                    <a:pt x="1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9"/>
            <p:cNvSpPr/>
            <p:nvPr/>
          </p:nvSpPr>
          <p:spPr>
            <a:xfrm>
              <a:off x="4584683" y="2851428"/>
              <a:ext cx="17397" cy="20964"/>
            </a:xfrm>
            <a:custGeom>
              <a:rect b="b" l="l" r="r" t="t"/>
              <a:pathLst>
                <a:path extrusionOk="0" h="288" w="239">
                  <a:moveTo>
                    <a:pt x="169" y="0"/>
                  </a:moveTo>
                  <a:cubicBezTo>
                    <a:pt x="164" y="0"/>
                    <a:pt x="160" y="1"/>
                    <a:pt x="156" y="3"/>
                  </a:cubicBezTo>
                  <a:cubicBezTo>
                    <a:pt x="86" y="59"/>
                    <a:pt x="43" y="129"/>
                    <a:pt x="29" y="199"/>
                  </a:cubicBezTo>
                  <a:cubicBezTo>
                    <a:pt x="1" y="247"/>
                    <a:pt x="43" y="288"/>
                    <a:pt x="82" y="288"/>
                  </a:cubicBezTo>
                  <a:cubicBezTo>
                    <a:pt x="101" y="288"/>
                    <a:pt x="119" y="278"/>
                    <a:pt x="128" y="256"/>
                  </a:cubicBezTo>
                  <a:cubicBezTo>
                    <a:pt x="170" y="185"/>
                    <a:pt x="184" y="129"/>
                    <a:pt x="226" y="59"/>
                  </a:cubicBezTo>
                  <a:cubicBezTo>
                    <a:pt x="238" y="35"/>
                    <a:pt x="198" y="0"/>
                    <a:pt x="1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9"/>
            <p:cNvSpPr/>
            <p:nvPr/>
          </p:nvSpPr>
          <p:spPr>
            <a:xfrm>
              <a:off x="4601061" y="2817944"/>
              <a:ext cx="8298" cy="17106"/>
            </a:xfrm>
            <a:custGeom>
              <a:rect b="b" l="l" r="r" t="t"/>
              <a:pathLst>
                <a:path extrusionOk="0" h="235" w="114">
                  <a:moveTo>
                    <a:pt x="60" y="0"/>
                  </a:moveTo>
                  <a:cubicBezTo>
                    <a:pt x="46" y="0"/>
                    <a:pt x="34" y="8"/>
                    <a:pt x="29" y="28"/>
                  </a:cubicBezTo>
                  <a:cubicBezTo>
                    <a:pt x="15" y="84"/>
                    <a:pt x="1" y="140"/>
                    <a:pt x="1" y="182"/>
                  </a:cubicBezTo>
                  <a:cubicBezTo>
                    <a:pt x="1" y="217"/>
                    <a:pt x="25" y="235"/>
                    <a:pt x="52" y="235"/>
                  </a:cubicBezTo>
                  <a:cubicBezTo>
                    <a:pt x="78" y="235"/>
                    <a:pt x="106" y="217"/>
                    <a:pt x="113" y="182"/>
                  </a:cubicBezTo>
                  <a:lnTo>
                    <a:pt x="113" y="42"/>
                  </a:lnTo>
                  <a:cubicBezTo>
                    <a:pt x="113" y="24"/>
                    <a:pt x="84" y="0"/>
                    <a:pt x="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9"/>
            <p:cNvSpPr/>
            <p:nvPr/>
          </p:nvSpPr>
          <p:spPr>
            <a:xfrm>
              <a:off x="4541153" y="2840000"/>
              <a:ext cx="12011" cy="17543"/>
            </a:xfrm>
            <a:custGeom>
              <a:rect b="b" l="l" r="r" t="t"/>
              <a:pathLst>
                <a:path extrusionOk="0" h="241" w="165">
                  <a:moveTo>
                    <a:pt x="135" y="0"/>
                  </a:moveTo>
                  <a:cubicBezTo>
                    <a:pt x="130" y="0"/>
                    <a:pt x="126" y="2"/>
                    <a:pt x="122" y="5"/>
                  </a:cubicBezTo>
                  <a:cubicBezTo>
                    <a:pt x="80" y="62"/>
                    <a:pt x="52" y="118"/>
                    <a:pt x="10" y="188"/>
                  </a:cubicBezTo>
                  <a:cubicBezTo>
                    <a:pt x="0" y="207"/>
                    <a:pt x="17" y="240"/>
                    <a:pt x="42" y="240"/>
                  </a:cubicBezTo>
                  <a:cubicBezTo>
                    <a:pt x="54" y="240"/>
                    <a:pt x="67" y="233"/>
                    <a:pt x="80" y="216"/>
                  </a:cubicBezTo>
                  <a:cubicBezTo>
                    <a:pt x="108" y="160"/>
                    <a:pt x="150" y="118"/>
                    <a:pt x="164" y="48"/>
                  </a:cubicBezTo>
                  <a:cubicBezTo>
                    <a:pt x="164" y="16"/>
                    <a:pt x="148" y="0"/>
                    <a:pt x="1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9"/>
            <p:cNvSpPr/>
            <p:nvPr/>
          </p:nvSpPr>
          <p:spPr>
            <a:xfrm>
              <a:off x="4558187" y="2813940"/>
              <a:ext cx="10264" cy="16014"/>
            </a:xfrm>
            <a:custGeom>
              <a:rect b="b" l="l" r="r" t="t"/>
              <a:pathLst>
                <a:path extrusionOk="0" h="220" w="141">
                  <a:moveTo>
                    <a:pt x="97" y="1"/>
                  </a:moveTo>
                  <a:cubicBezTo>
                    <a:pt x="88" y="1"/>
                    <a:pt x="79" y="4"/>
                    <a:pt x="71" y="13"/>
                  </a:cubicBezTo>
                  <a:cubicBezTo>
                    <a:pt x="28" y="55"/>
                    <a:pt x="0" y="125"/>
                    <a:pt x="0" y="167"/>
                  </a:cubicBezTo>
                  <a:cubicBezTo>
                    <a:pt x="0" y="202"/>
                    <a:pt x="28" y="220"/>
                    <a:pt x="57" y="220"/>
                  </a:cubicBezTo>
                  <a:cubicBezTo>
                    <a:pt x="85" y="220"/>
                    <a:pt x="113" y="202"/>
                    <a:pt x="113" y="167"/>
                  </a:cubicBezTo>
                  <a:cubicBezTo>
                    <a:pt x="113" y="139"/>
                    <a:pt x="127" y="97"/>
                    <a:pt x="141" y="41"/>
                  </a:cubicBezTo>
                  <a:cubicBezTo>
                    <a:pt x="141" y="21"/>
                    <a:pt x="120" y="1"/>
                    <a:pt x="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9"/>
            <p:cNvSpPr/>
            <p:nvPr/>
          </p:nvSpPr>
          <p:spPr>
            <a:xfrm>
              <a:off x="4565757" y="2790502"/>
              <a:ext cx="6770" cy="10992"/>
            </a:xfrm>
            <a:custGeom>
              <a:rect b="b" l="l" r="r" t="t"/>
              <a:pathLst>
                <a:path extrusionOk="0" h="151" w="93">
                  <a:moveTo>
                    <a:pt x="60" y="0"/>
                  </a:moveTo>
                  <a:cubicBezTo>
                    <a:pt x="52" y="0"/>
                    <a:pt x="45" y="4"/>
                    <a:pt x="37" y="12"/>
                  </a:cubicBezTo>
                  <a:cubicBezTo>
                    <a:pt x="23" y="40"/>
                    <a:pt x="9" y="54"/>
                    <a:pt x="9" y="82"/>
                  </a:cubicBezTo>
                  <a:cubicBezTo>
                    <a:pt x="0" y="124"/>
                    <a:pt x="32" y="151"/>
                    <a:pt x="59" y="151"/>
                  </a:cubicBezTo>
                  <a:cubicBezTo>
                    <a:pt x="77" y="151"/>
                    <a:pt x="93" y="138"/>
                    <a:pt x="93" y="110"/>
                  </a:cubicBezTo>
                  <a:lnTo>
                    <a:pt x="93" y="54"/>
                  </a:lnTo>
                  <a:cubicBezTo>
                    <a:pt x="93" y="23"/>
                    <a:pt x="78" y="0"/>
                    <a:pt x="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9"/>
            <p:cNvSpPr/>
            <p:nvPr/>
          </p:nvSpPr>
          <p:spPr>
            <a:xfrm>
              <a:off x="4569178" y="2759492"/>
              <a:ext cx="14631" cy="20746"/>
            </a:xfrm>
            <a:custGeom>
              <a:rect b="b" l="l" r="r" t="t"/>
              <a:pathLst>
                <a:path extrusionOk="0" h="285" w="201">
                  <a:moveTo>
                    <a:pt x="135" y="1"/>
                  </a:moveTo>
                  <a:cubicBezTo>
                    <a:pt x="118" y="1"/>
                    <a:pt x="102" y="15"/>
                    <a:pt x="102" y="45"/>
                  </a:cubicBezTo>
                  <a:cubicBezTo>
                    <a:pt x="102" y="115"/>
                    <a:pt x="88" y="171"/>
                    <a:pt x="32" y="213"/>
                  </a:cubicBezTo>
                  <a:cubicBezTo>
                    <a:pt x="0" y="245"/>
                    <a:pt x="24" y="284"/>
                    <a:pt x="56" y="284"/>
                  </a:cubicBezTo>
                  <a:cubicBezTo>
                    <a:pt x="66" y="284"/>
                    <a:pt x="77" y="280"/>
                    <a:pt x="88" y="269"/>
                  </a:cubicBezTo>
                  <a:cubicBezTo>
                    <a:pt x="172" y="199"/>
                    <a:pt x="200" y="129"/>
                    <a:pt x="172" y="31"/>
                  </a:cubicBezTo>
                  <a:cubicBezTo>
                    <a:pt x="166" y="11"/>
                    <a:pt x="150" y="1"/>
                    <a:pt x="13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9"/>
            <p:cNvSpPr/>
            <p:nvPr/>
          </p:nvSpPr>
          <p:spPr>
            <a:xfrm>
              <a:off x="4450892" y="2524376"/>
              <a:ext cx="10264" cy="29408"/>
            </a:xfrm>
            <a:custGeom>
              <a:rect b="b" l="l" r="r" t="t"/>
              <a:pathLst>
                <a:path extrusionOk="0" h="404" w="141">
                  <a:moveTo>
                    <a:pt x="83" y="0"/>
                  </a:moveTo>
                  <a:cubicBezTo>
                    <a:pt x="67" y="0"/>
                    <a:pt x="50" y="11"/>
                    <a:pt x="43" y="32"/>
                  </a:cubicBezTo>
                  <a:cubicBezTo>
                    <a:pt x="0" y="130"/>
                    <a:pt x="29" y="271"/>
                    <a:pt x="57" y="383"/>
                  </a:cubicBezTo>
                  <a:cubicBezTo>
                    <a:pt x="64" y="397"/>
                    <a:pt x="81" y="404"/>
                    <a:pt x="97" y="404"/>
                  </a:cubicBezTo>
                  <a:cubicBezTo>
                    <a:pt x="113" y="404"/>
                    <a:pt x="127" y="397"/>
                    <a:pt x="127" y="383"/>
                  </a:cubicBezTo>
                  <a:cubicBezTo>
                    <a:pt x="141" y="257"/>
                    <a:pt x="141" y="130"/>
                    <a:pt x="113" y="32"/>
                  </a:cubicBezTo>
                  <a:cubicBezTo>
                    <a:pt x="113" y="11"/>
                    <a:pt x="99" y="0"/>
                    <a:pt x="8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9"/>
            <p:cNvSpPr/>
            <p:nvPr/>
          </p:nvSpPr>
          <p:spPr>
            <a:xfrm>
              <a:off x="4449872" y="2573947"/>
              <a:ext cx="11283" cy="29699"/>
            </a:xfrm>
            <a:custGeom>
              <a:rect b="b" l="l" r="r" t="t"/>
              <a:pathLst>
                <a:path extrusionOk="0" h="408" w="155">
                  <a:moveTo>
                    <a:pt x="88" y="0"/>
                  </a:moveTo>
                  <a:cubicBezTo>
                    <a:pt x="60" y="0"/>
                    <a:pt x="28" y="18"/>
                    <a:pt x="14" y="53"/>
                  </a:cubicBezTo>
                  <a:cubicBezTo>
                    <a:pt x="14" y="151"/>
                    <a:pt x="0" y="277"/>
                    <a:pt x="43" y="376"/>
                  </a:cubicBezTo>
                  <a:cubicBezTo>
                    <a:pt x="50" y="397"/>
                    <a:pt x="67" y="407"/>
                    <a:pt x="85" y="407"/>
                  </a:cubicBezTo>
                  <a:cubicBezTo>
                    <a:pt x="102" y="407"/>
                    <a:pt x="120" y="397"/>
                    <a:pt x="127" y="376"/>
                  </a:cubicBezTo>
                  <a:cubicBezTo>
                    <a:pt x="155" y="277"/>
                    <a:pt x="155" y="151"/>
                    <a:pt x="141" y="53"/>
                  </a:cubicBezTo>
                  <a:cubicBezTo>
                    <a:pt x="141" y="18"/>
                    <a:pt x="116" y="0"/>
                    <a:pt x="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9"/>
            <p:cNvSpPr/>
            <p:nvPr/>
          </p:nvSpPr>
          <p:spPr>
            <a:xfrm>
              <a:off x="4454968" y="2617622"/>
              <a:ext cx="11283" cy="42220"/>
            </a:xfrm>
            <a:custGeom>
              <a:rect b="b" l="l" r="r" t="t"/>
              <a:pathLst>
                <a:path extrusionOk="0" h="580" w="155">
                  <a:moveTo>
                    <a:pt x="50" y="0"/>
                  </a:moveTo>
                  <a:cubicBezTo>
                    <a:pt x="32" y="0"/>
                    <a:pt x="15" y="14"/>
                    <a:pt x="15" y="42"/>
                  </a:cubicBezTo>
                  <a:cubicBezTo>
                    <a:pt x="1" y="197"/>
                    <a:pt x="1" y="379"/>
                    <a:pt x="43" y="548"/>
                  </a:cubicBezTo>
                  <a:cubicBezTo>
                    <a:pt x="43" y="569"/>
                    <a:pt x="60" y="579"/>
                    <a:pt x="80" y="579"/>
                  </a:cubicBezTo>
                  <a:cubicBezTo>
                    <a:pt x="99" y="579"/>
                    <a:pt x="120" y="569"/>
                    <a:pt x="127" y="548"/>
                  </a:cubicBezTo>
                  <a:cubicBezTo>
                    <a:pt x="155" y="393"/>
                    <a:pt x="113" y="225"/>
                    <a:pt x="85" y="42"/>
                  </a:cubicBezTo>
                  <a:cubicBezTo>
                    <a:pt x="85" y="14"/>
                    <a:pt x="67" y="0"/>
                    <a:pt x="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9"/>
            <p:cNvSpPr/>
            <p:nvPr/>
          </p:nvSpPr>
          <p:spPr>
            <a:xfrm>
              <a:off x="4454968" y="2688084"/>
              <a:ext cx="11283" cy="34067"/>
            </a:xfrm>
            <a:custGeom>
              <a:rect b="b" l="l" r="r" t="t"/>
              <a:pathLst>
                <a:path extrusionOk="0" h="468" w="155">
                  <a:moveTo>
                    <a:pt x="85" y="1"/>
                  </a:moveTo>
                  <a:cubicBezTo>
                    <a:pt x="64" y="1"/>
                    <a:pt x="43" y="15"/>
                    <a:pt x="43" y="43"/>
                  </a:cubicBezTo>
                  <a:cubicBezTo>
                    <a:pt x="43" y="169"/>
                    <a:pt x="1" y="324"/>
                    <a:pt x="43" y="436"/>
                  </a:cubicBezTo>
                  <a:cubicBezTo>
                    <a:pt x="50" y="457"/>
                    <a:pt x="67" y="468"/>
                    <a:pt x="85" y="468"/>
                  </a:cubicBezTo>
                  <a:cubicBezTo>
                    <a:pt x="102" y="468"/>
                    <a:pt x="120" y="457"/>
                    <a:pt x="127" y="436"/>
                  </a:cubicBezTo>
                  <a:cubicBezTo>
                    <a:pt x="155" y="310"/>
                    <a:pt x="127" y="169"/>
                    <a:pt x="127" y="43"/>
                  </a:cubicBezTo>
                  <a:cubicBezTo>
                    <a:pt x="127" y="15"/>
                    <a:pt x="106" y="1"/>
                    <a:pt x="8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9"/>
            <p:cNvSpPr/>
            <p:nvPr/>
          </p:nvSpPr>
          <p:spPr>
            <a:xfrm>
              <a:off x="4454968" y="2733069"/>
              <a:ext cx="11283" cy="28971"/>
            </a:xfrm>
            <a:custGeom>
              <a:rect b="b" l="l" r="r" t="t"/>
              <a:pathLst>
                <a:path extrusionOk="0" h="398" w="155">
                  <a:moveTo>
                    <a:pt x="85" y="1"/>
                  </a:moveTo>
                  <a:cubicBezTo>
                    <a:pt x="64" y="1"/>
                    <a:pt x="43" y="15"/>
                    <a:pt x="43" y="43"/>
                  </a:cubicBezTo>
                  <a:cubicBezTo>
                    <a:pt x="43" y="141"/>
                    <a:pt x="1" y="267"/>
                    <a:pt x="43" y="366"/>
                  </a:cubicBezTo>
                  <a:cubicBezTo>
                    <a:pt x="50" y="387"/>
                    <a:pt x="67" y="397"/>
                    <a:pt x="85" y="397"/>
                  </a:cubicBezTo>
                  <a:cubicBezTo>
                    <a:pt x="102" y="397"/>
                    <a:pt x="120" y="387"/>
                    <a:pt x="127" y="366"/>
                  </a:cubicBezTo>
                  <a:cubicBezTo>
                    <a:pt x="155" y="267"/>
                    <a:pt x="127" y="141"/>
                    <a:pt x="127" y="43"/>
                  </a:cubicBezTo>
                  <a:cubicBezTo>
                    <a:pt x="127" y="15"/>
                    <a:pt x="106" y="1"/>
                    <a:pt x="8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9"/>
            <p:cNvSpPr/>
            <p:nvPr/>
          </p:nvSpPr>
          <p:spPr>
            <a:xfrm>
              <a:off x="4449872" y="2780820"/>
              <a:ext cx="13321" cy="24385"/>
            </a:xfrm>
            <a:custGeom>
              <a:rect b="b" l="l" r="r" t="t"/>
              <a:pathLst>
                <a:path extrusionOk="0" h="335" w="183">
                  <a:moveTo>
                    <a:pt x="116" y="0"/>
                  </a:moveTo>
                  <a:cubicBezTo>
                    <a:pt x="89" y="0"/>
                    <a:pt x="63" y="15"/>
                    <a:pt x="57" y="46"/>
                  </a:cubicBezTo>
                  <a:cubicBezTo>
                    <a:pt x="43" y="131"/>
                    <a:pt x="0" y="229"/>
                    <a:pt x="57" y="313"/>
                  </a:cubicBezTo>
                  <a:cubicBezTo>
                    <a:pt x="64" y="327"/>
                    <a:pt x="81" y="334"/>
                    <a:pt x="99" y="334"/>
                  </a:cubicBezTo>
                  <a:cubicBezTo>
                    <a:pt x="116" y="334"/>
                    <a:pt x="134" y="327"/>
                    <a:pt x="141" y="313"/>
                  </a:cubicBezTo>
                  <a:cubicBezTo>
                    <a:pt x="183" y="243"/>
                    <a:pt x="183" y="159"/>
                    <a:pt x="183" y="60"/>
                  </a:cubicBezTo>
                  <a:cubicBezTo>
                    <a:pt x="183" y="22"/>
                    <a:pt x="149" y="0"/>
                    <a:pt x="1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9"/>
            <p:cNvSpPr/>
            <p:nvPr/>
          </p:nvSpPr>
          <p:spPr>
            <a:xfrm>
              <a:off x="4454968" y="2813795"/>
              <a:ext cx="1019" cy="510"/>
            </a:xfrm>
            <a:custGeom>
              <a:rect b="b" l="l" r="r" t="t"/>
              <a:pathLst>
                <a:path extrusionOk="0" h="7" w="14">
                  <a:moveTo>
                    <a:pt x="1" y="0"/>
                  </a:moveTo>
                  <a:cubicBezTo>
                    <a:pt x="5" y="5"/>
                    <a:pt x="8" y="7"/>
                    <a:pt x="10" y="7"/>
                  </a:cubicBezTo>
                  <a:cubicBezTo>
                    <a:pt x="13" y="7"/>
                    <a:pt x="10" y="0"/>
                    <a:pt x="1" y="0"/>
                  </a:cubicBezTo>
                  <a:close/>
                </a:path>
              </a:pathLst>
            </a:custGeom>
            <a:solidFill>
              <a:srgbClr val="755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9"/>
            <p:cNvSpPr/>
            <p:nvPr/>
          </p:nvSpPr>
          <p:spPr>
            <a:xfrm>
              <a:off x="4290458" y="2943145"/>
              <a:ext cx="77742" cy="36251"/>
            </a:xfrm>
            <a:custGeom>
              <a:rect b="b" l="l" r="r" t="t"/>
              <a:pathLst>
                <a:path extrusionOk="0" h="498" w="1068">
                  <a:moveTo>
                    <a:pt x="834" y="1"/>
                  </a:moveTo>
                  <a:cubicBezTo>
                    <a:pt x="744" y="1"/>
                    <a:pt x="657" y="17"/>
                    <a:pt x="562" y="48"/>
                  </a:cubicBezTo>
                  <a:cubicBezTo>
                    <a:pt x="422" y="48"/>
                    <a:pt x="267" y="62"/>
                    <a:pt x="127" y="76"/>
                  </a:cubicBezTo>
                  <a:cubicBezTo>
                    <a:pt x="71" y="104"/>
                    <a:pt x="29" y="133"/>
                    <a:pt x="15" y="189"/>
                  </a:cubicBezTo>
                  <a:cubicBezTo>
                    <a:pt x="1" y="259"/>
                    <a:pt x="1" y="329"/>
                    <a:pt x="15" y="399"/>
                  </a:cubicBezTo>
                  <a:cubicBezTo>
                    <a:pt x="29" y="455"/>
                    <a:pt x="85" y="498"/>
                    <a:pt x="155" y="498"/>
                  </a:cubicBezTo>
                  <a:cubicBezTo>
                    <a:pt x="380" y="484"/>
                    <a:pt x="618" y="498"/>
                    <a:pt x="843" y="427"/>
                  </a:cubicBezTo>
                  <a:cubicBezTo>
                    <a:pt x="997" y="385"/>
                    <a:pt x="1053" y="315"/>
                    <a:pt x="1067" y="133"/>
                  </a:cubicBezTo>
                  <a:cubicBezTo>
                    <a:pt x="1067" y="62"/>
                    <a:pt x="997" y="20"/>
                    <a:pt x="927" y="6"/>
                  </a:cubicBezTo>
                  <a:cubicBezTo>
                    <a:pt x="895" y="3"/>
                    <a:pt x="865" y="1"/>
                    <a:pt x="8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9"/>
            <p:cNvSpPr/>
            <p:nvPr/>
          </p:nvSpPr>
          <p:spPr>
            <a:xfrm>
              <a:off x="4563865" y="3126652"/>
              <a:ext cx="59763" cy="444107"/>
            </a:xfrm>
            <a:custGeom>
              <a:rect b="b" l="l" r="r" t="t"/>
              <a:pathLst>
                <a:path extrusionOk="0" h="6101" w="821">
                  <a:moveTo>
                    <a:pt x="44" y="1"/>
                  </a:moveTo>
                  <a:cubicBezTo>
                    <a:pt x="24" y="1"/>
                    <a:pt x="0" y="24"/>
                    <a:pt x="21" y="54"/>
                  </a:cubicBezTo>
                  <a:cubicBezTo>
                    <a:pt x="231" y="461"/>
                    <a:pt x="259" y="910"/>
                    <a:pt x="372" y="1331"/>
                  </a:cubicBezTo>
                  <a:cubicBezTo>
                    <a:pt x="484" y="1865"/>
                    <a:pt x="540" y="2440"/>
                    <a:pt x="610" y="2988"/>
                  </a:cubicBezTo>
                  <a:cubicBezTo>
                    <a:pt x="680" y="3493"/>
                    <a:pt x="694" y="3999"/>
                    <a:pt x="680" y="4504"/>
                  </a:cubicBezTo>
                  <a:cubicBezTo>
                    <a:pt x="666" y="5037"/>
                    <a:pt x="484" y="5543"/>
                    <a:pt x="484" y="6048"/>
                  </a:cubicBezTo>
                  <a:cubicBezTo>
                    <a:pt x="484" y="6083"/>
                    <a:pt x="512" y="6101"/>
                    <a:pt x="540" y="6101"/>
                  </a:cubicBezTo>
                  <a:cubicBezTo>
                    <a:pt x="568" y="6101"/>
                    <a:pt x="596" y="6083"/>
                    <a:pt x="596" y="6048"/>
                  </a:cubicBezTo>
                  <a:cubicBezTo>
                    <a:pt x="596" y="5529"/>
                    <a:pt x="765" y="5023"/>
                    <a:pt x="779" y="4504"/>
                  </a:cubicBezTo>
                  <a:cubicBezTo>
                    <a:pt x="821" y="3985"/>
                    <a:pt x="793" y="3451"/>
                    <a:pt x="722" y="2946"/>
                  </a:cubicBezTo>
                  <a:cubicBezTo>
                    <a:pt x="652" y="2398"/>
                    <a:pt x="582" y="1837"/>
                    <a:pt x="456" y="1303"/>
                  </a:cubicBezTo>
                  <a:cubicBezTo>
                    <a:pt x="372" y="882"/>
                    <a:pt x="315" y="377"/>
                    <a:pt x="63" y="12"/>
                  </a:cubicBezTo>
                  <a:cubicBezTo>
                    <a:pt x="59" y="4"/>
                    <a:pt x="52" y="1"/>
                    <a:pt x="44" y="1"/>
                  </a:cubicBezTo>
                  <a:close/>
                </a:path>
              </a:pathLst>
            </a:custGeom>
            <a:solidFill>
              <a:srgbClr val="FFFFFF">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9"/>
            <p:cNvSpPr/>
            <p:nvPr/>
          </p:nvSpPr>
          <p:spPr>
            <a:xfrm>
              <a:off x="4317027" y="3245739"/>
              <a:ext cx="67187" cy="313808"/>
            </a:xfrm>
            <a:custGeom>
              <a:rect b="b" l="l" r="r" t="t"/>
              <a:pathLst>
                <a:path extrusionOk="0" h="4311" w="923">
                  <a:moveTo>
                    <a:pt x="886" y="0"/>
                  </a:moveTo>
                  <a:cubicBezTo>
                    <a:pt x="876" y="0"/>
                    <a:pt x="866" y="5"/>
                    <a:pt x="857" y="18"/>
                  </a:cubicBezTo>
                  <a:cubicBezTo>
                    <a:pt x="534" y="608"/>
                    <a:pt x="394" y="1282"/>
                    <a:pt x="295" y="1955"/>
                  </a:cubicBezTo>
                  <a:cubicBezTo>
                    <a:pt x="253" y="2349"/>
                    <a:pt x="253" y="2756"/>
                    <a:pt x="197" y="3135"/>
                  </a:cubicBezTo>
                  <a:cubicBezTo>
                    <a:pt x="141" y="3500"/>
                    <a:pt x="1" y="3893"/>
                    <a:pt x="43" y="4258"/>
                  </a:cubicBezTo>
                  <a:cubicBezTo>
                    <a:pt x="43" y="4293"/>
                    <a:pt x="67" y="4310"/>
                    <a:pt x="92" y="4310"/>
                  </a:cubicBezTo>
                  <a:cubicBezTo>
                    <a:pt x="116" y="4310"/>
                    <a:pt x="141" y="4293"/>
                    <a:pt x="141" y="4258"/>
                  </a:cubicBezTo>
                  <a:cubicBezTo>
                    <a:pt x="225" y="3556"/>
                    <a:pt x="337" y="2896"/>
                    <a:pt x="394" y="2194"/>
                  </a:cubicBezTo>
                  <a:cubicBezTo>
                    <a:pt x="436" y="1450"/>
                    <a:pt x="604" y="720"/>
                    <a:pt x="913" y="32"/>
                  </a:cubicBezTo>
                  <a:cubicBezTo>
                    <a:pt x="923" y="23"/>
                    <a:pt x="906" y="0"/>
                    <a:pt x="886" y="0"/>
                  </a:cubicBezTo>
                  <a:close/>
                </a:path>
              </a:pathLst>
            </a:custGeom>
            <a:solidFill>
              <a:srgbClr val="FFFFFF">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9"/>
            <p:cNvSpPr/>
            <p:nvPr/>
          </p:nvSpPr>
          <p:spPr>
            <a:xfrm>
              <a:off x="4889244" y="2822821"/>
              <a:ext cx="19508" cy="84949"/>
            </a:xfrm>
            <a:custGeom>
              <a:rect b="b" l="l" r="r" t="t"/>
              <a:pathLst>
                <a:path extrusionOk="0" h="1167" w="268">
                  <a:moveTo>
                    <a:pt x="180" y="1"/>
                  </a:moveTo>
                  <a:cubicBezTo>
                    <a:pt x="161" y="1"/>
                    <a:pt x="141" y="15"/>
                    <a:pt x="141" y="45"/>
                  </a:cubicBezTo>
                  <a:cubicBezTo>
                    <a:pt x="155" y="424"/>
                    <a:pt x="43" y="733"/>
                    <a:pt x="0" y="1098"/>
                  </a:cubicBezTo>
                  <a:cubicBezTo>
                    <a:pt x="0" y="1135"/>
                    <a:pt x="38" y="1166"/>
                    <a:pt x="71" y="1166"/>
                  </a:cubicBezTo>
                  <a:cubicBezTo>
                    <a:pt x="88" y="1166"/>
                    <a:pt x="103" y="1159"/>
                    <a:pt x="113" y="1140"/>
                  </a:cubicBezTo>
                  <a:cubicBezTo>
                    <a:pt x="253" y="789"/>
                    <a:pt x="267" y="382"/>
                    <a:pt x="211" y="31"/>
                  </a:cubicBezTo>
                  <a:cubicBezTo>
                    <a:pt x="211" y="11"/>
                    <a:pt x="196" y="1"/>
                    <a:pt x="1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9"/>
            <p:cNvSpPr/>
            <p:nvPr/>
          </p:nvSpPr>
          <p:spPr>
            <a:xfrm>
              <a:off x="4188622" y="3075626"/>
              <a:ext cx="431004" cy="71992"/>
            </a:xfrm>
            <a:custGeom>
              <a:rect b="b" l="l" r="r" t="t"/>
              <a:pathLst>
                <a:path extrusionOk="0" h="989" w="5921">
                  <a:moveTo>
                    <a:pt x="5735" y="1"/>
                  </a:moveTo>
                  <a:cubicBezTo>
                    <a:pt x="5703" y="1"/>
                    <a:pt x="5669" y="12"/>
                    <a:pt x="5639" y="39"/>
                  </a:cubicBezTo>
                  <a:cubicBezTo>
                    <a:pt x="5484" y="151"/>
                    <a:pt x="5218" y="208"/>
                    <a:pt x="5035" y="278"/>
                  </a:cubicBezTo>
                  <a:cubicBezTo>
                    <a:pt x="4825" y="348"/>
                    <a:pt x="4586" y="418"/>
                    <a:pt x="4376" y="474"/>
                  </a:cubicBezTo>
                  <a:cubicBezTo>
                    <a:pt x="3870" y="615"/>
                    <a:pt x="3351" y="699"/>
                    <a:pt x="2817" y="741"/>
                  </a:cubicBezTo>
                  <a:cubicBezTo>
                    <a:pt x="2646" y="751"/>
                    <a:pt x="2475" y="757"/>
                    <a:pt x="2304" y="757"/>
                  </a:cubicBezTo>
                  <a:cubicBezTo>
                    <a:pt x="1984" y="757"/>
                    <a:pt x="1664" y="735"/>
                    <a:pt x="1343" y="671"/>
                  </a:cubicBezTo>
                  <a:cubicBezTo>
                    <a:pt x="1147" y="629"/>
                    <a:pt x="964" y="601"/>
                    <a:pt x="768" y="545"/>
                  </a:cubicBezTo>
                  <a:cubicBezTo>
                    <a:pt x="543" y="474"/>
                    <a:pt x="347" y="334"/>
                    <a:pt x="122" y="264"/>
                  </a:cubicBezTo>
                  <a:cubicBezTo>
                    <a:pt x="116" y="263"/>
                    <a:pt x="110" y="262"/>
                    <a:pt x="104" y="262"/>
                  </a:cubicBezTo>
                  <a:cubicBezTo>
                    <a:pt x="21" y="262"/>
                    <a:pt x="0" y="352"/>
                    <a:pt x="66" y="404"/>
                  </a:cubicBezTo>
                  <a:cubicBezTo>
                    <a:pt x="770" y="901"/>
                    <a:pt x="1589" y="989"/>
                    <a:pt x="2420" y="989"/>
                  </a:cubicBezTo>
                  <a:cubicBezTo>
                    <a:pt x="2599" y="989"/>
                    <a:pt x="2778" y="985"/>
                    <a:pt x="2958" y="980"/>
                  </a:cubicBezTo>
                  <a:cubicBezTo>
                    <a:pt x="3505" y="966"/>
                    <a:pt x="4053" y="839"/>
                    <a:pt x="4586" y="699"/>
                  </a:cubicBezTo>
                  <a:cubicBezTo>
                    <a:pt x="4853" y="629"/>
                    <a:pt x="5119" y="545"/>
                    <a:pt x="5386" y="446"/>
                  </a:cubicBezTo>
                  <a:cubicBezTo>
                    <a:pt x="5555" y="404"/>
                    <a:pt x="5709" y="362"/>
                    <a:pt x="5835" y="222"/>
                  </a:cubicBezTo>
                  <a:cubicBezTo>
                    <a:pt x="5921" y="115"/>
                    <a:pt x="5836" y="1"/>
                    <a:pt x="57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9"/>
            <p:cNvSpPr/>
            <p:nvPr/>
          </p:nvSpPr>
          <p:spPr>
            <a:xfrm>
              <a:off x="4336463" y="2421449"/>
              <a:ext cx="136559" cy="24604"/>
            </a:xfrm>
            <a:custGeom>
              <a:rect b="b" l="l" r="r" t="t"/>
              <a:pathLst>
                <a:path extrusionOk="0" h="338" w="1876">
                  <a:moveTo>
                    <a:pt x="56" y="0"/>
                  </a:moveTo>
                  <a:cubicBezTo>
                    <a:pt x="14" y="0"/>
                    <a:pt x="0" y="56"/>
                    <a:pt x="28" y="70"/>
                  </a:cubicBezTo>
                  <a:cubicBezTo>
                    <a:pt x="320" y="225"/>
                    <a:pt x="738" y="337"/>
                    <a:pt x="1130" y="337"/>
                  </a:cubicBezTo>
                  <a:cubicBezTo>
                    <a:pt x="1380" y="337"/>
                    <a:pt x="1620" y="292"/>
                    <a:pt x="1811" y="183"/>
                  </a:cubicBezTo>
                  <a:cubicBezTo>
                    <a:pt x="1876" y="144"/>
                    <a:pt x="1833" y="69"/>
                    <a:pt x="1782" y="69"/>
                  </a:cubicBezTo>
                  <a:cubicBezTo>
                    <a:pt x="1777" y="69"/>
                    <a:pt x="1773" y="69"/>
                    <a:pt x="1769" y="70"/>
                  </a:cubicBezTo>
                  <a:cubicBezTo>
                    <a:pt x="1541" y="103"/>
                    <a:pt x="1329" y="136"/>
                    <a:pt x="1108" y="136"/>
                  </a:cubicBezTo>
                  <a:cubicBezTo>
                    <a:pt x="1044" y="136"/>
                    <a:pt x="979" y="133"/>
                    <a:pt x="913" y="126"/>
                  </a:cubicBezTo>
                  <a:cubicBezTo>
                    <a:pt x="632" y="112"/>
                    <a:pt x="351" y="14"/>
                    <a:pt x="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9"/>
            <p:cNvSpPr/>
            <p:nvPr/>
          </p:nvSpPr>
          <p:spPr>
            <a:xfrm>
              <a:off x="3209426" y="2594110"/>
              <a:ext cx="171718" cy="500740"/>
            </a:xfrm>
            <a:custGeom>
              <a:rect b="b" l="l" r="r" t="t"/>
              <a:pathLst>
                <a:path extrusionOk="0" h="6879" w="2359">
                  <a:moveTo>
                    <a:pt x="2358" y="0"/>
                  </a:moveTo>
                  <a:cubicBezTo>
                    <a:pt x="2358" y="0"/>
                    <a:pt x="2316" y="57"/>
                    <a:pt x="2232" y="155"/>
                  </a:cubicBezTo>
                  <a:cubicBezTo>
                    <a:pt x="1825" y="758"/>
                    <a:pt x="463" y="2752"/>
                    <a:pt x="253" y="3510"/>
                  </a:cubicBezTo>
                  <a:cubicBezTo>
                    <a:pt x="0" y="4380"/>
                    <a:pt x="2358" y="6879"/>
                    <a:pt x="2358" y="6879"/>
                  </a:cubicBezTo>
                  <a:lnTo>
                    <a:pt x="235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9"/>
            <p:cNvSpPr/>
            <p:nvPr/>
          </p:nvSpPr>
          <p:spPr>
            <a:xfrm>
              <a:off x="3979273" y="2699949"/>
              <a:ext cx="144348" cy="1352921"/>
            </a:xfrm>
            <a:custGeom>
              <a:rect b="b" l="l" r="r" t="t"/>
              <a:pathLst>
                <a:path extrusionOk="0" h="18586" w="1983">
                  <a:moveTo>
                    <a:pt x="1673" y="0"/>
                  </a:moveTo>
                  <a:cubicBezTo>
                    <a:pt x="1597" y="0"/>
                    <a:pt x="1534" y="48"/>
                    <a:pt x="1524" y="175"/>
                  </a:cubicBezTo>
                  <a:cubicBezTo>
                    <a:pt x="1482" y="526"/>
                    <a:pt x="22" y="18044"/>
                    <a:pt x="8" y="18339"/>
                  </a:cubicBezTo>
                  <a:cubicBezTo>
                    <a:pt x="1" y="18497"/>
                    <a:pt x="113" y="18586"/>
                    <a:pt x="224" y="18586"/>
                  </a:cubicBezTo>
                  <a:cubicBezTo>
                    <a:pt x="321" y="18586"/>
                    <a:pt x="416" y="18518"/>
                    <a:pt x="429" y="18367"/>
                  </a:cubicBezTo>
                  <a:cubicBezTo>
                    <a:pt x="443" y="18058"/>
                    <a:pt x="1959" y="498"/>
                    <a:pt x="1973" y="287"/>
                  </a:cubicBezTo>
                  <a:cubicBezTo>
                    <a:pt x="1982" y="152"/>
                    <a:pt x="1807" y="0"/>
                    <a:pt x="16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9"/>
            <p:cNvSpPr/>
            <p:nvPr/>
          </p:nvSpPr>
          <p:spPr>
            <a:xfrm>
              <a:off x="4020691" y="2942344"/>
              <a:ext cx="131900" cy="75631"/>
            </a:xfrm>
            <a:custGeom>
              <a:rect b="b" l="l" r="r" t="t"/>
              <a:pathLst>
                <a:path extrusionOk="0" h="1039" w="1812">
                  <a:moveTo>
                    <a:pt x="1131" y="0"/>
                  </a:moveTo>
                  <a:cubicBezTo>
                    <a:pt x="943" y="0"/>
                    <a:pt x="877" y="112"/>
                    <a:pt x="646" y="186"/>
                  </a:cubicBezTo>
                  <a:cubicBezTo>
                    <a:pt x="553" y="214"/>
                    <a:pt x="464" y="223"/>
                    <a:pt x="387" y="223"/>
                  </a:cubicBezTo>
                  <a:cubicBezTo>
                    <a:pt x="233" y="223"/>
                    <a:pt x="127" y="186"/>
                    <a:pt x="127" y="186"/>
                  </a:cubicBezTo>
                  <a:lnTo>
                    <a:pt x="1" y="845"/>
                  </a:lnTo>
                  <a:cubicBezTo>
                    <a:pt x="240" y="939"/>
                    <a:pt x="677" y="1039"/>
                    <a:pt x="1036" y="1039"/>
                  </a:cubicBezTo>
                  <a:cubicBezTo>
                    <a:pt x="1267" y="1039"/>
                    <a:pt x="1465" y="997"/>
                    <a:pt x="1559" y="888"/>
                  </a:cubicBezTo>
                  <a:cubicBezTo>
                    <a:pt x="1812" y="607"/>
                    <a:pt x="1769" y="158"/>
                    <a:pt x="1376" y="45"/>
                  </a:cubicBezTo>
                  <a:cubicBezTo>
                    <a:pt x="1273" y="13"/>
                    <a:pt x="1195" y="0"/>
                    <a:pt x="1131" y="0"/>
                  </a:cubicBezTo>
                  <a:close/>
                </a:path>
              </a:pathLst>
            </a:custGeom>
            <a:solidFill>
              <a:srgbClr val="FBC4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9"/>
            <p:cNvSpPr/>
            <p:nvPr/>
          </p:nvSpPr>
          <p:spPr>
            <a:xfrm>
              <a:off x="3616041" y="3830472"/>
              <a:ext cx="93102" cy="179797"/>
            </a:xfrm>
            <a:custGeom>
              <a:rect b="b" l="l" r="r" t="t"/>
              <a:pathLst>
                <a:path extrusionOk="0" h="2470" w="1279">
                  <a:moveTo>
                    <a:pt x="366" y="1"/>
                  </a:moveTo>
                  <a:cubicBezTo>
                    <a:pt x="366" y="1"/>
                    <a:pt x="1" y="2050"/>
                    <a:pt x="29" y="2275"/>
                  </a:cubicBezTo>
                  <a:cubicBezTo>
                    <a:pt x="56" y="2409"/>
                    <a:pt x="215" y="2469"/>
                    <a:pt x="356" y="2469"/>
                  </a:cubicBezTo>
                  <a:cubicBezTo>
                    <a:pt x="435" y="2469"/>
                    <a:pt x="508" y="2450"/>
                    <a:pt x="548" y="2415"/>
                  </a:cubicBezTo>
                  <a:cubicBezTo>
                    <a:pt x="647" y="2331"/>
                    <a:pt x="1278" y="15"/>
                    <a:pt x="1278" y="15"/>
                  </a:cubicBezTo>
                  <a:lnTo>
                    <a:pt x="366" y="1"/>
                  </a:lnTo>
                  <a:close/>
                </a:path>
              </a:pathLst>
            </a:custGeom>
            <a:solidFill>
              <a:srgbClr val="FBC4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9"/>
            <p:cNvSpPr/>
            <p:nvPr/>
          </p:nvSpPr>
          <p:spPr>
            <a:xfrm>
              <a:off x="3326912" y="3172438"/>
              <a:ext cx="470094" cy="736442"/>
            </a:xfrm>
            <a:custGeom>
              <a:rect b="b" l="l" r="r" t="t"/>
              <a:pathLst>
                <a:path extrusionOk="0" h="10117" w="6458">
                  <a:moveTo>
                    <a:pt x="464" y="1"/>
                  </a:moveTo>
                  <a:cubicBezTo>
                    <a:pt x="464" y="1"/>
                    <a:pt x="0" y="9195"/>
                    <a:pt x="183" y="9672"/>
                  </a:cubicBezTo>
                  <a:cubicBezTo>
                    <a:pt x="306" y="9972"/>
                    <a:pt x="646" y="10117"/>
                    <a:pt x="909" y="10117"/>
                  </a:cubicBezTo>
                  <a:cubicBezTo>
                    <a:pt x="1065" y="10117"/>
                    <a:pt x="1194" y="10066"/>
                    <a:pt x="1236" y="9967"/>
                  </a:cubicBezTo>
                  <a:cubicBezTo>
                    <a:pt x="1334" y="9701"/>
                    <a:pt x="2518" y="2302"/>
                    <a:pt x="2846" y="2302"/>
                  </a:cubicBezTo>
                  <a:cubicBezTo>
                    <a:pt x="2848" y="2302"/>
                    <a:pt x="2849" y="2303"/>
                    <a:pt x="2850" y="2303"/>
                  </a:cubicBezTo>
                  <a:cubicBezTo>
                    <a:pt x="3018" y="2331"/>
                    <a:pt x="4071" y="4759"/>
                    <a:pt x="4212" y="5237"/>
                  </a:cubicBezTo>
                  <a:cubicBezTo>
                    <a:pt x="4352" y="5700"/>
                    <a:pt x="3931" y="9279"/>
                    <a:pt x="4001" y="9588"/>
                  </a:cubicBezTo>
                  <a:cubicBezTo>
                    <a:pt x="4041" y="9755"/>
                    <a:pt x="4391" y="9859"/>
                    <a:pt x="4714" y="9859"/>
                  </a:cubicBezTo>
                  <a:cubicBezTo>
                    <a:pt x="4960" y="9859"/>
                    <a:pt x="5190" y="9798"/>
                    <a:pt x="5250" y="9658"/>
                  </a:cubicBezTo>
                  <a:cubicBezTo>
                    <a:pt x="5405" y="9321"/>
                    <a:pt x="6458" y="5208"/>
                    <a:pt x="6317" y="4436"/>
                  </a:cubicBezTo>
                  <a:cubicBezTo>
                    <a:pt x="6022" y="2864"/>
                    <a:pt x="5236" y="29"/>
                    <a:pt x="5236" y="29"/>
                  </a:cubicBezTo>
                  <a:lnTo>
                    <a:pt x="46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9"/>
            <p:cNvSpPr/>
            <p:nvPr/>
          </p:nvSpPr>
          <p:spPr>
            <a:xfrm>
              <a:off x="3340160" y="2550144"/>
              <a:ext cx="407784" cy="687962"/>
            </a:xfrm>
            <a:custGeom>
              <a:rect b="b" l="l" r="r" t="t"/>
              <a:pathLst>
                <a:path extrusionOk="0" h="9451" w="5602">
                  <a:moveTo>
                    <a:pt x="1896" y="1"/>
                  </a:moveTo>
                  <a:cubicBezTo>
                    <a:pt x="478" y="380"/>
                    <a:pt x="99" y="1545"/>
                    <a:pt x="99" y="1545"/>
                  </a:cubicBezTo>
                  <a:lnTo>
                    <a:pt x="1" y="8957"/>
                  </a:lnTo>
                  <a:cubicBezTo>
                    <a:pt x="877" y="9321"/>
                    <a:pt x="1704" y="9450"/>
                    <a:pt x="2435" y="9450"/>
                  </a:cubicBezTo>
                  <a:cubicBezTo>
                    <a:pt x="4208" y="9450"/>
                    <a:pt x="5419" y="8690"/>
                    <a:pt x="5419" y="8690"/>
                  </a:cubicBezTo>
                  <a:cubicBezTo>
                    <a:pt x="5419" y="8690"/>
                    <a:pt x="4717" y="6149"/>
                    <a:pt x="4717" y="5503"/>
                  </a:cubicBezTo>
                  <a:cubicBezTo>
                    <a:pt x="4717" y="4844"/>
                    <a:pt x="5602" y="1433"/>
                    <a:pt x="5293" y="885"/>
                  </a:cubicBezTo>
                  <a:cubicBezTo>
                    <a:pt x="4998" y="338"/>
                    <a:pt x="3608" y="43"/>
                    <a:pt x="3608" y="43"/>
                  </a:cubicBezTo>
                  <a:cubicBezTo>
                    <a:pt x="3388" y="123"/>
                    <a:pt x="3145" y="151"/>
                    <a:pt x="2913" y="151"/>
                  </a:cubicBezTo>
                  <a:cubicBezTo>
                    <a:pt x="2375" y="151"/>
                    <a:pt x="1896" y="1"/>
                    <a:pt x="189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9"/>
            <p:cNvSpPr/>
            <p:nvPr/>
          </p:nvSpPr>
          <p:spPr>
            <a:xfrm>
              <a:off x="3587434" y="2843639"/>
              <a:ext cx="151772" cy="245092"/>
            </a:xfrm>
            <a:custGeom>
              <a:rect b="b" l="l" r="r" t="t"/>
              <a:pathLst>
                <a:path extrusionOk="0" h="3367" w="2085">
                  <a:moveTo>
                    <a:pt x="1695" y="0"/>
                  </a:moveTo>
                  <a:cubicBezTo>
                    <a:pt x="1627" y="0"/>
                    <a:pt x="1563" y="45"/>
                    <a:pt x="1517" y="152"/>
                  </a:cubicBezTo>
                  <a:cubicBezTo>
                    <a:pt x="1222" y="854"/>
                    <a:pt x="254" y="2398"/>
                    <a:pt x="254" y="2398"/>
                  </a:cubicBezTo>
                  <a:lnTo>
                    <a:pt x="282" y="2286"/>
                  </a:lnTo>
                  <a:lnTo>
                    <a:pt x="1" y="3367"/>
                  </a:lnTo>
                  <a:cubicBezTo>
                    <a:pt x="1643" y="2665"/>
                    <a:pt x="2022" y="1008"/>
                    <a:pt x="2064" y="601"/>
                  </a:cubicBezTo>
                  <a:cubicBezTo>
                    <a:pt x="2085" y="315"/>
                    <a:pt x="1875" y="0"/>
                    <a:pt x="1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9"/>
            <p:cNvSpPr/>
            <p:nvPr/>
          </p:nvSpPr>
          <p:spPr>
            <a:xfrm>
              <a:off x="3530220" y="2446999"/>
              <a:ext cx="115886" cy="173610"/>
            </a:xfrm>
            <a:custGeom>
              <a:rect b="b" l="l" r="r" t="t"/>
              <a:pathLst>
                <a:path extrusionOk="0" h="2385" w="1592">
                  <a:moveTo>
                    <a:pt x="366" y="0"/>
                  </a:moveTo>
                  <a:lnTo>
                    <a:pt x="1" y="505"/>
                  </a:lnTo>
                  <a:lnTo>
                    <a:pt x="436" y="2092"/>
                  </a:lnTo>
                  <a:cubicBezTo>
                    <a:pt x="436" y="2092"/>
                    <a:pt x="1016" y="2385"/>
                    <a:pt x="1336" y="2385"/>
                  </a:cubicBezTo>
                  <a:cubicBezTo>
                    <a:pt x="1497" y="2385"/>
                    <a:pt x="1592" y="2312"/>
                    <a:pt x="1517" y="2092"/>
                  </a:cubicBezTo>
                  <a:cubicBezTo>
                    <a:pt x="1306" y="1418"/>
                    <a:pt x="1376" y="618"/>
                    <a:pt x="1376" y="618"/>
                  </a:cubicBezTo>
                  <a:lnTo>
                    <a:pt x="366" y="0"/>
                  </a:lnTo>
                  <a:close/>
                </a:path>
              </a:pathLst>
            </a:custGeom>
            <a:solidFill>
              <a:srgbClr val="F8B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9"/>
            <p:cNvSpPr/>
            <p:nvPr/>
          </p:nvSpPr>
          <p:spPr>
            <a:xfrm>
              <a:off x="3543541" y="2322307"/>
              <a:ext cx="159488" cy="198141"/>
            </a:xfrm>
            <a:custGeom>
              <a:rect b="b" l="l" r="r" t="t"/>
              <a:pathLst>
                <a:path extrusionOk="0" h="2722" w="2191">
                  <a:moveTo>
                    <a:pt x="1853" y="1"/>
                  </a:moveTo>
                  <a:lnTo>
                    <a:pt x="913" y="183"/>
                  </a:lnTo>
                  <a:lnTo>
                    <a:pt x="295" y="660"/>
                  </a:lnTo>
                  <a:cubicBezTo>
                    <a:pt x="295" y="660"/>
                    <a:pt x="0" y="2345"/>
                    <a:pt x="365" y="2485"/>
                  </a:cubicBezTo>
                  <a:cubicBezTo>
                    <a:pt x="569" y="2575"/>
                    <a:pt x="877" y="2721"/>
                    <a:pt x="1179" y="2721"/>
                  </a:cubicBezTo>
                  <a:cubicBezTo>
                    <a:pt x="1397" y="2721"/>
                    <a:pt x="1612" y="2645"/>
                    <a:pt x="1783" y="2415"/>
                  </a:cubicBezTo>
                  <a:cubicBezTo>
                    <a:pt x="2190" y="1853"/>
                    <a:pt x="1853" y="1"/>
                    <a:pt x="1853" y="1"/>
                  </a:cubicBezTo>
                  <a:close/>
                </a:path>
              </a:pathLst>
            </a:custGeom>
            <a:solidFill>
              <a:srgbClr val="FBC4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9"/>
            <p:cNvSpPr/>
            <p:nvPr/>
          </p:nvSpPr>
          <p:spPr>
            <a:xfrm>
              <a:off x="3217579" y="2646593"/>
              <a:ext cx="433334" cy="516463"/>
            </a:xfrm>
            <a:custGeom>
              <a:rect b="b" l="l" r="r" t="t"/>
              <a:pathLst>
                <a:path extrusionOk="0" h="7095" w="5953">
                  <a:moveTo>
                    <a:pt x="2996" y="1"/>
                  </a:moveTo>
                  <a:cubicBezTo>
                    <a:pt x="2649" y="1"/>
                    <a:pt x="2311" y="45"/>
                    <a:pt x="2022" y="150"/>
                  </a:cubicBezTo>
                  <a:cubicBezTo>
                    <a:pt x="983" y="543"/>
                    <a:pt x="0" y="5526"/>
                    <a:pt x="871" y="6495"/>
                  </a:cubicBezTo>
                  <a:cubicBezTo>
                    <a:pt x="1252" y="6907"/>
                    <a:pt x="2087" y="7095"/>
                    <a:pt x="2940" y="7095"/>
                  </a:cubicBezTo>
                  <a:cubicBezTo>
                    <a:pt x="3656" y="7095"/>
                    <a:pt x="4385" y="6963"/>
                    <a:pt x="4871" y="6719"/>
                  </a:cubicBezTo>
                  <a:cubicBezTo>
                    <a:pt x="5952" y="6172"/>
                    <a:pt x="5686" y="1034"/>
                    <a:pt x="5278" y="627"/>
                  </a:cubicBezTo>
                  <a:cubicBezTo>
                    <a:pt x="4970" y="329"/>
                    <a:pt x="3947" y="1"/>
                    <a:pt x="29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9"/>
            <p:cNvSpPr/>
            <p:nvPr/>
          </p:nvSpPr>
          <p:spPr>
            <a:xfrm>
              <a:off x="3245167" y="2631962"/>
              <a:ext cx="317375" cy="260452"/>
            </a:xfrm>
            <a:custGeom>
              <a:rect b="b" l="l" r="r" t="t"/>
              <a:pathLst>
                <a:path extrusionOk="0" h="3578" w="4360">
                  <a:moveTo>
                    <a:pt x="2629" y="0"/>
                  </a:moveTo>
                  <a:cubicBezTo>
                    <a:pt x="2166" y="0"/>
                    <a:pt x="1738" y="51"/>
                    <a:pt x="1545" y="168"/>
                  </a:cubicBezTo>
                  <a:cubicBezTo>
                    <a:pt x="744" y="688"/>
                    <a:pt x="0" y="3355"/>
                    <a:pt x="1657" y="3565"/>
                  </a:cubicBezTo>
                  <a:cubicBezTo>
                    <a:pt x="1715" y="3573"/>
                    <a:pt x="1773" y="3577"/>
                    <a:pt x="1829" y="3577"/>
                  </a:cubicBezTo>
                  <a:cubicBezTo>
                    <a:pt x="3368" y="3577"/>
                    <a:pt x="4283" y="731"/>
                    <a:pt x="4324" y="379"/>
                  </a:cubicBezTo>
                  <a:cubicBezTo>
                    <a:pt x="4360" y="155"/>
                    <a:pt x="3440" y="0"/>
                    <a:pt x="26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9"/>
            <p:cNvSpPr/>
            <p:nvPr/>
          </p:nvSpPr>
          <p:spPr>
            <a:xfrm>
              <a:off x="3263583" y="2951880"/>
              <a:ext cx="264674" cy="173974"/>
            </a:xfrm>
            <a:custGeom>
              <a:rect b="b" l="l" r="r" t="t"/>
              <a:pathLst>
                <a:path extrusionOk="0" h="2390" w="3636">
                  <a:moveTo>
                    <a:pt x="1896" y="0"/>
                  </a:moveTo>
                  <a:cubicBezTo>
                    <a:pt x="1283" y="0"/>
                    <a:pt x="628" y="61"/>
                    <a:pt x="421" y="139"/>
                  </a:cubicBezTo>
                  <a:cubicBezTo>
                    <a:pt x="0" y="293"/>
                    <a:pt x="14" y="1613"/>
                    <a:pt x="491" y="2048"/>
                  </a:cubicBezTo>
                  <a:cubicBezTo>
                    <a:pt x="740" y="2282"/>
                    <a:pt x="1313" y="2390"/>
                    <a:pt x="1875" y="2390"/>
                  </a:cubicBezTo>
                  <a:cubicBezTo>
                    <a:pt x="2359" y="2390"/>
                    <a:pt x="2835" y="2310"/>
                    <a:pt x="3088" y="2160"/>
                  </a:cubicBezTo>
                  <a:cubicBezTo>
                    <a:pt x="3636" y="1823"/>
                    <a:pt x="3257" y="504"/>
                    <a:pt x="3116" y="209"/>
                  </a:cubicBezTo>
                  <a:cubicBezTo>
                    <a:pt x="3047" y="57"/>
                    <a:pt x="2491" y="0"/>
                    <a:pt x="18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9"/>
            <p:cNvSpPr/>
            <p:nvPr/>
          </p:nvSpPr>
          <p:spPr>
            <a:xfrm>
              <a:off x="3526143" y="2963163"/>
              <a:ext cx="126441" cy="149297"/>
            </a:xfrm>
            <a:custGeom>
              <a:rect b="b" l="l" r="r" t="t"/>
              <a:pathLst>
                <a:path extrusionOk="0" h="2051" w="1737">
                  <a:moveTo>
                    <a:pt x="746" y="1"/>
                  </a:moveTo>
                  <a:cubicBezTo>
                    <a:pt x="506" y="1"/>
                    <a:pt x="288" y="62"/>
                    <a:pt x="211" y="180"/>
                  </a:cubicBezTo>
                  <a:cubicBezTo>
                    <a:pt x="1" y="475"/>
                    <a:pt x="1" y="1977"/>
                    <a:pt x="703" y="2047"/>
                  </a:cubicBezTo>
                  <a:cubicBezTo>
                    <a:pt x="720" y="2049"/>
                    <a:pt x="737" y="2050"/>
                    <a:pt x="755" y="2050"/>
                  </a:cubicBezTo>
                  <a:cubicBezTo>
                    <a:pt x="1421" y="2050"/>
                    <a:pt x="1736" y="746"/>
                    <a:pt x="1545" y="349"/>
                  </a:cubicBezTo>
                  <a:cubicBezTo>
                    <a:pt x="1440" y="114"/>
                    <a:pt x="1073" y="1"/>
                    <a:pt x="7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9"/>
            <p:cNvSpPr/>
            <p:nvPr/>
          </p:nvSpPr>
          <p:spPr>
            <a:xfrm>
              <a:off x="3331716" y="3175859"/>
              <a:ext cx="406109" cy="71264"/>
            </a:xfrm>
            <a:custGeom>
              <a:rect b="b" l="l" r="r" t="t"/>
              <a:pathLst>
                <a:path extrusionOk="0" h="979" w="5579">
                  <a:moveTo>
                    <a:pt x="5423" y="0"/>
                  </a:moveTo>
                  <a:cubicBezTo>
                    <a:pt x="5410" y="0"/>
                    <a:pt x="5396" y="3"/>
                    <a:pt x="5381" y="10"/>
                  </a:cubicBezTo>
                  <a:cubicBezTo>
                    <a:pt x="4595" y="305"/>
                    <a:pt x="3837" y="431"/>
                    <a:pt x="3023" y="599"/>
                  </a:cubicBezTo>
                  <a:cubicBezTo>
                    <a:pt x="2789" y="645"/>
                    <a:pt x="2499" y="670"/>
                    <a:pt x="2190" y="670"/>
                  </a:cubicBezTo>
                  <a:cubicBezTo>
                    <a:pt x="1459" y="670"/>
                    <a:pt x="618" y="532"/>
                    <a:pt x="145" y="206"/>
                  </a:cubicBezTo>
                  <a:cubicBezTo>
                    <a:pt x="130" y="196"/>
                    <a:pt x="116" y="192"/>
                    <a:pt x="102" y="192"/>
                  </a:cubicBezTo>
                  <a:cubicBezTo>
                    <a:pt x="40" y="192"/>
                    <a:pt x="0" y="284"/>
                    <a:pt x="47" y="319"/>
                  </a:cubicBezTo>
                  <a:cubicBezTo>
                    <a:pt x="594" y="978"/>
                    <a:pt x="1886" y="908"/>
                    <a:pt x="2658" y="950"/>
                  </a:cubicBezTo>
                  <a:cubicBezTo>
                    <a:pt x="2718" y="956"/>
                    <a:pt x="2778" y="959"/>
                    <a:pt x="2840" y="959"/>
                  </a:cubicBezTo>
                  <a:cubicBezTo>
                    <a:pt x="3227" y="959"/>
                    <a:pt x="3646" y="856"/>
                    <a:pt x="4033" y="796"/>
                  </a:cubicBezTo>
                  <a:cubicBezTo>
                    <a:pt x="4623" y="712"/>
                    <a:pt x="4960" y="459"/>
                    <a:pt x="5479" y="220"/>
                  </a:cubicBezTo>
                  <a:cubicBezTo>
                    <a:pt x="5578" y="171"/>
                    <a:pt x="5524" y="0"/>
                    <a:pt x="542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9"/>
            <p:cNvSpPr/>
            <p:nvPr/>
          </p:nvSpPr>
          <p:spPr>
            <a:xfrm>
              <a:off x="3680608" y="3229652"/>
              <a:ext cx="88807" cy="642321"/>
            </a:xfrm>
            <a:custGeom>
              <a:rect b="b" l="l" r="r" t="t"/>
              <a:pathLst>
                <a:path extrusionOk="0" h="8824" w="1220">
                  <a:moveTo>
                    <a:pt x="299" y="0"/>
                  </a:moveTo>
                  <a:cubicBezTo>
                    <a:pt x="283" y="0"/>
                    <a:pt x="265" y="16"/>
                    <a:pt x="265" y="43"/>
                  </a:cubicBezTo>
                  <a:cubicBezTo>
                    <a:pt x="405" y="745"/>
                    <a:pt x="448" y="1461"/>
                    <a:pt x="588" y="2162"/>
                  </a:cubicBezTo>
                  <a:cubicBezTo>
                    <a:pt x="742" y="2878"/>
                    <a:pt x="1009" y="3608"/>
                    <a:pt x="967" y="4352"/>
                  </a:cubicBezTo>
                  <a:cubicBezTo>
                    <a:pt x="925" y="5110"/>
                    <a:pt x="714" y="5882"/>
                    <a:pt x="532" y="6612"/>
                  </a:cubicBezTo>
                  <a:cubicBezTo>
                    <a:pt x="448" y="6963"/>
                    <a:pt x="335" y="7342"/>
                    <a:pt x="251" y="7693"/>
                  </a:cubicBezTo>
                  <a:cubicBezTo>
                    <a:pt x="167" y="8044"/>
                    <a:pt x="125" y="8367"/>
                    <a:pt x="26" y="8718"/>
                  </a:cubicBezTo>
                  <a:cubicBezTo>
                    <a:pt x="1" y="8786"/>
                    <a:pt x="47" y="8823"/>
                    <a:pt x="98" y="8823"/>
                  </a:cubicBezTo>
                  <a:cubicBezTo>
                    <a:pt x="130" y="8823"/>
                    <a:pt x="164" y="8807"/>
                    <a:pt x="181" y="8774"/>
                  </a:cubicBezTo>
                  <a:cubicBezTo>
                    <a:pt x="307" y="8437"/>
                    <a:pt x="335" y="8086"/>
                    <a:pt x="405" y="7763"/>
                  </a:cubicBezTo>
                  <a:cubicBezTo>
                    <a:pt x="490" y="7356"/>
                    <a:pt x="616" y="6949"/>
                    <a:pt x="728" y="6556"/>
                  </a:cubicBezTo>
                  <a:cubicBezTo>
                    <a:pt x="897" y="5826"/>
                    <a:pt x="1051" y="5096"/>
                    <a:pt x="1135" y="4352"/>
                  </a:cubicBezTo>
                  <a:cubicBezTo>
                    <a:pt x="1220" y="3636"/>
                    <a:pt x="953" y="2920"/>
                    <a:pt x="756" y="2247"/>
                  </a:cubicBezTo>
                  <a:cubicBezTo>
                    <a:pt x="546" y="1517"/>
                    <a:pt x="532" y="745"/>
                    <a:pt x="321" y="15"/>
                  </a:cubicBezTo>
                  <a:cubicBezTo>
                    <a:pt x="316" y="5"/>
                    <a:pt x="308" y="0"/>
                    <a:pt x="299" y="0"/>
                  </a:cubicBezTo>
                  <a:close/>
                </a:path>
              </a:pathLst>
            </a:custGeom>
            <a:solidFill>
              <a:srgbClr val="FFFFFF">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9"/>
            <p:cNvSpPr/>
            <p:nvPr/>
          </p:nvSpPr>
          <p:spPr>
            <a:xfrm>
              <a:off x="3395336" y="3353106"/>
              <a:ext cx="113775" cy="535680"/>
            </a:xfrm>
            <a:custGeom>
              <a:rect b="b" l="l" r="r" t="t"/>
              <a:pathLst>
                <a:path extrusionOk="0" h="7359" w="1563">
                  <a:moveTo>
                    <a:pt x="1527" y="1"/>
                  </a:moveTo>
                  <a:cubicBezTo>
                    <a:pt x="1514" y="1"/>
                    <a:pt x="1500" y="10"/>
                    <a:pt x="1489" y="31"/>
                  </a:cubicBezTo>
                  <a:cubicBezTo>
                    <a:pt x="927" y="1098"/>
                    <a:pt x="787" y="2305"/>
                    <a:pt x="590" y="3470"/>
                  </a:cubicBezTo>
                  <a:cubicBezTo>
                    <a:pt x="492" y="4130"/>
                    <a:pt x="352" y="4790"/>
                    <a:pt x="254" y="5450"/>
                  </a:cubicBezTo>
                  <a:cubicBezTo>
                    <a:pt x="226" y="5801"/>
                    <a:pt x="169" y="6138"/>
                    <a:pt x="113" y="6488"/>
                  </a:cubicBezTo>
                  <a:cubicBezTo>
                    <a:pt x="85" y="6769"/>
                    <a:pt x="1" y="7022"/>
                    <a:pt x="1" y="7317"/>
                  </a:cubicBezTo>
                  <a:cubicBezTo>
                    <a:pt x="1" y="7345"/>
                    <a:pt x="25" y="7359"/>
                    <a:pt x="50" y="7359"/>
                  </a:cubicBezTo>
                  <a:cubicBezTo>
                    <a:pt x="75" y="7359"/>
                    <a:pt x="99" y="7345"/>
                    <a:pt x="99" y="7317"/>
                  </a:cubicBezTo>
                  <a:cubicBezTo>
                    <a:pt x="113" y="7008"/>
                    <a:pt x="226" y="6699"/>
                    <a:pt x="282" y="6390"/>
                  </a:cubicBezTo>
                  <a:cubicBezTo>
                    <a:pt x="324" y="6138"/>
                    <a:pt x="366" y="5871"/>
                    <a:pt x="394" y="5590"/>
                  </a:cubicBezTo>
                  <a:cubicBezTo>
                    <a:pt x="492" y="4888"/>
                    <a:pt x="633" y="4200"/>
                    <a:pt x="731" y="3499"/>
                  </a:cubicBezTo>
                  <a:cubicBezTo>
                    <a:pt x="913" y="2319"/>
                    <a:pt x="1026" y="1126"/>
                    <a:pt x="1545" y="59"/>
                  </a:cubicBezTo>
                  <a:cubicBezTo>
                    <a:pt x="1562" y="25"/>
                    <a:pt x="1548" y="1"/>
                    <a:pt x="1527" y="1"/>
                  </a:cubicBezTo>
                  <a:close/>
                </a:path>
              </a:pathLst>
            </a:custGeom>
            <a:solidFill>
              <a:srgbClr val="FFFFFF">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9"/>
            <p:cNvSpPr/>
            <p:nvPr/>
          </p:nvSpPr>
          <p:spPr>
            <a:xfrm>
              <a:off x="3560865" y="2980851"/>
              <a:ext cx="9317" cy="20236"/>
            </a:xfrm>
            <a:custGeom>
              <a:rect b="b" l="l" r="r" t="t"/>
              <a:pathLst>
                <a:path extrusionOk="0" h="278" w="128">
                  <a:moveTo>
                    <a:pt x="75" y="0"/>
                  </a:moveTo>
                  <a:cubicBezTo>
                    <a:pt x="65" y="0"/>
                    <a:pt x="57" y="6"/>
                    <a:pt x="57" y="22"/>
                  </a:cubicBezTo>
                  <a:cubicBezTo>
                    <a:pt x="15" y="92"/>
                    <a:pt x="1" y="162"/>
                    <a:pt x="15" y="246"/>
                  </a:cubicBezTo>
                  <a:cubicBezTo>
                    <a:pt x="15" y="267"/>
                    <a:pt x="29" y="278"/>
                    <a:pt x="45" y="278"/>
                  </a:cubicBezTo>
                  <a:cubicBezTo>
                    <a:pt x="61" y="278"/>
                    <a:pt x="78" y="267"/>
                    <a:pt x="85" y="246"/>
                  </a:cubicBezTo>
                  <a:cubicBezTo>
                    <a:pt x="113" y="176"/>
                    <a:pt x="113" y="106"/>
                    <a:pt x="127" y="36"/>
                  </a:cubicBezTo>
                  <a:cubicBezTo>
                    <a:pt x="118" y="18"/>
                    <a:pt x="93" y="0"/>
                    <a:pt x="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9"/>
            <p:cNvSpPr/>
            <p:nvPr/>
          </p:nvSpPr>
          <p:spPr>
            <a:xfrm>
              <a:off x="3558827" y="3010768"/>
              <a:ext cx="7279" cy="19217"/>
            </a:xfrm>
            <a:custGeom>
              <a:rect b="b" l="l" r="r" t="t"/>
              <a:pathLst>
                <a:path extrusionOk="0" h="264" w="100">
                  <a:moveTo>
                    <a:pt x="55" y="0"/>
                  </a:moveTo>
                  <a:cubicBezTo>
                    <a:pt x="39" y="0"/>
                    <a:pt x="22" y="11"/>
                    <a:pt x="15" y="32"/>
                  </a:cubicBezTo>
                  <a:cubicBezTo>
                    <a:pt x="15" y="102"/>
                    <a:pt x="1" y="172"/>
                    <a:pt x="15" y="242"/>
                  </a:cubicBezTo>
                  <a:cubicBezTo>
                    <a:pt x="15" y="256"/>
                    <a:pt x="29" y="263"/>
                    <a:pt x="43" y="263"/>
                  </a:cubicBezTo>
                  <a:cubicBezTo>
                    <a:pt x="57" y="263"/>
                    <a:pt x="71" y="256"/>
                    <a:pt x="71" y="242"/>
                  </a:cubicBezTo>
                  <a:cubicBezTo>
                    <a:pt x="99" y="172"/>
                    <a:pt x="85" y="102"/>
                    <a:pt x="85" y="32"/>
                  </a:cubicBezTo>
                  <a:cubicBezTo>
                    <a:pt x="85" y="11"/>
                    <a:pt x="71" y="0"/>
                    <a:pt x="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9"/>
            <p:cNvSpPr/>
            <p:nvPr/>
          </p:nvSpPr>
          <p:spPr>
            <a:xfrm>
              <a:off x="3560865" y="3041923"/>
              <a:ext cx="9317" cy="17179"/>
            </a:xfrm>
            <a:custGeom>
              <a:rect b="b" l="l" r="r" t="t"/>
              <a:pathLst>
                <a:path extrusionOk="0" h="236" w="128">
                  <a:moveTo>
                    <a:pt x="57" y="0"/>
                  </a:moveTo>
                  <a:cubicBezTo>
                    <a:pt x="29" y="0"/>
                    <a:pt x="1" y="18"/>
                    <a:pt x="1" y="53"/>
                  </a:cubicBezTo>
                  <a:cubicBezTo>
                    <a:pt x="1" y="109"/>
                    <a:pt x="15" y="179"/>
                    <a:pt x="57" y="221"/>
                  </a:cubicBezTo>
                  <a:cubicBezTo>
                    <a:pt x="62" y="231"/>
                    <a:pt x="71" y="235"/>
                    <a:pt x="82" y="235"/>
                  </a:cubicBezTo>
                  <a:cubicBezTo>
                    <a:pt x="102" y="235"/>
                    <a:pt x="127" y="217"/>
                    <a:pt x="127" y="179"/>
                  </a:cubicBezTo>
                  <a:cubicBezTo>
                    <a:pt x="127" y="165"/>
                    <a:pt x="113" y="109"/>
                    <a:pt x="113" y="53"/>
                  </a:cubicBezTo>
                  <a:cubicBezTo>
                    <a:pt x="113" y="18"/>
                    <a:pt x="85" y="0"/>
                    <a:pt x="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9"/>
            <p:cNvSpPr/>
            <p:nvPr/>
          </p:nvSpPr>
          <p:spPr>
            <a:xfrm>
              <a:off x="3567780" y="3078901"/>
              <a:ext cx="13612" cy="15942"/>
            </a:xfrm>
            <a:custGeom>
              <a:rect b="b" l="l" r="r" t="t"/>
              <a:pathLst>
                <a:path extrusionOk="0" h="219" w="187">
                  <a:moveTo>
                    <a:pt x="84" y="0"/>
                  </a:moveTo>
                  <a:cubicBezTo>
                    <a:pt x="45" y="0"/>
                    <a:pt x="0" y="34"/>
                    <a:pt x="18" y="78"/>
                  </a:cubicBezTo>
                  <a:cubicBezTo>
                    <a:pt x="32" y="135"/>
                    <a:pt x="46" y="177"/>
                    <a:pt x="102" y="219"/>
                  </a:cubicBezTo>
                  <a:cubicBezTo>
                    <a:pt x="131" y="219"/>
                    <a:pt x="187" y="177"/>
                    <a:pt x="173" y="149"/>
                  </a:cubicBezTo>
                  <a:cubicBezTo>
                    <a:pt x="159" y="106"/>
                    <a:pt x="131" y="78"/>
                    <a:pt x="131" y="36"/>
                  </a:cubicBezTo>
                  <a:cubicBezTo>
                    <a:pt x="125" y="11"/>
                    <a:pt x="106" y="0"/>
                    <a:pt x="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9"/>
            <p:cNvSpPr/>
            <p:nvPr/>
          </p:nvSpPr>
          <p:spPr>
            <a:xfrm>
              <a:off x="3584450" y="3093168"/>
              <a:ext cx="15796" cy="7789"/>
            </a:xfrm>
            <a:custGeom>
              <a:rect b="b" l="l" r="r" t="t"/>
              <a:pathLst>
                <a:path extrusionOk="0" h="107" w="217">
                  <a:moveTo>
                    <a:pt x="182" y="1"/>
                  </a:moveTo>
                  <a:cubicBezTo>
                    <a:pt x="175" y="1"/>
                    <a:pt x="165" y="3"/>
                    <a:pt x="154" y="9"/>
                  </a:cubicBezTo>
                  <a:lnTo>
                    <a:pt x="84" y="9"/>
                  </a:lnTo>
                  <a:cubicBezTo>
                    <a:pt x="76" y="6"/>
                    <a:pt x="68" y="5"/>
                    <a:pt x="61" y="5"/>
                  </a:cubicBezTo>
                  <a:cubicBezTo>
                    <a:pt x="1" y="5"/>
                    <a:pt x="7" y="107"/>
                    <a:pt x="70" y="107"/>
                  </a:cubicBezTo>
                  <a:cubicBezTo>
                    <a:pt x="112" y="107"/>
                    <a:pt x="154" y="107"/>
                    <a:pt x="182" y="51"/>
                  </a:cubicBezTo>
                  <a:cubicBezTo>
                    <a:pt x="216" y="40"/>
                    <a:pt x="214" y="1"/>
                    <a:pt x="1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9"/>
            <p:cNvSpPr/>
            <p:nvPr/>
          </p:nvSpPr>
          <p:spPr>
            <a:xfrm>
              <a:off x="3602065" y="3074679"/>
              <a:ext cx="8953" cy="12884"/>
            </a:xfrm>
            <a:custGeom>
              <a:rect b="b" l="l" r="r" t="t"/>
              <a:pathLst>
                <a:path extrusionOk="0" h="177" w="123">
                  <a:moveTo>
                    <a:pt x="94" y="1"/>
                  </a:moveTo>
                  <a:cubicBezTo>
                    <a:pt x="83" y="1"/>
                    <a:pt x="72" y="4"/>
                    <a:pt x="67" y="10"/>
                  </a:cubicBezTo>
                  <a:cubicBezTo>
                    <a:pt x="53" y="52"/>
                    <a:pt x="39" y="94"/>
                    <a:pt x="10" y="136"/>
                  </a:cubicBezTo>
                  <a:cubicBezTo>
                    <a:pt x="1" y="156"/>
                    <a:pt x="26" y="176"/>
                    <a:pt x="46" y="176"/>
                  </a:cubicBezTo>
                  <a:cubicBezTo>
                    <a:pt x="55" y="176"/>
                    <a:pt x="63" y="173"/>
                    <a:pt x="67" y="164"/>
                  </a:cubicBezTo>
                  <a:cubicBezTo>
                    <a:pt x="109" y="122"/>
                    <a:pt x="123" y="80"/>
                    <a:pt x="123" y="24"/>
                  </a:cubicBezTo>
                  <a:cubicBezTo>
                    <a:pt x="123" y="8"/>
                    <a:pt x="108" y="1"/>
                    <a:pt x="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9"/>
            <p:cNvSpPr/>
            <p:nvPr/>
          </p:nvSpPr>
          <p:spPr>
            <a:xfrm>
              <a:off x="3613858" y="3045344"/>
              <a:ext cx="11501" cy="16014"/>
            </a:xfrm>
            <a:custGeom>
              <a:rect b="b" l="l" r="r" t="t"/>
              <a:pathLst>
                <a:path extrusionOk="0" h="220" w="158">
                  <a:moveTo>
                    <a:pt x="100" y="1"/>
                  </a:moveTo>
                  <a:cubicBezTo>
                    <a:pt x="95" y="1"/>
                    <a:pt x="91" y="2"/>
                    <a:pt x="87" y="6"/>
                  </a:cubicBezTo>
                  <a:cubicBezTo>
                    <a:pt x="45" y="62"/>
                    <a:pt x="31" y="118"/>
                    <a:pt x="17" y="174"/>
                  </a:cubicBezTo>
                  <a:cubicBezTo>
                    <a:pt x="0" y="200"/>
                    <a:pt x="29" y="220"/>
                    <a:pt x="57" y="220"/>
                  </a:cubicBezTo>
                  <a:cubicBezTo>
                    <a:pt x="76" y="220"/>
                    <a:pt x="96" y="211"/>
                    <a:pt x="101" y="188"/>
                  </a:cubicBezTo>
                  <a:cubicBezTo>
                    <a:pt x="115" y="132"/>
                    <a:pt x="129" y="76"/>
                    <a:pt x="157" y="48"/>
                  </a:cubicBezTo>
                  <a:cubicBezTo>
                    <a:pt x="136" y="16"/>
                    <a:pt x="115" y="1"/>
                    <a:pt x="10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9"/>
            <p:cNvSpPr/>
            <p:nvPr/>
          </p:nvSpPr>
          <p:spPr>
            <a:xfrm>
              <a:off x="3621210" y="3013753"/>
              <a:ext cx="6770" cy="14486"/>
            </a:xfrm>
            <a:custGeom>
              <a:rect b="b" l="l" r="r" t="t"/>
              <a:pathLst>
                <a:path extrusionOk="0" h="199" w="93">
                  <a:moveTo>
                    <a:pt x="65" y="0"/>
                  </a:moveTo>
                  <a:cubicBezTo>
                    <a:pt x="54" y="0"/>
                    <a:pt x="40" y="7"/>
                    <a:pt x="28" y="19"/>
                  </a:cubicBezTo>
                  <a:cubicBezTo>
                    <a:pt x="14" y="75"/>
                    <a:pt x="14" y="103"/>
                    <a:pt x="0" y="159"/>
                  </a:cubicBezTo>
                  <a:cubicBezTo>
                    <a:pt x="0" y="184"/>
                    <a:pt x="24" y="199"/>
                    <a:pt x="44" y="199"/>
                  </a:cubicBezTo>
                  <a:cubicBezTo>
                    <a:pt x="58" y="199"/>
                    <a:pt x="70" y="191"/>
                    <a:pt x="70" y="173"/>
                  </a:cubicBezTo>
                  <a:cubicBezTo>
                    <a:pt x="70" y="131"/>
                    <a:pt x="84" y="89"/>
                    <a:pt x="84" y="47"/>
                  </a:cubicBezTo>
                  <a:cubicBezTo>
                    <a:pt x="93" y="14"/>
                    <a:pt x="82" y="0"/>
                    <a:pt x="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9"/>
            <p:cNvSpPr/>
            <p:nvPr/>
          </p:nvSpPr>
          <p:spPr>
            <a:xfrm>
              <a:off x="3628343" y="2989295"/>
              <a:ext cx="5168" cy="12593"/>
            </a:xfrm>
            <a:custGeom>
              <a:rect b="b" l="l" r="r" t="t"/>
              <a:pathLst>
                <a:path extrusionOk="0" h="173" w="71">
                  <a:moveTo>
                    <a:pt x="28" y="0"/>
                  </a:moveTo>
                  <a:cubicBezTo>
                    <a:pt x="14" y="0"/>
                    <a:pt x="0" y="11"/>
                    <a:pt x="0" y="32"/>
                  </a:cubicBezTo>
                  <a:lnTo>
                    <a:pt x="0" y="130"/>
                  </a:lnTo>
                  <a:cubicBezTo>
                    <a:pt x="0" y="158"/>
                    <a:pt x="18" y="172"/>
                    <a:pt x="36" y="172"/>
                  </a:cubicBezTo>
                  <a:cubicBezTo>
                    <a:pt x="53" y="172"/>
                    <a:pt x="71" y="158"/>
                    <a:pt x="71" y="130"/>
                  </a:cubicBezTo>
                  <a:cubicBezTo>
                    <a:pt x="57" y="88"/>
                    <a:pt x="57" y="60"/>
                    <a:pt x="57" y="32"/>
                  </a:cubicBezTo>
                  <a:cubicBezTo>
                    <a:pt x="57" y="11"/>
                    <a:pt x="43" y="0"/>
                    <a:pt x="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9"/>
            <p:cNvSpPr/>
            <p:nvPr/>
          </p:nvSpPr>
          <p:spPr>
            <a:xfrm>
              <a:off x="3576224" y="2972771"/>
              <a:ext cx="18489" cy="5023"/>
            </a:xfrm>
            <a:custGeom>
              <a:rect b="b" l="l" r="r" t="t"/>
              <a:pathLst>
                <a:path extrusionOk="0" h="69" w="254">
                  <a:moveTo>
                    <a:pt x="158" y="0"/>
                  </a:moveTo>
                  <a:cubicBezTo>
                    <a:pt x="124" y="0"/>
                    <a:pt x="89" y="6"/>
                    <a:pt x="43" y="6"/>
                  </a:cubicBezTo>
                  <a:cubicBezTo>
                    <a:pt x="1" y="6"/>
                    <a:pt x="1" y="62"/>
                    <a:pt x="43" y="62"/>
                  </a:cubicBezTo>
                  <a:cubicBezTo>
                    <a:pt x="71" y="62"/>
                    <a:pt x="105" y="69"/>
                    <a:pt x="146" y="69"/>
                  </a:cubicBezTo>
                  <a:cubicBezTo>
                    <a:pt x="166" y="69"/>
                    <a:pt x="188" y="67"/>
                    <a:pt x="211" y="62"/>
                  </a:cubicBezTo>
                  <a:cubicBezTo>
                    <a:pt x="253" y="48"/>
                    <a:pt x="253" y="6"/>
                    <a:pt x="211" y="6"/>
                  </a:cubicBezTo>
                  <a:cubicBezTo>
                    <a:pt x="192" y="2"/>
                    <a:pt x="175" y="0"/>
                    <a:pt x="1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9"/>
            <p:cNvSpPr/>
            <p:nvPr/>
          </p:nvSpPr>
          <p:spPr>
            <a:xfrm>
              <a:off x="3597698" y="2974227"/>
              <a:ext cx="15068" cy="6406"/>
            </a:xfrm>
            <a:custGeom>
              <a:rect b="b" l="l" r="r" t="t"/>
              <a:pathLst>
                <a:path extrusionOk="0" h="88" w="207">
                  <a:moveTo>
                    <a:pt x="42" y="0"/>
                  </a:moveTo>
                  <a:cubicBezTo>
                    <a:pt x="0" y="0"/>
                    <a:pt x="0" y="57"/>
                    <a:pt x="42" y="57"/>
                  </a:cubicBezTo>
                  <a:cubicBezTo>
                    <a:pt x="70" y="71"/>
                    <a:pt x="127" y="85"/>
                    <a:pt x="169" y="85"/>
                  </a:cubicBezTo>
                  <a:cubicBezTo>
                    <a:pt x="173" y="87"/>
                    <a:pt x="176" y="87"/>
                    <a:pt x="180" y="87"/>
                  </a:cubicBezTo>
                  <a:cubicBezTo>
                    <a:pt x="200" y="87"/>
                    <a:pt x="207" y="55"/>
                    <a:pt x="183" y="42"/>
                  </a:cubicBezTo>
                  <a:cubicBezTo>
                    <a:pt x="141" y="0"/>
                    <a:pt x="99" y="0"/>
                    <a:pt x="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9"/>
            <p:cNvSpPr/>
            <p:nvPr/>
          </p:nvSpPr>
          <p:spPr>
            <a:xfrm>
              <a:off x="3616478" y="2975101"/>
              <a:ext cx="9900" cy="7352"/>
            </a:xfrm>
            <a:custGeom>
              <a:rect b="b" l="l" r="r" t="t"/>
              <a:pathLst>
                <a:path extrusionOk="0" h="101" w="136">
                  <a:moveTo>
                    <a:pt x="54" y="1"/>
                  </a:moveTo>
                  <a:cubicBezTo>
                    <a:pt x="19" y="1"/>
                    <a:pt x="0" y="60"/>
                    <a:pt x="51" y="73"/>
                  </a:cubicBezTo>
                  <a:cubicBezTo>
                    <a:pt x="65" y="73"/>
                    <a:pt x="79" y="101"/>
                    <a:pt x="107" y="101"/>
                  </a:cubicBezTo>
                  <a:cubicBezTo>
                    <a:pt x="135" y="101"/>
                    <a:pt x="135" y="59"/>
                    <a:pt x="121" y="45"/>
                  </a:cubicBezTo>
                  <a:cubicBezTo>
                    <a:pt x="93" y="30"/>
                    <a:pt x="79" y="30"/>
                    <a:pt x="65" y="2"/>
                  </a:cubicBezTo>
                  <a:cubicBezTo>
                    <a:pt x="61" y="1"/>
                    <a:pt x="58" y="1"/>
                    <a:pt x="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9"/>
            <p:cNvSpPr/>
            <p:nvPr/>
          </p:nvSpPr>
          <p:spPr>
            <a:xfrm>
              <a:off x="3283965" y="2992643"/>
              <a:ext cx="21547" cy="6551"/>
            </a:xfrm>
            <a:custGeom>
              <a:rect b="b" l="l" r="r" t="t"/>
              <a:pathLst>
                <a:path extrusionOk="0" h="90" w="296">
                  <a:moveTo>
                    <a:pt x="239" y="0"/>
                  </a:moveTo>
                  <a:cubicBezTo>
                    <a:pt x="169" y="14"/>
                    <a:pt x="85" y="14"/>
                    <a:pt x="29" y="28"/>
                  </a:cubicBezTo>
                  <a:cubicBezTo>
                    <a:pt x="1" y="28"/>
                    <a:pt x="1" y="84"/>
                    <a:pt x="29" y="84"/>
                  </a:cubicBezTo>
                  <a:cubicBezTo>
                    <a:pt x="46" y="88"/>
                    <a:pt x="67" y="90"/>
                    <a:pt x="88" y="90"/>
                  </a:cubicBezTo>
                  <a:cubicBezTo>
                    <a:pt x="153" y="90"/>
                    <a:pt x="229" y="74"/>
                    <a:pt x="282" y="42"/>
                  </a:cubicBezTo>
                  <a:cubicBezTo>
                    <a:pt x="296" y="28"/>
                    <a:pt x="282" y="0"/>
                    <a:pt x="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9"/>
            <p:cNvSpPr/>
            <p:nvPr/>
          </p:nvSpPr>
          <p:spPr>
            <a:xfrm>
              <a:off x="3316721" y="2990678"/>
              <a:ext cx="19436" cy="5095"/>
            </a:xfrm>
            <a:custGeom>
              <a:rect b="b" l="l" r="r" t="t"/>
              <a:pathLst>
                <a:path extrusionOk="0" h="70" w="267">
                  <a:moveTo>
                    <a:pt x="179" y="1"/>
                  </a:moveTo>
                  <a:cubicBezTo>
                    <a:pt x="137" y="1"/>
                    <a:pt x="94" y="13"/>
                    <a:pt x="56" y="13"/>
                  </a:cubicBezTo>
                  <a:cubicBezTo>
                    <a:pt x="0" y="13"/>
                    <a:pt x="0" y="69"/>
                    <a:pt x="56" y="69"/>
                  </a:cubicBezTo>
                  <a:lnTo>
                    <a:pt x="239" y="69"/>
                  </a:lnTo>
                  <a:cubicBezTo>
                    <a:pt x="267" y="55"/>
                    <a:pt x="267" y="13"/>
                    <a:pt x="239" y="13"/>
                  </a:cubicBezTo>
                  <a:cubicBezTo>
                    <a:pt x="220" y="4"/>
                    <a:pt x="200" y="1"/>
                    <a:pt x="1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9"/>
            <p:cNvSpPr/>
            <p:nvPr/>
          </p:nvSpPr>
          <p:spPr>
            <a:xfrm>
              <a:off x="3350424" y="2988785"/>
              <a:ext cx="25623" cy="6406"/>
            </a:xfrm>
            <a:custGeom>
              <a:rect b="b" l="l" r="r" t="t"/>
              <a:pathLst>
                <a:path extrusionOk="0" h="88" w="352">
                  <a:moveTo>
                    <a:pt x="183" y="0"/>
                  </a:moveTo>
                  <a:cubicBezTo>
                    <a:pt x="141" y="0"/>
                    <a:pt x="99" y="4"/>
                    <a:pt x="56" y="11"/>
                  </a:cubicBezTo>
                  <a:cubicBezTo>
                    <a:pt x="0" y="11"/>
                    <a:pt x="0" y="81"/>
                    <a:pt x="56" y="81"/>
                  </a:cubicBezTo>
                  <a:cubicBezTo>
                    <a:pt x="113" y="81"/>
                    <a:pt x="169" y="87"/>
                    <a:pt x="225" y="87"/>
                  </a:cubicBezTo>
                  <a:cubicBezTo>
                    <a:pt x="253" y="87"/>
                    <a:pt x="281" y="86"/>
                    <a:pt x="309" y="81"/>
                  </a:cubicBezTo>
                  <a:cubicBezTo>
                    <a:pt x="351" y="67"/>
                    <a:pt x="351" y="11"/>
                    <a:pt x="309" y="11"/>
                  </a:cubicBezTo>
                  <a:cubicBezTo>
                    <a:pt x="267" y="4"/>
                    <a:pt x="225" y="0"/>
                    <a:pt x="1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9"/>
            <p:cNvSpPr/>
            <p:nvPr/>
          </p:nvSpPr>
          <p:spPr>
            <a:xfrm>
              <a:off x="3393662" y="2983690"/>
              <a:ext cx="22129" cy="9099"/>
            </a:xfrm>
            <a:custGeom>
              <a:rect b="b" l="l" r="r" t="t"/>
              <a:pathLst>
                <a:path extrusionOk="0" h="125" w="304">
                  <a:moveTo>
                    <a:pt x="164" y="0"/>
                  </a:moveTo>
                  <a:cubicBezTo>
                    <a:pt x="133" y="0"/>
                    <a:pt x="101" y="4"/>
                    <a:pt x="66" y="11"/>
                  </a:cubicBezTo>
                  <a:cubicBezTo>
                    <a:pt x="0" y="37"/>
                    <a:pt x="33" y="124"/>
                    <a:pt x="95" y="124"/>
                  </a:cubicBezTo>
                  <a:cubicBezTo>
                    <a:pt x="99" y="124"/>
                    <a:pt x="104" y="124"/>
                    <a:pt x="108" y="123"/>
                  </a:cubicBezTo>
                  <a:cubicBezTo>
                    <a:pt x="164" y="109"/>
                    <a:pt x="206" y="109"/>
                    <a:pt x="263" y="81"/>
                  </a:cubicBezTo>
                  <a:cubicBezTo>
                    <a:pt x="269" y="85"/>
                    <a:pt x="275" y="87"/>
                    <a:pt x="280" y="87"/>
                  </a:cubicBezTo>
                  <a:cubicBezTo>
                    <a:pt x="304" y="87"/>
                    <a:pt x="298" y="34"/>
                    <a:pt x="263" y="11"/>
                  </a:cubicBezTo>
                  <a:cubicBezTo>
                    <a:pt x="227" y="4"/>
                    <a:pt x="196" y="0"/>
                    <a:pt x="1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9"/>
            <p:cNvSpPr/>
            <p:nvPr/>
          </p:nvSpPr>
          <p:spPr>
            <a:xfrm>
              <a:off x="3428093" y="2984418"/>
              <a:ext cx="23512" cy="8517"/>
            </a:xfrm>
            <a:custGeom>
              <a:rect b="b" l="l" r="r" t="t"/>
              <a:pathLst>
                <a:path extrusionOk="0" h="117" w="323">
                  <a:moveTo>
                    <a:pt x="70" y="1"/>
                  </a:moveTo>
                  <a:cubicBezTo>
                    <a:pt x="0" y="1"/>
                    <a:pt x="0" y="113"/>
                    <a:pt x="70" y="113"/>
                  </a:cubicBezTo>
                  <a:cubicBezTo>
                    <a:pt x="105" y="113"/>
                    <a:pt x="140" y="117"/>
                    <a:pt x="176" y="117"/>
                  </a:cubicBezTo>
                  <a:cubicBezTo>
                    <a:pt x="211" y="117"/>
                    <a:pt x="246" y="113"/>
                    <a:pt x="281" y="99"/>
                  </a:cubicBezTo>
                  <a:cubicBezTo>
                    <a:pt x="323" y="99"/>
                    <a:pt x="323" y="43"/>
                    <a:pt x="281" y="29"/>
                  </a:cubicBezTo>
                  <a:cubicBezTo>
                    <a:pt x="211" y="1"/>
                    <a:pt x="140" y="1"/>
                    <a:pt x="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9"/>
            <p:cNvSpPr/>
            <p:nvPr/>
          </p:nvSpPr>
          <p:spPr>
            <a:xfrm>
              <a:off x="3468929" y="2986456"/>
              <a:ext cx="11283" cy="7279"/>
            </a:xfrm>
            <a:custGeom>
              <a:rect b="b" l="l" r="r" t="t"/>
              <a:pathLst>
                <a:path extrusionOk="0" h="100" w="155">
                  <a:moveTo>
                    <a:pt x="57" y="1"/>
                  </a:moveTo>
                  <a:cubicBezTo>
                    <a:pt x="1" y="1"/>
                    <a:pt x="1" y="71"/>
                    <a:pt x="57" y="85"/>
                  </a:cubicBezTo>
                  <a:cubicBezTo>
                    <a:pt x="71" y="85"/>
                    <a:pt x="85" y="85"/>
                    <a:pt x="113" y="99"/>
                  </a:cubicBezTo>
                  <a:cubicBezTo>
                    <a:pt x="127" y="85"/>
                    <a:pt x="155" y="43"/>
                    <a:pt x="141" y="29"/>
                  </a:cubicBezTo>
                  <a:cubicBezTo>
                    <a:pt x="127" y="1"/>
                    <a:pt x="85" y="1"/>
                    <a:pt x="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9"/>
            <p:cNvSpPr/>
            <p:nvPr/>
          </p:nvSpPr>
          <p:spPr>
            <a:xfrm>
              <a:off x="3558827" y="2819400"/>
              <a:ext cx="6260" cy="24677"/>
            </a:xfrm>
            <a:custGeom>
              <a:rect b="b" l="l" r="r" t="t"/>
              <a:pathLst>
                <a:path extrusionOk="0" h="339" w="86">
                  <a:moveTo>
                    <a:pt x="57" y="1"/>
                  </a:moveTo>
                  <a:cubicBezTo>
                    <a:pt x="43" y="1"/>
                    <a:pt x="29" y="8"/>
                    <a:pt x="29" y="22"/>
                  </a:cubicBezTo>
                  <a:cubicBezTo>
                    <a:pt x="29" y="120"/>
                    <a:pt x="1" y="204"/>
                    <a:pt x="1" y="302"/>
                  </a:cubicBezTo>
                  <a:cubicBezTo>
                    <a:pt x="1" y="329"/>
                    <a:pt x="12" y="339"/>
                    <a:pt x="24" y="339"/>
                  </a:cubicBezTo>
                  <a:cubicBezTo>
                    <a:pt x="31" y="339"/>
                    <a:pt x="38" y="336"/>
                    <a:pt x="43" y="331"/>
                  </a:cubicBezTo>
                  <a:cubicBezTo>
                    <a:pt x="85" y="218"/>
                    <a:pt x="85" y="134"/>
                    <a:pt x="85" y="22"/>
                  </a:cubicBezTo>
                  <a:cubicBezTo>
                    <a:pt x="85" y="8"/>
                    <a:pt x="71" y="1"/>
                    <a:pt x="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9"/>
            <p:cNvSpPr/>
            <p:nvPr/>
          </p:nvSpPr>
          <p:spPr>
            <a:xfrm>
              <a:off x="3553732" y="2858052"/>
              <a:ext cx="9536" cy="24822"/>
            </a:xfrm>
            <a:custGeom>
              <a:rect b="b" l="l" r="r" t="t"/>
              <a:pathLst>
                <a:path extrusionOk="0" h="341" w="131">
                  <a:moveTo>
                    <a:pt x="71" y="1"/>
                  </a:moveTo>
                  <a:cubicBezTo>
                    <a:pt x="52" y="1"/>
                    <a:pt x="34" y="11"/>
                    <a:pt x="29" y="38"/>
                  </a:cubicBezTo>
                  <a:cubicBezTo>
                    <a:pt x="1" y="122"/>
                    <a:pt x="15" y="221"/>
                    <a:pt x="1" y="305"/>
                  </a:cubicBezTo>
                  <a:cubicBezTo>
                    <a:pt x="1" y="323"/>
                    <a:pt x="18" y="340"/>
                    <a:pt x="37" y="340"/>
                  </a:cubicBezTo>
                  <a:cubicBezTo>
                    <a:pt x="48" y="340"/>
                    <a:pt x="61" y="334"/>
                    <a:pt x="71" y="319"/>
                  </a:cubicBezTo>
                  <a:cubicBezTo>
                    <a:pt x="99" y="235"/>
                    <a:pt x="99" y="151"/>
                    <a:pt x="113" y="52"/>
                  </a:cubicBezTo>
                  <a:cubicBezTo>
                    <a:pt x="130" y="26"/>
                    <a:pt x="100" y="1"/>
                    <a:pt x="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9"/>
            <p:cNvSpPr/>
            <p:nvPr/>
          </p:nvSpPr>
          <p:spPr>
            <a:xfrm>
              <a:off x="3551693" y="2894229"/>
              <a:ext cx="8226" cy="23366"/>
            </a:xfrm>
            <a:custGeom>
              <a:rect b="b" l="l" r="r" t="t"/>
              <a:pathLst>
                <a:path extrusionOk="0" h="321" w="113">
                  <a:moveTo>
                    <a:pt x="50" y="1"/>
                  </a:moveTo>
                  <a:cubicBezTo>
                    <a:pt x="39" y="1"/>
                    <a:pt x="29" y="11"/>
                    <a:pt x="29" y="33"/>
                  </a:cubicBezTo>
                  <a:cubicBezTo>
                    <a:pt x="29" y="117"/>
                    <a:pt x="1" y="215"/>
                    <a:pt x="29" y="299"/>
                  </a:cubicBezTo>
                  <a:cubicBezTo>
                    <a:pt x="29" y="313"/>
                    <a:pt x="39" y="320"/>
                    <a:pt x="50" y="320"/>
                  </a:cubicBezTo>
                  <a:cubicBezTo>
                    <a:pt x="60" y="320"/>
                    <a:pt x="71" y="313"/>
                    <a:pt x="71" y="299"/>
                  </a:cubicBezTo>
                  <a:cubicBezTo>
                    <a:pt x="113" y="215"/>
                    <a:pt x="71" y="103"/>
                    <a:pt x="71" y="33"/>
                  </a:cubicBezTo>
                  <a:cubicBezTo>
                    <a:pt x="71" y="11"/>
                    <a:pt x="60" y="1"/>
                    <a:pt x="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9"/>
            <p:cNvSpPr/>
            <p:nvPr/>
          </p:nvSpPr>
          <p:spPr>
            <a:xfrm>
              <a:off x="3549437" y="2929460"/>
              <a:ext cx="9463" cy="12666"/>
            </a:xfrm>
            <a:custGeom>
              <a:rect b="b" l="l" r="r" t="t"/>
              <a:pathLst>
                <a:path extrusionOk="0" h="174" w="130">
                  <a:moveTo>
                    <a:pt x="72" y="0"/>
                  </a:moveTo>
                  <a:cubicBezTo>
                    <a:pt x="36" y="0"/>
                    <a:pt x="0" y="31"/>
                    <a:pt x="18" y="82"/>
                  </a:cubicBezTo>
                  <a:cubicBezTo>
                    <a:pt x="32" y="96"/>
                    <a:pt x="32" y="124"/>
                    <a:pt x="32" y="152"/>
                  </a:cubicBezTo>
                  <a:cubicBezTo>
                    <a:pt x="46" y="166"/>
                    <a:pt x="63" y="173"/>
                    <a:pt x="81" y="173"/>
                  </a:cubicBezTo>
                  <a:cubicBezTo>
                    <a:pt x="98" y="173"/>
                    <a:pt x="116" y="166"/>
                    <a:pt x="130" y="152"/>
                  </a:cubicBezTo>
                  <a:lnTo>
                    <a:pt x="130" y="40"/>
                  </a:lnTo>
                  <a:cubicBezTo>
                    <a:pt x="119" y="12"/>
                    <a:pt x="95" y="0"/>
                    <a:pt x="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9"/>
            <p:cNvSpPr/>
            <p:nvPr/>
          </p:nvSpPr>
          <p:spPr>
            <a:xfrm>
              <a:off x="3555770" y="2952754"/>
              <a:ext cx="4149" cy="4149"/>
            </a:xfrm>
            <a:custGeom>
              <a:rect b="b" l="l" r="r" t="t"/>
              <a:pathLst>
                <a:path extrusionOk="0" h="57" w="57">
                  <a:moveTo>
                    <a:pt x="43" y="1"/>
                  </a:moveTo>
                  <a:cubicBezTo>
                    <a:pt x="1" y="1"/>
                    <a:pt x="1" y="57"/>
                    <a:pt x="43" y="57"/>
                  </a:cubicBezTo>
                  <a:cubicBezTo>
                    <a:pt x="57" y="57"/>
                    <a:pt x="57" y="1"/>
                    <a:pt x="43" y="1"/>
                  </a:cubicBezTo>
                  <a:close/>
                </a:path>
              </a:pathLst>
            </a:custGeom>
            <a:solidFill>
              <a:srgbClr val="365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9"/>
            <p:cNvSpPr/>
            <p:nvPr/>
          </p:nvSpPr>
          <p:spPr>
            <a:xfrm>
              <a:off x="3293282" y="3117117"/>
              <a:ext cx="26569" cy="14558"/>
            </a:xfrm>
            <a:custGeom>
              <a:rect b="b" l="l" r="r" t="t"/>
              <a:pathLst>
                <a:path extrusionOk="0" h="200" w="365">
                  <a:moveTo>
                    <a:pt x="33" y="0"/>
                  </a:moveTo>
                  <a:cubicBezTo>
                    <a:pt x="10" y="0"/>
                    <a:pt x="1" y="46"/>
                    <a:pt x="13" y="59"/>
                  </a:cubicBezTo>
                  <a:cubicBezTo>
                    <a:pt x="97" y="115"/>
                    <a:pt x="210" y="157"/>
                    <a:pt x="308" y="199"/>
                  </a:cubicBezTo>
                  <a:cubicBezTo>
                    <a:pt x="350" y="185"/>
                    <a:pt x="364" y="143"/>
                    <a:pt x="350" y="129"/>
                  </a:cubicBezTo>
                  <a:cubicBezTo>
                    <a:pt x="252" y="73"/>
                    <a:pt x="154" y="45"/>
                    <a:pt x="41" y="3"/>
                  </a:cubicBezTo>
                  <a:cubicBezTo>
                    <a:pt x="38" y="1"/>
                    <a:pt x="35" y="0"/>
                    <a:pt x="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9"/>
            <p:cNvSpPr/>
            <p:nvPr/>
          </p:nvSpPr>
          <p:spPr>
            <a:xfrm>
              <a:off x="3341179" y="3133786"/>
              <a:ext cx="30791" cy="7352"/>
            </a:xfrm>
            <a:custGeom>
              <a:rect b="b" l="l" r="r" t="t"/>
              <a:pathLst>
                <a:path extrusionOk="0" h="101" w="423">
                  <a:moveTo>
                    <a:pt x="283" y="1"/>
                  </a:moveTo>
                  <a:cubicBezTo>
                    <a:pt x="194" y="1"/>
                    <a:pt x="104" y="20"/>
                    <a:pt x="15" y="40"/>
                  </a:cubicBezTo>
                  <a:cubicBezTo>
                    <a:pt x="1" y="40"/>
                    <a:pt x="1" y="96"/>
                    <a:pt x="15" y="96"/>
                  </a:cubicBezTo>
                  <a:cubicBezTo>
                    <a:pt x="42" y="93"/>
                    <a:pt x="68" y="92"/>
                    <a:pt x="95" y="92"/>
                  </a:cubicBezTo>
                  <a:cubicBezTo>
                    <a:pt x="167" y="92"/>
                    <a:pt x="237" y="100"/>
                    <a:pt x="300" y="100"/>
                  </a:cubicBezTo>
                  <a:cubicBezTo>
                    <a:pt x="323" y="100"/>
                    <a:pt x="345" y="99"/>
                    <a:pt x="366" y="96"/>
                  </a:cubicBezTo>
                  <a:cubicBezTo>
                    <a:pt x="422" y="54"/>
                    <a:pt x="422" y="12"/>
                    <a:pt x="394" y="12"/>
                  </a:cubicBezTo>
                  <a:cubicBezTo>
                    <a:pt x="357" y="4"/>
                    <a:pt x="320" y="1"/>
                    <a:pt x="2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9"/>
            <p:cNvSpPr/>
            <p:nvPr/>
          </p:nvSpPr>
          <p:spPr>
            <a:xfrm>
              <a:off x="3397375" y="3137717"/>
              <a:ext cx="29772" cy="8517"/>
            </a:xfrm>
            <a:custGeom>
              <a:rect b="b" l="l" r="r" t="t"/>
              <a:pathLst>
                <a:path extrusionOk="0" h="117" w="409">
                  <a:moveTo>
                    <a:pt x="71" y="0"/>
                  </a:moveTo>
                  <a:cubicBezTo>
                    <a:pt x="1" y="0"/>
                    <a:pt x="1" y="113"/>
                    <a:pt x="71" y="113"/>
                  </a:cubicBezTo>
                  <a:cubicBezTo>
                    <a:pt x="127" y="113"/>
                    <a:pt x="180" y="116"/>
                    <a:pt x="229" y="116"/>
                  </a:cubicBezTo>
                  <a:cubicBezTo>
                    <a:pt x="278" y="116"/>
                    <a:pt x="324" y="113"/>
                    <a:pt x="366" y="99"/>
                  </a:cubicBezTo>
                  <a:cubicBezTo>
                    <a:pt x="408" y="99"/>
                    <a:pt x="408" y="42"/>
                    <a:pt x="366" y="28"/>
                  </a:cubicBezTo>
                  <a:cubicBezTo>
                    <a:pt x="268" y="0"/>
                    <a:pt x="155" y="0"/>
                    <a:pt x="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9"/>
            <p:cNvSpPr/>
            <p:nvPr/>
          </p:nvSpPr>
          <p:spPr>
            <a:xfrm>
              <a:off x="3447747" y="3131748"/>
              <a:ext cx="27370" cy="13248"/>
            </a:xfrm>
            <a:custGeom>
              <a:rect b="b" l="l" r="r" t="t"/>
              <a:pathLst>
                <a:path extrusionOk="0" h="182" w="376">
                  <a:moveTo>
                    <a:pt x="251" y="1"/>
                  </a:moveTo>
                  <a:cubicBezTo>
                    <a:pt x="187" y="1"/>
                    <a:pt x="131" y="20"/>
                    <a:pt x="81" y="40"/>
                  </a:cubicBezTo>
                  <a:cubicBezTo>
                    <a:pt x="1" y="54"/>
                    <a:pt x="22" y="182"/>
                    <a:pt x="110" y="182"/>
                  </a:cubicBezTo>
                  <a:cubicBezTo>
                    <a:pt x="114" y="182"/>
                    <a:pt x="118" y="181"/>
                    <a:pt x="123" y="181"/>
                  </a:cubicBezTo>
                  <a:cubicBezTo>
                    <a:pt x="193" y="153"/>
                    <a:pt x="278" y="153"/>
                    <a:pt x="348" y="124"/>
                  </a:cubicBezTo>
                  <a:cubicBezTo>
                    <a:pt x="376" y="82"/>
                    <a:pt x="362" y="12"/>
                    <a:pt x="334" y="12"/>
                  </a:cubicBezTo>
                  <a:cubicBezTo>
                    <a:pt x="305" y="4"/>
                    <a:pt x="277" y="1"/>
                    <a:pt x="2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9"/>
            <p:cNvSpPr/>
            <p:nvPr/>
          </p:nvSpPr>
          <p:spPr>
            <a:xfrm>
              <a:off x="3487564" y="3125415"/>
              <a:ext cx="20309" cy="10409"/>
            </a:xfrm>
            <a:custGeom>
              <a:rect b="b" l="l" r="r" t="t"/>
              <a:pathLst>
                <a:path extrusionOk="0" h="143" w="279">
                  <a:moveTo>
                    <a:pt x="208" y="1"/>
                  </a:moveTo>
                  <a:cubicBezTo>
                    <a:pt x="152" y="1"/>
                    <a:pt x="110" y="15"/>
                    <a:pt x="67" y="15"/>
                  </a:cubicBezTo>
                  <a:cubicBezTo>
                    <a:pt x="1" y="28"/>
                    <a:pt x="10" y="142"/>
                    <a:pt x="83" y="142"/>
                  </a:cubicBezTo>
                  <a:cubicBezTo>
                    <a:pt x="87" y="142"/>
                    <a:pt x="91" y="142"/>
                    <a:pt x="96" y="141"/>
                  </a:cubicBezTo>
                  <a:cubicBezTo>
                    <a:pt x="152" y="127"/>
                    <a:pt x="208" y="127"/>
                    <a:pt x="236" y="71"/>
                  </a:cubicBezTo>
                  <a:cubicBezTo>
                    <a:pt x="278" y="29"/>
                    <a:pt x="236" y="1"/>
                    <a:pt x="2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9"/>
            <p:cNvSpPr/>
            <p:nvPr/>
          </p:nvSpPr>
          <p:spPr>
            <a:xfrm>
              <a:off x="3519592" y="3112167"/>
              <a:ext cx="25041" cy="13685"/>
            </a:xfrm>
            <a:custGeom>
              <a:rect b="b" l="l" r="r" t="t"/>
              <a:pathLst>
                <a:path extrusionOk="0" h="188" w="344">
                  <a:moveTo>
                    <a:pt x="259" y="0"/>
                  </a:moveTo>
                  <a:cubicBezTo>
                    <a:pt x="189" y="0"/>
                    <a:pt x="119" y="43"/>
                    <a:pt x="63" y="71"/>
                  </a:cubicBezTo>
                  <a:cubicBezTo>
                    <a:pt x="1" y="108"/>
                    <a:pt x="48" y="188"/>
                    <a:pt x="107" y="188"/>
                  </a:cubicBezTo>
                  <a:cubicBezTo>
                    <a:pt x="116" y="188"/>
                    <a:pt x="124" y="186"/>
                    <a:pt x="133" y="183"/>
                  </a:cubicBezTo>
                  <a:cubicBezTo>
                    <a:pt x="189" y="141"/>
                    <a:pt x="245" y="127"/>
                    <a:pt x="301" y="99"/>
                  </a:cubicBezTo>
                  <a:cubicBezTo>
                    <a:pt x="343" y="57"/>
                    <a:pt x="301" y="0"/>
                    <a:pt x="2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9"/>
            <p:cNvSpPr/>
            <p:nvPr/>
          </p:nvSpPr>
          <p:spPr>
            <a:xfrm>
              <a:off x="3298305" y="2783368"/>
              <a:ext cx="8226" cy="19508"/>
            </a:xfrm>
            <a:custGeom>
              <a:rect b="b" l="l" r="r" t="t"/>
              <a:pathLst>
                <a:path extrusionOk="0" h="268" w="113">
                  <a:moveTo>
                    <a:pt x="55" y="1"/>
                  </a:moveTo>
                  <a:cubicBezTo>
                    <a:pt x="46" y="1"/>
                    <a:pt x="35" y="4"/>
                    <a:pt x="28" y="11"/>
                  </a:cubicBezTo>
                  <a:cubicBezTo>
                    <a:pt x="14" y="82"/>
                    <a:pt x="0" y="166"/>
                    <a:pt x="14" y="236"/>
                  </a:cubicBezTo>
                  <a:cubicBezTo>
                    <a:pt x="21" y="257"/>
                    <a:pt x="35" y="268"/>
                    <a:pt x="50" y="268"/>
                  </a:cubicBezTo>
                  <a:cubicBezTo>
                    <a:pt x="64" y="268"/>
                    <a:pt x="78" y="257"/>
                    <a:pt x="85" y="236"/>
                  </a:cubicBezTo>
                  <a:cubicBezTo>
                    <a:pt x="113" y="152"/>
                    <a:pt x="85" y="82"/>
                    <a:pt x="71" y="11"/>
                  </a:cubicBezTo>
                  <a:cubicBezTo>
                    <a:pt x="71" y="4"/>
                    <a:pt x="64" y="1"/>
                    <a:pt x="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9"/>
            <p:cNvSpPr/>
            <p:nvPr/>
          </p:nvSpPr>
          <p:spPr>
            <a:xfrm>
              <a:off x="3305438" y="2815178"/>
              <a:ext cx="14195" cy="20382"/>
            </a:xfrm>
            <a:custGeom>
              <a:rect b="b" l="l" r="r" t="t"/>
              <a:pathLst>
                <a:path extrusionOk="0" h="280" w="195">
                  <a:moveTo>
                    <a:pt x="30" y="0"/>
                  </a:moveTo>
                  <a:cubicBezTo>
                    <a:pt x="15" y="0"/>
                    <a:pt x="1" y="7"/>
                    <a:pt x="1" y="24"/>
                  </a:cubicBezTo>
                  <a:cubicBezTo>
                    <a:pt x="1" y="122"/>
                    <a:pt x="43" y="248"/>
                    <a:pt x="127" y="276"/>
                  </a:cubicBezTo>
                  <a:cubicBezTo>
                    <a:pt x="132" y="279"/>
                    <a:pt x="137" y="280"/>
                    <a:pt x="143" y="280"/>
                  </a:cubicBezTo>
                  <a:cubicBezTo>
                    <a:pt x="168" y="280"/>
                    <a:pt x="195" y="255"/>
                    <a:pt x="183" y="220"/>
                  </a:cubicBezTo>
                  <a:cubicBezTo>
                    <a:pt x="141" y="150"/>
                    <a:pt x="113" y="80"/>
                    <a:pt x="57" y="10"/>
                  </a:cubicBezTo>
                  <a:cubicBezTo>
                    <a:pt x="51" y="4"/>
                    <a:pt x="40" y="0"/>
                    <a:pt x="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9"/>
            <p:cNvSpPr/>
            <p:nvPr/>
          </p:nvSpPr>
          <p:spPr>
            <a:xfrm>
              <a:off x="3316576" y="2838690"/>
              <a:ext cx="19436" cy="21401"/>
            </a:xfrm>
            <a:custGeom>
              <a:rect b="b" l="l" r="r" t="t"/>
              <a:pathLst>
                <a:path extrusionOk="0" h="294" w="267">
                  <a:moveTo>
                    <a:pt x="60" y="0"/>
                  </a:moveTo>
                  <a:cubicBezTo>
                    <a:pt x="27" y="0"/>
                    <a:pt x="0" y="40"/>
                    <a:pt x="30" y="80"/>
                  </a:cubicBezTo>
                  <a:cubicBezTo>
                    <a:pt x="58" y="164"/>
                    <a:pt x="114" y="262"/>
                    <a:pt x="213" y="290"/>
                  </a:cubicBezTo>
                  <a:cubicBezTo>
                    <a:pt x="220" y="293"/>
                    <a:pt x="227" y="294"/>
                    <a:pt x="232" y="294"/>
                  </a:cubicBezTo>
                  <a:cubicBezTo>
                    <a:pt x="259" y="294"/>
                    <a:pt x="266" y="269"/>
                    <a:pt x="255" y="234"/>
                  </a:cubicBezTo>
                  <a:cubicBezTo>
                    <a:pt x="213" y="164"/>
                    <a:pt x="128" y="108"/>
                    <a:pt x="100" y="23"/>
                  </a:cubicBezTo>
                  <a:cubicBezTo>
                    <a:pt x="88" y="7"/>
                    <a:pt x="73" y="0"/>
                    <a:pt x="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9"/>
            <p:cNvSpPr/>
            <p:nvPr/>
          </p:nvSpPr>
          <p:spPr>
            <a:xfrm>
              <a:off x="3340306" y="2865768"/>
              <a:ext cx="24458" cy="12375"/>
            </a:xfrm>
            <a:custGeom>
              <a:rect b="b" l="l" r="r" t="t"/>
              <a:pathLst>
                <a:path extrusionOk="0" h="170" w="336">
                  <a:moveTo>
                    <a:pt x="56" y="0"/>
                  </a:moveTo>
                  <a:cubicBezTo>
                    <a:pt x="21" y="0"/>
                    <a:pt x="0" y="46"/>
                    <a:pt x="13" y="59"/>
                  </a:cubicBezTo>
                  <a:cubicBezTo>
                    <a:pt x="68" y="114"/>
                    <a:pt x="150" y="170"/>
                    <a:pt x="231" y="170"/>
                  </a:cubicBezTo>
                  <a:cubicBezTo>
                    <a:pt x="252" y="170"/>
                    <a:pt x="273" y="166"/>
                    <a:pt x="294" y="157"/>
                  </a:cubicBezTo>
                  <a:cubicBezTo>
                    <a:pt x="336" y="157"/>
                    <a:pt x="336" y="115"/>
                    <a:pt x="294" y="87"/>
                  </a:cubicBezTo>
                  <a:cubicBezTo>
                    <a:pt x="223" y="59"/>
                    <a:pt x="139" y="59"/>
                    <a:pt x="69" y="2"/>
                  </a:cubicBezTo>
                  <a:cubicBezTo>
                    <a:pt x="64" y="1"/>
                    <a:pt x="60" y="0"/>
                    <a:pt x="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9"/>
            <p:cNvSpPr/>
            <p:nvPr/>
          </p:nvSpPr>
          <p:spPr>
            <a:xfrm>
              <a:off x="3380050" y="2871882"/>
              <a:ext cx="21547" cy="8735"/>
            </a:xfrm>
            <a:custGeom>
              <a:rect b="b" l="l" r="r" t="t"/>
              <a:pathLst>
                <a:path extrusionOk="0" h="120" w="296">
                  <a:moveTo>
                    <a:pt x="262" y="0"/>
                  </a:moveTo>
                  <a:cubicBezTo>
                    <a:pt x="259" y="0"/>
                    <a:pt x="256" y="1"/>
                    <a:pt x="253" y="3"/>
                  </a:cubicBezTo>
                  <a:cubicBezTo>
                    <a:pt x="193" y="3"/>
                    <a:pt x="133" y="34"/>
                    <a:pt x="64" y="34"/>
                  </a:cubicBezTo>
                  <a:cubicBezTo>
                    <a:pt x="52" y="34"/>
                    <a:pt x="40" y="33"/>
                    <a:pt x="28" y="31"/>
                  </a:cubicBezTo>
                  <a:cubicBezTo>
                    <a:pt x="0" y="31"/>
                    <a:pt x="0" y="73"/>
                    <a:pt x="28" y="101"/>
                  </a:cubicBezTo>
                  <a:cubicBezTo>
                    <a:pt x="63" y="113"/>
                    <a:pt x="103" y="119"/>
                    <a:pt x="143" y="119"/>
                  </a:cubicBezTo>
                  <a:cubicBezTo>
                    <a:pt x="198" y="119"/>
                    <a:pt x="254" y="106"/>
                    <a:pt x="295" y="73"/>
                  </a:cubicBezTo>
                  <a:cubicBezTo>
                    <a:pt x="295" y="48"/>
                    <a:pt x="284" y="0"/>
                    <a:pt x="2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9"/>
            <p:cNvSpPr/>
            <p:nvPr/>
          </p:nvSpPr>
          <p:spPr>
            <a:xfrm>
              <a:off x="3411715" y="2855432"/>
              <a:ext cx="19144" cy="12593"/>
            </a:xfrm>
            <a:custGeom>
              <a:rect b="b" l="l" r="r" t="t"/>
              <a:pathLst>
                <a:path extrusionOk="0" h="173" w="263">
                  <a:moveTo>
                    <a:pt x="192" y="0"/>
                  </a:moveTo>
                  <a:cubicBezTo>
                    <a:pt x="184" y="0"/>
                    <a:pt x="176" y="2"/>
                    <a:pt x="169" y="4"/>
                  </a:cubicBezTo>
                  <a:cubicBezTo>
                    <a:pt x="127" y="46"/>
                    <a:pt x="85" y="74"/>
                    <a:pt x="29" y="88"/>
                  </a:cubicBezTo>
                  <a:cubicBezTo>
                    <a:pt x="1" y="116"/>
                    <a:pt x="15" y="172"/>
                    <a:pt x="57" y="172"/>
                  </a:cubicBezTo>
                  <a:cubicBezTo>
                    <a:pt x="141" y="172"/>
                    <a:pt x="211" y="144"/>
                    <a:pt x="239" y="60"/>
                  </a:cubicBezTo>
                  <a:cubicBezTo>
                    <a:pt x="262" y="26"/>
                    <a:pt x="228" y="0"/>
                    <a:pt x="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9"/>
            <p:cNvSpPr/>
            <p:nvPr/>
          </p:nvSpPr>
          <p:spPr>
            <a:xfrm>
              <a:off x="3442360" y="2839927"/>
              <a:ext cx="12375" cy="10700"/>
            </a:xfrm>
            <a:custGeom>
              <a:rect b="b" l="l" r="r" t="t"/>
              <a:pathLst>
                <a:path extrusionOk="0" h="147" w="170">
                  <a:moveTo>
                    <a:pt x="121" y="1"/>
                  </a:moveTo>
                  <a:cubicBezTo>
                    <a:pt x="114" y="1"/>
                    <a:pt x="106" y="3"/>
                    <a:pt x="99" y="6"/>
                  </a:cubicBezTo>
                  <a:cubicBezTo>
                    <a:pt x="85" y="20"/>
                    <a:pt x="71" y="63"/>
                    <a:pt x="29" y="77"/>
                  </a:cubicBezTo>
                  <a:cubicBezTo>
                    <a:pt x="1" y="91"/>
                    <a:pt x="15" y="147"/>
                    <a:pt x="57" y="147"/>
                  </a:cubicBezTo>
                  <a:cubicBezTo>
                    <a:pt x="127" y="147"/>
                    <a:pt x="169" y="91"/>
                    <a:pt x="155" y="35"/>
                  </a:cubicBezTo>
                  <a:cubicBezTo>
                    <a:pt x="155" y="14"/>
                    <a:pt x="140" y="1"/>
                    <a:pt x="1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9"/>
            <p:cNvSpPr/>
            <p:nvPr/>
          </p:nvSpPr>
          <p:spPr>
            <a:xfrm>
              <a:off x="3645886" y="2960251"/>
              <a:ext cx="11137" cy="11210"/>
            </a:xfrm>
            <a:custGeom>
              <a:rect b="b" l="l" r="r" t="t"/>
              <a:pathLst>
                <a:path extrusionOk="0" h="154" w="153">
                  <a:moveTo>
                    <a:pt x="110" y="0"/>
                  </a:moveTo>
                  <a:cubicBezTo>
                    <a:pt x="105" y="0"/>
                    <a:pt x="100" y="3"/>
                    <a:pt x="96" y="10"/>
                  </a:cubicBezTo>
                  <a:cubicBezTo>
                    <a:pt x="68" y="38"/>
                    <a:pt x="26" y="80"/>
                    <a:pt x="12" y="108"/>
                  </a:cubicBezTo>
                  <a:cubicBezTo>
                    <a:pt x="0" y="120"/>
                    <a:pt x="19" y="153"/>
                    <a:pt x="34" y="153"/>
                  </a:cubicBezTo>
                  <a:cubicBezTo>
                    <a:pt x="36" y="153"/>
                    <a:pt x="38" y="152"/>
                    <a:pt x="40" y="150"/>
                  </a:cubicBezTo>
                  <a:cubicBezTo>
                    <a:pt x="96" y="122"/>
                    <a:pt x="138" y="94"/>
                    <a:pt x="152" y="38"/>
                  </a:cubicBezTo>
                  <a:cubicBezTo>
                    <a:pt x="152" y="27"/>
                    <a:pt x="128" y="0"/>
                    <a:pt x="1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9"/>
            <p:cNvSpPr/>
            <p:nvPr/>
          </p:nvSpPr>
          <p:spPr>
            <a:xfrm>
              <a:off x="3659425" y="2933537"/>
              <a:ext cx="12957" cy="14413"/>
            </a:xfrm>
            <a:custGeom>
              <a:rect b="b" l="l" r="r" t="t"/>
              <a:pathLst>
                <a:path extrusionOk="0" h="198" w="178">
                  <a:moveTo>
                    <a:pt x="148" y="1"/>
                  </a:moveTo>
                  <a:cubicBezTo>
                    <a:pt x="138" y="1"/>
                    <a:pt x="127" y="8"/>
                    <a:pt x="121" y="26"/>
                  </a:cubicBezTo>
                  <a:cubicBezTo>
                    <a:pt x="107" y="54"/>
                    <a:pt x="65" y="110"/>
                    <a:pt x="37" y="124"/>
                  </a:cubicBezTo>
                  <a:cubicBezTo>
                    <a:pt x="0" y="161"/>
                    <a:pt x="27" y="197"/>
                    <a:pt x="53" y="197"/>
                  </a:cubicBezTo>
                  <a:cubicBezTo>
                    <a:pt x="57" y="197"/>
                    <a:pt x="61" y="196"/>
                    <a:pt x="65" y="194"/>
                  </a:cubicBezTo>
                  <a:cubicBezTo>
                    <a:pt x="135" y="152"/>
                    <a:pt x="177" y="110"/>
                    <a:pt x="177" y="40"/>
                  </a:cubicBezTo>
                  <a:cubicBezTo>
                    <a:pt x="177" y="15"/>
                    <a:pt x="163" y="1"/>
                    <a:pt x="1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9"/>
            <p:cNvSpPr/>
            <p:nvPr/>
          </p:nvSpPr>
          <p:spPr>
            <a:xfrm>
              <a:off x="3675949" y="2904275"/>
              <a:ext cx="12375" cy="19217"/>
            </a:xfrm>
            <a:custGeom>
              <a:rect b="b" l="l" r="r" t="t"/>
              <a:pathLst>
                <a:path extrusionOk="0" h="264" w="170">
                  <a:moveTo>
                    <a:pt x="142" y="0"/>
                  </a:moveTo>
                  <a:cubicBezTo>
                    <a:pt x="132" y="0"/>
                    <a:pt x="119" y="6"/>
                    <a:pt x="104" y="21"/>
                  </a:cubicBezTo>
                  <a:cubicBezTo>
                    <a:pt x="76" y="77"/>
                    <a:pt x="48" y="147"/>
                    <a:pt x="20" y="217"/>
                  </a:cubicBezTo>
                  <a:cubicBezTo>
                    <a:pt x="1" y="237"/>
                    <a:pt x="36" y="263"/>
                    <a:pt x="63" y="263"/>
                  </a:cubicBezTo>
                  <a:cubicBezTo>
                    <a:pt x="75" y="263"/>
                    <a:pt x="86" y="258"/>
                    <a:pt x="90" y="245"/>
                  </a:cubicBezTo>
                  <a:cubicBezTo>
                    <a:pt x="118" y="175"/>
                    <a:pt x="147" y="119"/>
                    <a:pt x="161" y="49"/>
                  </a:cubicBezTo>
                  <a:cubicBezTo>
                    <a:pt x="170" y="21"/>
                    <a:pt x="161" y="0"/>
                    <a:pt x="1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9"/>
            <p:cNvSpPr/>
            <p:nvPr/>
          </p:nvSpPr>
          <p:spPr>
            <a:xfrm>
              <a:off x="3687159" y="2873702"/>
              <a:ext cx="11720" cy="16014"/>
            </a:xfrm>
            <a:custGeom>
              <a:rect b="b" l="l" r="r" t="t"/>
              <a:pathLst>
                <a:path extrusionOk="0" h="220" w="161">
                  <a:moveTo>
                    <a:pt x="112" y="0"/>
                  </a:moveTo>
                  <a:cubicBezTo>
                    <a:pt x="98" y="0"/>
                    <a:pt x="83" y="7"/>
                    <a:pt x="77" y="20"/>
                  </a:cubicBezTo>
                  <a:cubicBezTo>
                    <a:pt x="63" y="62"/>
                    <a:pt x="35" y="118"/>
                    <a:pt x="21" y="160"/>
                  </a:cubicBezTo>
                  <a:cubicBezTo>
                    <a:pt x="1" y="190"/>
                    <a:pt x="37" y="220"/>
                    <a:pt x="65" y="220"/>
                  </a:cubicBezTo>
                  <a:cubicBezTo>
                    <a:pt x="77" y="220"/>
                    <a:pt x="87" y="215"/>
                    <a:pt x="91" y="202"/>
                  </a:cubicBezTo>
                  <a:cubicBezTo>
                    <a:pt x="147" y="160"/>
                    <a:pt x="161" y="104"/>
                    <a:pt x="147" y="34"/>
                  </a:cubicBezTo>
                  <a:cubicBezTo>
                    <a:pt x="147" y="11"/>
                    <a:pt x="130" y="0"/>
                    <a:pt x="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9"/>
            <p:cNvSpPr/>
            <p:nvPr/>
          </p:nvSpPr>
          <p:spPr>
            <a:xfrm>
              <a:off x="3697132" y="2855432"/>
              <a:ext cx="10773" cy="12156"/>
            </a:xfrm>
            <a:custGeom>
              <a:rect b="b" l="l" r="r" t="t"/>
              <a:pathLst>
                <a:path extrusionOk="0" h="167" w="148">
                  <a:moveTo>
                    <a:pt x="96" y="0"/>
                  </a:moveTo>
                  <a:cubicBezTo>
                    <a:pt x="91" y="0"/>
                    <a:pt x="85" y="2"/>
                    <a:pt x="80" y="4"/>
                  </a:cubicBezTo>
                  <a:cubicBezTo>
                    <a:pt x="38" y="18"/>
                    <a:pt x="24" y="60"/>
                    <a:pt x="10" y="88"/>
                  </a:cubicBezTo>
                  <a:cubicBezTo>
                    <a:pt x="1" y="133"/>
                    <a:pt x="38" y="166"/>
                    <a:pt x="69" y="166"/>
                  </a:cubicBezTo>
                  <a:cubicBezTo>
                    <a:pt x="87" y="166"/>
                    <a:pt x="103" y="156"/>
                    <a:pt x="108" y="130"/>
                  </a:cubicBezTo>
                  <a:cubicBezTo>
                    <a:pt x="108" y="116"/>
                    <a:pt x="136" y="74"/>
                    <a:pt x="136" y="60"/>
                  </a:cubicBezTo>
                  <a:cubicBezTo>
                    <a:pt x="148" y="26"/>
                    <a:pt x="121" y="0"/>
                    <a:pt x="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9"/>
            <p:cNvSpPr/>
            <p:nvPr/>
          </p:nvSpPr>
          <p:spPr>
            <a:xfrm>
              <a:off x="3648434" y="3023871"/>
              <a:ext cx="12666" cy="11647"/>
            </a:xfrm>
            <a:custGeom>
              <a:rect b="b" l="l" r="r" t="t"/>
              <a:pathLst>
                <a:path extrusionOk="0" h="160" w="174">
                  <a:moveTo>
                    <a:pt x="133" y="1"/>
                  </a:moveTo>
                  <a:cubicBezTo>
                    <a:pt x="127" y="1"/>
                    <a:pt x="121" y="2"/>
                    <a:pt x="117" y="6"/>
                  </a:cubicBezTo>
                  <a:lnTo>
                    <a:pt x="33" y="90"/>
                  </a:lnTo>
                  <a:cubicBezTo>
                    <a:pt x="0" y="112"/>
                    <a:pt x="19" y="160"/>
                    <a:pt x="42" y="160"/>
                  </a:cubicBezTo>
                  <a:cubicBezTo>
                    <a:pt x="48" y="160"/>
                    <a:pt x="55" y="156"/>
                    <a:pt x="61" y="147"/>
                  </a:cubicBezTo>
                  <a:cubicBezTo>
                    <a:pt x="117" y="104"/>
                    <a:pt x="146" y="90"/>
                    <a:pt x="174" y="34"/>
                  </a:cubicBezTo>
                  <a:cubicBezTo>
                    <a:pt x="174" y="14"/>
                    <a:pt x="151" y="1"/>
                    <a:pt x="1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9"/>
            <p:cNvSpPr/>
            <p:nvPr/>
          </p:nvSpPr>
          <p:spPr>
            <a:xfrm>
              <a:off x="3670053" y="2997011"/>
              <a:ext cx="13321" cy="13539"/>
            </a:xfrm>
            <a:custGeom>
              <a:rect b="b" l="l" r="r" t="t"/>
              <a:pathLst>
                <a:path extrusionOk="0" h="186" w="183">
                  <a:moveTo>
                    <a:pt x="155" y="1"/>
                  </a:moveTo>
                  <a:cubicBezTo>
                    <a:pt x="148" y="1"/>
                    <a:pt x="139" y="3"/>
                    <a:pt x="129" y="10"/>
                  </a:cubicBezTo>
                  <a:lnTo>
                    <a:pt x="31" y="108"/>
                  </a:lnTo>
                  <a:cubicBezTo>
                    <a:pt x="0" y="139"/>
                    <a:pt x="22" y="186"/>
                    <a:pt x="53" y="186"/>
                  </a:cubicBezTo>
                  <a:cubicBezTo>
                    <a:pt x="64" y="186"/>
                    <a:pt x="76" y="180"/>
                    <a:pt x="87" y="165"/>
                  </a:cubicBezTo>
                  <a:cubicBezTo>
                    <a:pt x="115" y="123"/>
                    <a:pt x="157" y="94"/>
                    <a:pt x="171" y="38"/>
                  </a:cubicBezTo>
                  <a:cubicBezTo>
                    <a:pt x="182" y="28"/>
                    <a:pt x="177" y="1"/>
                    <a:pt x="1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9"/>
            <p:cNvSpPr/>
            <p:nvPr/>
          </p:nvSpPr>
          <p:spPr>
            <a:xfrm>
              <a:off x="3689343" y="2960106"/>
              <a:ext cx="15432" cy="17907"/>
            </a:xfrm>
            <a:custGeom>
              <a:rect b="b" l="l" r="r" t="t"/>
              <a:pathLst>
                <a:path extrusionOk="0" h="246" w="212">
                  <a:moveTo>
                    <a:pt x="172" y="0"/>
                  </a:moveTo>
                  <a:cubicBezTo>
                    <a:pt x="163" y="0"/>
                    <a:pt x="153" y="4"/>
                    <a:pt x="145" y="12"/>
                  </a:cubicBezTo>
                  <a:cubicBezTo>
                    <a:pt x="103" y="54"/>
                    <a:pt x="61" y="110"/>
                    <a:pt x="33" y="180"/>
                  </a:cubicBezTo>
                  <a:cubicBezTo>
                    <a:pt x="0" y="213"/>
                    <a:pt x="35" y="246"/>
                    <a:pt x="72" y="246"/>
                  </a:cubicBezTo>
                  <a:cubicBezTo>
                    <a:pt x="83" y="246"/>
                    <a:pt x="93" y="243"/>
                    <a:pt x="103" y="236"/>
                  </a:cubicBezTo>
                  <a:cubicBezTo>
                    <a:pt x="145" y="180"/>
                    <a:pt x="187" y="110"/>
                    <a:pt x="201" y="40"/>
                  </a:cubicBezTo>
                  <a:cubicBezTo>
                    <a:pt x="211" y="20"/>
                    <a:pt x="193" y="0"/>
                    <a:pt x="1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9"/>
            <p:cNvSpPr/>
            <p:nvPr/>
          </p:nvSpPr>
          <p:spPr>
            <a:xfrm>
              <a:off x="3707614" y="2925530"/>
              <a:ext cx="11720" cy="13685"/>
            </a:xfrm>
            <a:custGeom>
              <a:rect b="b" l="l" r="r" t="t"/>
              <a:pathLst>
                <a:path extrusionOk="0" h="188" w="161">
                  <a:moveTo>
                    <a:pt x="123" y="0"/>
                  </a:moveTo>
                  <a:cubicBezTo>
                    <a:pt x="109" y="0"/>
                    <a:pt x="96" y="4"/>
                    <a:pt x="91" y="10"/>
                  </a:cubicBezTo>
                  <a:cubicBezTo>
                    <a:pt x="77" y="38"/>
                    <a:pt x="62" y="80"/>
                    <a:pt x="20" y="108"/>
                  </a:cubicBezTo>
                  <a:cubicBezTo>
                    <a:pt x="1" y="148"/>
                    <a:pt x="37" y="187"/>
                    <a:pt x="70" y="187"/>
                  </a:cubicBezTo>
                  <a:cubicBezTo>
                    <a:pt x="83" y="187"/>
                    <a:pt x="96" y="180"/>
                    <a:pt x="105" y="164"/>
                  </a:cubicBezTo>
                  <a:cubicBezTo>
                    <a:pt x="147" y="122"/>
                    <a:pt x="161" y="80"/>
                    <a:pt x="161" y="24"/>
                  </a:cubicBezTo>
                  <a:cubicBezTo>
                    <a:pt x="161" y="7"/>
                    <a:pt x="141" y="0"/>
                    <a:pt x="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9"/>
            <p:cNvSpPr/>
            <p:nvPr/>
          </p:nvSpPr>
          <p:spPr>
            <a:xfrm>
              <a:off x="3724356" y="2886732"/>
              <a:ext cx="8953" cy="16669"/>
            </a:xfrm>
            <a:custGeom>
              <a:rect b="b" l="l" r="r" t="t"/>
              <a:pathLst>
                <a:path extrusionOk="0" h="229" w="123">
                  <a:moveTo>
                    <a:pt x="84" y="1"/>
                  </a:moveTo>
                  <a:cubicBezTo>
                    <a:pt x="73" y="1"/>
                    <a:pt x="62" y="4"/>
                    <a:pt x="57" y="9"/>
                  </a:cubicBezTo>
                  <a:cubicBezTo>
                    <a:pt x="15" y="65"/>
                    <a:pt x="1" y="93"/>
                    <a:pt x="1" y="164"/>
                  </a:cubicBezTo>
                  <a:cubicBezTo>
                    <a:pt x="1" y="199"/>
                    <a:pt x="28" y="228"/>
                    <a:pt x="53" y="228"/>
                  </a:cubicBezTo>
                  <a:cubicBezTo>
                    <a:pt x="67" y="228"/>
                    <a:pt x="80" y="218"/>
                    <a:pt x="85" y="192"/>
                  </a:cubicBezTo>
                  <a:cubicBezTo>
                    <a:pt x="113" y="136"/>
                    <a:pt x="113" y="79"/>
                    <a:pt x="113" y="37"/>
                  </a:cubicBezTo>
                  <a:cubicBezTo>
                    <a:pt x="122" y="11"/>
                    <a:pt x="103" y="1"/>
                    <a:pt x="84" y="1"/>
                  </a:cubicBezTo>
                  <a:close/>
                </a:path>
              </a:pathLst>
            </a:custGeom>
            <a:solidFill>
              <a:srgbClr val="587C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9"/>
            <p:cNvSpPr/>
            <p:nvPr/>
          </p:nvSpPr>
          <p:spPr>
            <a:xfrm>
              <a:off x="3589545" y="2582609"/>
              <a:ext cx="446582" cy="435590"/>
            </a:xfrm>
            <a:custGeom>
              <a:rect b="b" l="l" r="r" t="t"/>
              <a:pathLst>
                <a:path extrusionOk="0" h="5984" w="6135">
                  <a:moveTo>
                    <a:pt x="1356" y="0"/>
                  </a:moveTo>
                  <a:cubicBezTo>
                    <a:pt x="1334" y="0"/>
                    <a:pt x="1313" y="1"/>
                    <a:pt x="1291" y="4"/>
                  </a:cubicBezTo>
                  <a:cubicBezTo>
                    <a:pt x="0" y="172"/>
                    <a:pt x="1699" y="4271"/>
                    <a:pt x="2106" y="4805"/>
                  </a:cubicBezTo>
                  <a:cubicBezTo>
                    <a:pt x="2499" y="5310"/>
                    <a:pt x="5699" y="5984"/>
                    <a:pt x="5910" y="5984"/>
                  </a:cubicBezTo>
                  <a:cubicBezTo>
                    <a:pt x="6134" y="5984"/>
                    <a:pt x="6134" y="4959"/>
                    <a:pt x="6134" y="4959"/>
                  </a:cubicBezTo>
                  <a:cubicBezTo>
                    <a:pt x="6134" y="4959"/>
                    <a:pt x="3243" y="3485"/>
                    <a:pt x="3130" y="3485"/>
                  </a:cubicBezTo>
                  <a:cubicBezTo>
                    <a:pt x="3020" y="3485"/>
                    <a:pt x="2451" y="0"/>
                    <a:pt x="13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9"/>
            <p:cNvSpPr/>
            <p:nvPr/>
          </p:nvSpPr>
          <p:spPr>
            <a:xfrm>
              <a:off x="3551693" y="2543666"/>
              <a:ext cx="142018" cy="145439"/>
            </a:xfrm>
            <a:custGeom>
              <a:rect b="b" l="l" r="r" t="t"/>
              <a:pathLst>
                <a:path extrusionOk="0" h="1998" w="1951">
                  <a:moveTo>
                    <a:pt x="1029" y="1"/>
                  </a:moveTo>
                  <a:cubicBezTo>
                    <a:pt x="874" y="1"/>
                    <a:pt x="719" y="46"/>
                    <a:pt x="590" y="160"/>
                  </a:cubicBezTo>
                  <a:cubicBezTo>
                    <a:pt x="71" y="623"/>
                    <a:pt x="1" y="1115"/>
                    <a:pt x="1" y="1115"/>
                  </a:cubicBezTo>
                  <a:cubicBezTo>
                    <a:pt x="1" y="1248"/>
                    <a:pt x="599" y="1997"/>
                    <a:pt x="890" y="1997"/>
                  </a:cubicBezTo>
                  <a:cubicBezTo>
                    <a:pt x="966" y="1997"/>
                    <a:pt x="1022" y="1945"/>
                    <a:pt x="1039" y="1816"/>
                  </a:cubicBezTo>
                  <a:cubicBezTo>
                    <a:pt x="1152" y="1199"/>
                    <a:pt x="1545" y="834"/>
                    <a:pt x="1783" y="567"/>
                  </a:cubicBezTo>
                  <a:cubicBezTo>
                    <a:pt x="1951" y="389"/>
                    <a:pt x="1486" y="1"/>
                    <a:pt x="10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9"/>
            <p:cNvSpPr/>
            <p:nvPr/>
          </p:nvSpPr>
          <p:spPr>
            <a:xfrm>
              <a:off x="3180819" y="2238306"/>
              <a:ext cx="613131" cy="585543"/>
            </a:xfrm>
            <a:custGeom>
              <a:rect b="b" l="l" r="r" t="t"/>
              <a:pathLst>
                <a:path extrusionOk="0" h="8044" w="8423">
                  <a:moveTo>
                    <a:pt x="5264" y="1"/>
                  </a:moveTo>
                  <a:cubicBezTo>
                    <a:pt x="2729" y="1"/>
                    <a:pt x="2532" y="2384"/>
                    <a:pt x="2779" y="3485"/>
                  </a:cubicBezTo>
                  <a:cubicBezTo>
                    <a:pt x="3046" y="4622"/>
                    <a:pt x="0" y="7584"/>
                    <a:pt x="3116" y="7991"/>
                  </a:cubicBezTo>
                  <a:cubicBezTo>
                    <a:pt x="3389" y="8027"/>
                    <a:pt x="3642" y="8043"/>
                    <a:pt x="3877" y="8043"/>
                  </a:cubicBezTo>
                  <a:cubicBezTo>
                    <a:pt x="6303" y="8043"/>
                    <a:pt x="6696" y="6238"/>
                    <a:pt x="6120" y="5099"/>
                  </a:cubicBezTo>
                  <a:cubicBezTo>
                    <a:pt x="5503" y="3850"/>
                    <a:pt x="5769" y="2025"/>
                    <a:pt x="6148" y="2025"/>
                  </a:cubicBezTo>
                  <a:cubicBezTo>
                    <a:pt x="6808" y="2025"/>
                    <a:pt x="8422" y="116"/>
                    <a:pt x="5418" y="3"/>
                  </a:cubicBezTo>
                  <a:cubicBezTo>
                    <a:pt x="5366" y="2"/>
                    <a:pt x="5315" y="1"/>
                    <a:pt x="52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9"/>
            <p:cNvSpPr/>
            <p:nvPr/>
          </p:nvSpPr>
          <p:spPr>
            <a:xfrm>
              <a:off x="3601774" y="2295375"/>
              <a:ext cx="76723" cy="81382"/>
            </a:xfrm>
            <a:custGeom>
              <a:rect b="b" l="l" r="r" t="t"/>
              <a:pathLst>
                <a:path extrusionOk="0" h="1118" w="1054">
                  <a:moveTo>
                    <a:pt x="750" y="1"/>
                  </a:moveTo>
                  <a:cubicBezTo>
                    <a:pt x="688" y="1"/>
                    <a:pt x="623" y="57"/>
                    <a:pt x="632" y="132"/>
                  </a:cubicBezTo>
                  <a:cubicBezTo>
                    <a:pt x="688" y="455"/>
                    <a:pt x="253" y="693"/>
                    <a:pt x="71" y="890"/>
                  </a:cubicBezTo>
                  <a:cubicBezTo>
                    <a:pt x="0" y="984"/>
                    <a:pt x="57" y="1117"/>
                    <a:pt x="160" y="1117"/>
                  </a:cubicBezTo>
                  <a:cubicBezTo>
                    <a:pt x="180" y="1117"/>
                    <a:pt x="202" y="1112"/>
                    <a:pt x="225" y="1100"/>
                  </a:cubicBezTo>
                  <a:cubicBezTo>
                    <a:pt x="562" y="890"/>
                    <a:pt x="1053" y="483"/>
                    <a:pt x="829" y="48"/>
                  </a:cubicBezTo>
                  <a:cubicBezTo>
                    <a:pt x="810" y="15"/>
                    <a:pt x="780" y="1"/>
                    <a:pt x="750" y="1"/>
                  </a:cubicBezTo>
                  <a:close/>
                </a:path>
              </a:pathLst>
            </a:custGeom>
            <a:solidFill>
              <a:srgbClr val="FFFFFF">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9"/>
            <p:cNvSpPr/>
            <p:nvPr/>
          </p:nvSpPr>
          <p:spPr>
            <a:xfrm>
              <a:off x="3397447" y="2252064"/>
              <a:ext cx="195157" cy="165749"/>
            </a:xfrm>
            <a:custGeom>
              <a:rect b="b" l="l" r="r" t="t"/>
              <a:pathLst>
                <a:path extrusionOk="0" h="2277" w="2681">
                  <a:moveTo>
                    <a:pt x="2345" y="0"/>
                  </a:moveTo>
                  <a:cubicBezTo>
                    <a:pt x="1237" y="0"/>
                    <a:pt x="1" y="981"/>
                    <a:pt x="253" y="2187"/>
                  </a:cubicBezTo>
                  <a:cubicBezTo>
                    <a:pt x="259" y="2248"/>
                    <a:pt x="309" y="2276"/>
                    <a:pt x="360" y="2276"/>
                  </a:cubicBezTo>
                  <a:cubicBezTo>
                    <a:pt x="414" y="2276"/>
                    <a:pt x="470" y="2245"/>
                    <a:pt x="477" y="2187"/>
                  </a:cubicBezTo>
                  <a:cubicBezTo>
                    <a:pt x="604" y="1667"/>
                    <a:pt x="688" y="1204"/>
                    <a:pt x="1053" y="797"/>
                  </a:cubicBezTo>
                  <a:cubicBezTo>
                    <a:pt x="1421" y="429"/>
                    <a:pt x="1913" y="233"/>
                    <a:pt x="2424" y="233"/>
                  </a:cubicBezTo>
                  <a:cubicBezTo>
                    <a:pt x="2458" y="233"/>
                    <a:pt x="2492" y="234"/>
                    <a:pt x="2527" y="236"/>
                  </a:cubicBezTo>
                  <a:cubicBezTo>
                    <a:pt x="2535" y="237"/>
                    <a:pt x="2543" y="238"/>
                    <a:pt x="2551" y="238"/>
                  </a:cubicBezTo>
                  <a:cubicBezTo>
                    <a:pt x="2681" y="238"/>
                    <a:pt x="2673" y="24"/>
                    <a:pt x="2541" y="11"/>
                  </a:cubicBezTo>
                  <a:cubicBezTo>
                    <a:pt x="2476" y="4"/>
                    <a:pt x="2411" y="0"/>
                    <a:pt x="2345" y="0"/>
                  </a:cubicBezTo>
                  <a:close/>
                </a:path>
              </a:pathLst>
            </a:custGeom>
            <a:solidFill>
              <a:srgbClr val="FFFFFF">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9"/>
            <p:cNvSpPr/>
            <p:nvPr/>
          </p:nvSpPr>
          <p:spPr>
            <a:xfrm>
              <a:off x="3439303" y="2365909"/>
              <a:ext cx="32538" cy="86550"/>
            </a:xfrm>
            <a:custGeom>
              <a:rect b="b" l="l" r="r" t="t"/>
              <a:pathLst>
                <a:path extrusionOk="0" h="1189" w="447">
                  <a:moveTo>
                    <a:pt x="287" y="0"/>
                  </a:moveTo>
                  <a:cubicBezTo>
                    <a:pt x="252" y="0"/>
                    <a:pt x="219" y="18"/>
                    <a:pt x="197" y="61"/>
                  </a:cubicBezTo>
                  <a:cubicBezTo>
                    <a:pt x="43" y="384"/>
                    <a:pt x="1" y="777"/>
                    <a:pt x="85" y="1114"/>
                  </a:cubicBezTo>
                  <a:cubicBezTo>
                    <a:pt x="100" y="1159"/>
                    <a:pt x="151" y="1188"/>
                    <a:pt x="197" y="1188"/>
                  </a:cubicBezTo>
                  <a:cubicBezTo>
                    <a:pt x="238" y="1188"/>
                    <a:pt x="275" y="1166"/>
                    <a:pt x="281" y="1114"/>
                  </a:cubicBezTo>
                  <a:cubicBezTo>
                    <a:pt x="351" y="805"/>
                    <a:pt x="267" y="482"/>
                    <a:pt x="408" y="188"/>
                  </a:cubicBezTo>
                  <a:cubicBezTo>
                    <a:pt x="446" y="90"/>
                    <a:pt x="364" y="0"/>
                    <a:pt x="287" y="0"/>
                  </a:cubicBezTo>
                  <a:close/>
                </a:path>
              </a:pathLst>
            </a:custGeom>
            <a:solidFill>
              <a:srgbClr val="FFFFFF">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9"/>
            <p:cNvSpPr/>
            <p:nvPr/>
          </p:nvSpPr>
          <p:spPr>
            <a:xfrm>
              <a:off x="3329969" y="2667994"/>
              <a:ext cx="115886" cy="133065"/>
            </a:xfrm>
            <a:custGeom>
              <a:rect b="b" l="l" r="r" t="t"/>
              <a:pathLst>
                <a:path extrusionOk="0" h="1828" w="1592">
                  <a:moveTo>
                    <a:pt x="360" y="1"/>
                  </a:moveTo>
                  <a:cubicBezTo>
                    <a:pt x="329" y="1"/>
                    <a:pt x="299" y="12"/>
                    <a:pt x="281" y="38"/>
                  </a:cubicBezTo>
                  <a:cubicBezTo>
                    <a:pt x="43" y="445"/>
                    <a:pt x="1" y="965"/>
                    <a:pt x="281" y="1372"/>
                  </a:cubicBezTo>
                  <a:cubicBezTo>
                    <a:pt x="482" y="1672"/>
                    <a:pt x="895" y="1828"/>
                    <a:pt x="1260" y="1828"/>
                  </a:cubicBezTo>
                  <a:cubicBezTo>
                    <a:pt x="1305" y="1828"/>
                    <a:pt x="1348" y="1826"/>
                    <a:pt x="1390" y="1821"/>
                  </a:cubicBezTo>
                  <a:cubicBezTo>
                    <a:pt x="1400" y="1823"/>
                    <a:pt x="1408" y="1823"/>
                    <a:pt x="1417" y="1823"/>
                  </a:cubicBezTo>
                  <a:cubicBezTo>
                    <a:pt x="1563" y="1823"/>
                    <a:pt x="1591" y="1608"/>
                    <a:pt x="1432" y="1568"/>
                  </a:cubicBezTo>
                  <a:cubicBezTo>
                    <a:pt x="1152" y="1456"/>
                    <a:pt x="857" y="1428"/>
                    <a:pt x="618" y="1231"/>
                  </a:cubicBezTo>
                  <a:cubicBezTo>
                    <a:pt x="281" y="965"/>
                    <a:pt x="309" y="473"/>
                    <a:pt x="478" y="122"/>
                  </a:cubicBezTo>
                  <a:cubicBezTo>
                    <a:pt x="507" y="55"/>
                    <a:pt x="430" y="1"/>
                    <a:pt x="360" y="1"/>
                  </a:cubicBezTo>
                  <a:close/>
                </a:path>
              </a:pathLst>
            </a:custGeom>
            <a:solidFill>
              <a:srgbClr val="FFFFFF">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9"/>
            <p:cNvSpPr/>
            <p:nvPr/>
          </p:nvSpPr>
          <p:spPr>
            <a:xfrm>
              <a:off x="3548491" y="2576204"/>
              <a:ext cx="78907" cy="201999"/>
            </a:xfrm>
            <a:custGeom>
              <a:rect b="b" l="l" r="r" t="t"/>
              <a:pathLst>
                <a:path extrusionOk="0" h="2775" w="1084">
                  <a:moveTo>
                    <a:pt x="496" y="0"/>
                  </a:moveTo>
                  <a:cubicBezTo>
                    <a:pt x="461" y="0"/>
                    <a:pt x="429" y="34"/>
                    <a:pt x="438" y="92"/>
                  </a:cubicBezTo>
                  <a:cubicBezTo>
                    <a:pt x="522" y="499"/>
                    <a:pt x="578" y="906"/>
                    <a:pt x="564" y="1327"/>
                  </a:cubicBezTo>
                  <a:cubicBezTo>
                    <a:pt x="536" y="1805"/>
                    <a:pt x="311" y="2170"/>
                    <a:pt x="73" y="2577"/>
                  </a:cubicBezTo>
                  <a:cubicBezTo>
                    <a:pt x="1" y="2679"/>
                    <a:pt x="86" y="2774"/>
                    <a:pt x="182" y="2774"/>
                  </a:cubicBezTo>
                  <a:cubicBezTo>
                    <a:pt x="217" y="2774"/>
                    <a:pt x="253" y="2761"/>
                    <a:pt x="283" y="2731"/>
                  </a:cubicBezTo>
                  <a:cubicBezTo>
                    <a:pt x="1083" y="2071"/>
                    <a:pt x="859" y="934"/>
                    <a:pt x="564" y="50"/>
                  </a:cubicBezTo>
                  <a:cubicBezTo>
                    <a:pt x="547" y="16"/>
                    <a:pt x="521" y="0"/>
                    <a:pt x="496" y="0"/>
                  </a:cubicBezTo>
                  <a:close/>
                </a:path>
              </a:pathLst>
            </a:custGeom>
            <a:solidFill>
              <a:srgbClr val="FFFFFF">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9"/>
            <p:cNvSpPr/>
            <p:nvPr/>
          </p:nvSpPr>
          <p:spPr>
            <a:xfrm>
              <a:off x="3569527" y="2499482"/>
              <a:ext cx="17980" cy="49936"/>
            </a:xfrm>
            <a:custGeom>
              <a:rect b="b" l="l" r="r" t="t"/>
              <a:pathLst>
                <a:path extrusionOk="0" h="686" w="247">
                  <a:moveTo>
                    <a:pt x="109" y="1"/>
                  </a:moveTo>
                  <a:cubicBezTo>
                    <a:pt x="55" y="1"/>
                    <a:pt x="0" y="36"/>
                    <a:pt x="8" y="107"/>
                  </a:cubicBezTo>
                  <a:cubicBezTo>
                    <a:pt x="22" y="262"/>
                    <a:pt x="22" y="444"/>
                    <a:pt x="78" y="613"/>
                  </a:cubicBezTo>
                  <a:cubicBezTo>
                    <a:pt x="91" y="663"/>
                    <a:pt x="127" y="685"/>
                    <a:pt x="162" y="685"/>
                  </a:cubicBezTo>
                  <a:cubicBezTo>
                    <a:pt x="205" y="685"/>
                    <a:pt x="247" y="653"/>
                    <a:pt x="247" y="599"/>
                  </a:cubicBezTo>
                  <a:cubicBezTo>
                    <a:pt x="247" y="402"/>
                    <a:pt x="233" y="248"/>
                    <a:pt x="205" y="65"/>
                  </a:cubicBezTo>
                  <a:cubicBezTo>
                    <a:pt x="193" y="22"/>
                    <a:pt x="151" y="1"/>
                    <a:pt x="109" y="1"/>
                  </a:cubicBezTo>
                  <a:close/>
                </a:path>
              </a:pathLst>
            </a:custGeom>
            <a:solidFill>
              <a:srgbClr val="FFFFFF">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9"/>
            <p:cNvSpPr/>
            <p:nvPr/>
          </p:nvSpPr>
          <p:spPr>
            <a:xfrm>
              <a:off x="3981748" y="2931571"/>
              <a:ext cx="34940" cy="80145"/>
            </a:xfrm>
            <a:custGeom>
              <a:rect b="b" l="l" r="r" t="t"/>
              <a:pathLst>
                <a:path extrusionOk="0" h="1101" w="480">
                  <a:moveTo>
                    <a:pt x="395" y="0"/>
                  </a:moveTo>
                  <a:cubicBezTo>
                    <a:pt x="367" y="0"/>
                    <a:pt x="339" y="18"/>
                    <a:pt x="339" y="53"/>
                  </a:cubicBezTo>
                  <a:cubicBezTo>
                    <a:pt x="325" y="221"/>
                    <a:pt x="297" y="404"/>
                    <a:pt x="241" y="558"/>
                  </a:cubicBezTo>
                  <a:cubicBezTo>
                    <a:pt x="185" y="713"/>
                    <a:pt x="101" y="839"/>
                    <a:pt x="30" y="993"/>
                  </a:cubicBezTo>
                  <a:cubicBezTo>
                    <a:pt x="0" y="1054"/>
                    <a:pt x="57" y="1100"/>
                    <a:pt x="113" y="1100"/>
                  </a:cubicBezTo>
                  <a:cubicBezTo>
                    <a:pt x="134" y="1100"/>
                    <a:pt x="155" y="1093"/>
                    <a:pt x="171" y="1078"/>
                  </a:cubicBezTo>
                  <a:cubicBezTo>
                    <a:pt x="452" y="839"/>
                    <a:pt x="480" y="362"/>
                    <a:pt x="452" y="53"/>
                  </a:cubicBezTo>
                  <a:cubicBezTo>
                    <a:pt x="452" y="18"/>
                    <a:pt x="423" y="0"/>
                    <a:pt x="39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9"/>
            <p:cNvSpPr/>
            <p:nvPr/>
          </p:nvSpPr>
          <p:spPr>
            <a:xfrm>
              <a:off x="3667505" y="2389203"/>
              <a:ext cx="35523" cy="68207"/>
            </a:xfrm>
            <a:custGeom>
              <a:rect b="b" l="l" r="r" t="t"/>
              <a:pathLst>
                <a:path extrusionOk="0" h="937" w="488">
                  <a:moveTo>
                    <a:pt x="129" y="1"/>
                  </a:moveTo>
                  <a:cubicBezTo>
                    <a:pt x="112" y="1"/>
                    <a:pt x="94" y="8"/>
                    <a:pt x="94" y="22"/>
                  </a:cubicBezTo>
                  <a:cubicBezTo>
                    <a:pt x="94" y="148"/>
                    <a:pt x="122" y="247"/>
                    <a:pt x="164" y="373"/>
                  </a:cubicBezTo>
                  <a:cubicBezTo>
                    <a:pt x="192" y="415"/>
                    <a:pt x="192" y="429"/>
                    <a:pt x="206" y="443"/>
                  </a:cubicBezTo>
                  <a:cubicBezTo>
                    <a:pt x="164" y="443"/>
                    <a:pt x="150" y="457"/>
                    <a:pt x="136" y="499"/>
                  </a:cubicBezTo>
                  <a:cubicBezTo>
                    <a:pt x="136" y="612"/>
                    <a:pt x="150" y="724"/>
                    <a:pt x="52" y="822"/>
                  </a:cubicBezTo>
                  <a:cubicBezTo>
                    <a:pt x="1" y="873"/>
                    <a:pt x="43" y="936"/>
                    <a:pt x="104" y="936"/>
                  </a:cubicBezTo>
                  <a:cubicBezTo>
                    <a:pt x="110" y="936"/>
                    <a:pt x="116" y="936"/>
                    <a:pt x="122" y="934"/>
                  </a:cubicBezTo>
                  <a:cubicBezTo>
                    <a:pt x="263" y="920"/>
                    <a:pt x="347" y="878"/>
                    <a:pt x="445" y="794"/>
                  </a:cubicBezTo>
                  <a:cubicBezTo>
                    <a:pt x="487" y="780"/>
                    <a:pt x="487" y="738"/>
                    <a:pt x="473" y="724"/>
                  </a:cubicBezTo>
                  <a:cubicBezTo>
                    <a:pt x="333" y="513"/>
                    <a:pt x="192" y="289"/>
                    <a:pt x="164" y="22"/>
                  </a:cubicBezTo>
                  <a:cubicBezTo>
                    <a:pt x="164" y="8"/>
                    <a:pt x="147" y="1"/>
                    <a:pt x="129" y="1"/>
                  </a:cubicBezTo>
                  <a:close/>
                </a:path>
              </a:pathLst>
            </a:custGeom>
            <a:solidFill>
              <a:srgbClr val="FBC4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1" name="Google Shape;951;p29"/>
          <p:cNvSpPr txBox="1"/>
          <p:nvPr/>
        </p:nvSpPr>
        <p:spPr>
          <a:xfrm>
            <a:off x="826099" y="3296409"/>
            <a:ext cx="1926600" cy="5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Open your shop to new people by providing the best equipment</a:t>
            </a:r>
            <a:endParaRPr sz="1200">
              <a:solidFill>
                <a:srgbClr val="000000"/>
              </a:solidFill>
              <a:latin typeface="Roboto"/>
              <a:ea typeface="Roboto"/>
              <a:cs typeface="Roboto"/>
              <a:sym typeface="Roboto"/>
            </a:endParaRPr>
          </a:p>
          <a:p>
            <a:pPr indent="0" lvl="0" marL="0" rtl="0" algn="l">
              <a:spcBef>
                <a:spcPts val="0"/>
              </a:spcBef>
              <a:spcAft>
                <a:spcPts val="0"/>
              </a:spcAft>
              <a:buNone/>
            </a:pPr>
            <a:r>
              <a:t/>
            </a:r>
            <a:endParaRPr sz="1200">
              <a:solidFill>
                <a:srgbClr val="000000"/>
              </a:solidFill>
              <a:latin typeface="Roboto"/>
              <a:ea typeface="Roboto"/>
              <a:cs typeface="Roboto"/>
              <a:sym typeface="Roboto"/>
            </a:endParaRPr>
          </a:p>
        </p:txBody>
      </p:sp>
      <p:sp>
        <p:nvSpPr>
          <p:cNvPr id="952" name="Google Shape;952;p29"/>
          <p:cNvSpPr txBox="1"/>
          <p:nvPr/>
        </p:nvSpPr>
        <p:spPr>
          <a:xfrm>
            <a:off x="826099" y="1909127"/>
            <a:ext cx="1926600" cy="5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Start from a great team member, gain a new friend</a:t>
            </a:r>
            <a:endParaRPr sz="1200">
              <a:solidFill>
                <a:srgbClr val="000000"/>
              </a:solidFill>
              <a:latin typeface="Roboto"/>
              <a:ea typeface="Roboto"/>
              <a:cs typeface="Roboto"/>
              <a:sym typeface="Roboto"/>
            </a:endParaRPr>
          </a:p>
          <a:p>
            <a:pPr indent="0" lvl="0" marL="0" rtl="0" algn="l">
              <a:lnSpc>
                <a:spcPct val="115000"/>
              </a:lnSpc>
              <a:spcBef>
                <a:spcPts val="0"/>
              </a:spcBef>
              <a:spcAft>
                <a:spcPts val="1600"/>
              </a:spcAft>
              <a:buNone/>
            </a:pPr>
            <a:r>
              <a:t/>
            </a:r>
            <a:endParaRPr sz="1200">
              <a:solidFill>
                <a:srgbClr val="000000"/>
              </a:solidFill>
              <a:latin typeface="Roboto"/>
              <a:ea typeface="Roboto"/>
              <a:cs typeface="Roboto"/>
              <a:sym typeface="Roboto"/>
            </a:endParaRPr>
          </a:p>
        </p:txBody>
      </p:sp>
      <p:sp>
        <p:nvSpPr>
          <p:cNvPr id="953" name="Google Shape;953;p29"/>
          <p:cNvSpPr txBox="1"/>
          <p:nvPr/>
        </p:nvSpPr>
        <p:spPr>
          <a:xfrm>
            <a:off x="826100" y="1637625"/>
            <a:ext cx="2106300" cy="38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500">
                <a:solidFill>
                  <a:schemeClr val="accent1"/>
                </a:solidFill>
                <a:latin typeface="Fira Sans"/>
                <a:ea typeface="Fira Sans"/>
                <a:cs typeface="Fira Sans"/>
                <a:sym typeface="Fira Sans"/>
              </a:rPr>
              <a:t>Find the best person</a:t>
            </a:r>
            <a:endParaRPr b="1" sz="1500">
              <a:solidFill>
                <a:schemeClr val="accent1"/>
              </a:solidFill>
              <a:latin typeface="Fira Sans"/>
              <a:ea typeface="Fira Sans"/>
              <a:cs typeface="Fira Sans"/>
              <a:sym typeface="Fira Sans"/>
            </a:endParaRPr>
          </a:p>
        </p:txBody>
      </p:sp>
      <p:sp>
        <p:nvSpPr>
          <p:cNvPr id="954" name="Google Shape;954;p29"/>
          <p:cNvSpPr txBox="1"/>
          <p:nvPr/>
        </p:nvSpPr>
        <p:spPr>
          <a:xfrm>
            <a:off x="826101" y="2986450"/>
            <a:ext cx="2574000" cy="38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600">
                <a:solidFill>
                  <a:schemeClr val="accent2"/>
                </a:solidFill>
                <a:latin typeface="Fira Sans"/>
                <a:ea typeface="Fira Sans"/>
                <a:cs typeface="Fira Sans"/>
                <a:sym typeface="Fira Sans"/>
              </a:rPr>
              <a:t>Find new customers</a:t>
            </a:r>
            <a:endParaRPr b="1" sz="1500">
              <a:solidFill>
                <a:schemeClr val="accent2"/>
              </a:solidFill>
              <a:latin typeface="Fira Sans"/>
              <a:ea typeface="Fira Sans"/>
              <a:cs typeface="Fira Sans"/>
              <a:sym typeface="Fira Sans"/>
            </a:endParaRPr>
          </a:p>
        </p:txBody>
      </p:sp>
      <p:sp>
        <p:nvSpPr>
          <p:cNvPr id="955" name="Google Shape;955;p29"/>
          <p:cNvSpPr txBox="1"/>
          <p:nvPr/>
        </p:nvSpPr>
        <p:spPr>
          <a:xfrm>
            <a:off x="6373861" y="2019823"/>
            <a:ext cx="1926600" cy="572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latin typeface="Roboto"/>
                <a:ea typeface="Roboto"/>
                <a:cs typeface="Roboto"/>
                <a:sym typeface="Roboto"/>
              </a:rPr>
              <a:t>Find a new hobby, enlarge your horizon</a:t>
            </a:r>
            <a:endParaRPr sz="1200">
              <a:latin typeface="Roboto"/>
              <a:ea typeface="Roboto"/>
              <a:cs typeface="Roboto"/>
              <a:sym typeface="Roboto"/>
            </a:endParaRPr>
          </a:p>
          <a:p>
            <a:pPr indent="0" lvl="0" marL="0" rtl="0" algn="r">
              <a:spcBef>
                <a:spcPts val="0"/>
              </a:spcBef>
              <a:spcAft>
                <a:spcPts val="0"/>
              </a:spcAft>
              <a:buNone/>
            </a:pPr>
            <a:r>
              <a:t/>
            </a:r>
            <a:endParaRPr sz="1200">
              <a:latin typeface="Roboto"/>
              <a:ea typeface="Roboto"/>
              <a:cs typeface="Roboto"/>
              <a:sym typeface="Roboto"/>
            </a:endParaRPr>
          </a:p>
          <a:p>
            <a:pPr indent="0" lvl="0" marL="0" rtl="0" algn="r">
              <a:spcBef>
                <a:spcPts val="0"/>
              </a:spcBef>
              <a:spcAft>
                <a:spcPts val="0"/>
              </a:spcAft>
              <a:buNone/>
            </a:pPr>
            <a:r>
              <a:t/>
            </a:r>
            <a:endParaRPr sz="1200">
              <a:latin typeface="Roboto"/>
              <a:ea typeface="Roboto"/>
              <a:cs typeface="Roboto"/>
              <a:sym typeface="Roboto"/>
            </a:endParaRPr>
          </a:p>
        </p:txBody>
      </p:sp>
      <p:sp>
        <p:nvSpPr>
          <p:cNvPr id="956" name="Google Shape;956;p29"/>
          <p:cNvSpPr txBox="1"/>
          <p:nvPr/>
        </p:nvSpPr>
        <p:spPr>
          <a:xfrm>
            <a:off x="5129975" y="1637625"/>
            <a:ext cx="3077700" cy="382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1500">
                <a:solidFill>
                  <a:schemeClr val="accent5"/>
                </a:solidFill>
                <a:latin typeface="Fira Sans"/>
                <a:ea typeface="Fira Sans"/>
                <a:cs typeface="Fira Sans"/>
                <a:sym typeface="Fira Sans"/>
              </a:rPr>
              <a:t>Find the best event</a:t>
            </a:r>
            <a:endParaRPr b="1" sz="1500">
              <a:solidFill>
                <a:schemeClr val="accent5"/>
              </a:solidFill>
              <a:latin typeface="Fira Sans"/>
              <a:ea typeface="Fira Sans"/>
              <a:cs typeface="Fira Sans"/>
              <a:sym typeface="Fira Sans"/>
            </a:endParaRPr>
          </a:p>
          <a:p>
            <a:pPr indent="0" lvl="0" marL="0" rtl="0" algn="l">
              <a:lnSpc>
                <a:spcPct val="115000"/>
              </a:lnSpc>
              <a:spcBef>
                <a:spcPts val="1600"/>
              </a:spcBef>
              <a:spcAft>
                <a:spcPts val="0"/>
              </a:spcAft>
              <a:buNone/>
            </a:pPr>
            <a:r>
              <a:t/>
            </a:r>
            <a:endParaRPr b="1" sz="1500">
              <a:solidFill>
                <a:schemeClr val="accent5"/>
              </a:solidFill>
              <a:latin typeface="Fira Sans"/>
              <a:ea typeface="Fira Sans"/>
              <a:cs typeface="Fira Sans"/>
              <a:sym typeface="Fira Sans"/>
            </a:endParaRPr>
          </a:p>
          <a:p>
            <a:pPr indent="0" lvl="0" marL="0" rtl="0" algn="l">
              <a:lnSpc>
                <a:spcPct val="115000"/>
              </a:lnSpc>
              <a:spcBef>
                <a:spcPts val="1600"/>
              </a:spcBef>
              <a:spcAft>
                <a:spcPts val="1600"/>
              </a:spcAft>
              <a:buNone/>
            </a:pPr>
            <a:r>
              <a:t/>
            </a:r>
            <a:endParaRPr b="1" sz="1500">
              <a:solidFill>
                <a:schemeClr val="accent5"/>
              </a:solidFill>
              <a:latin typeface="Fira Sans"/>
              <a:ea typeface="Fira Sans"/>
              <a:cs typeface="Fira Sans"/>
              <a:sym typeface="Fira Sans"/>
            </a:endParaRPr>
          </a:p>
        </p:txBody>
      </p:sp>
      <p:sp>
        <p:nvSpPr>
          <p:cNvPr id="957" name="Google Shape;957;p29"/>
          <p:cNvSpPr txBox="1"/>
          <p:nvPr/>
        </p:nvSpPr>
        <p:spPr>
          <a:xfrm>
            <a:off x="5972026" y="3082500"/>
            <a:ext cx="2574000" cy="382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1500">
                <a:solidFill>
                  <a:schemeClr val="accent4"/>
                </a:solidFill>
                <a:latin typeface="Fira Sans"/>
                <a:ea typeface="Fira Sans"/>
                <a:cs typeface="Fira Sans"/>
                <a:sym typeface="Fira Sans"/>
              </a:rPr>
              <a:t>Buy suitable equipment</a:t>
            </a:r>
            <a:endParaRPr b="1" sz="1500">
              <a:solidFill>
                <a:schemeClr val="accent4"/>
              </a:solidFill>
              <a:latin typeface="Fira Sans"/>
              <a:ea typeface="Fira Sans"/>
              <a:cs typeface="Fira Sans"/>
              <a:sym typeface="Fira Sans"/>
            </a:endParaRPr>
          </a:p>
          <a:p>
            <a:pPr indent="0" lvl="0" marL="0" rtl="0" algn="r">
              <a:lnSpc>
                <a:spcPct val="115000"/>
              </a:lnSpc>
              <a:spcBef>
                <a:spcPts val="1600"/>
              </a:spcBef>
              <a:spcAft>
                <a:spcPts val="0"/>
              </a:spcAft>
              <a:buNone/>
            </a:pPr>
            <a:r>
              <a:t/>
            </a:r>
            <a:endParaRPr b="1" sz="1500">
              <a:solidFill>
                <a:schemeClr val="accent4"/>
              </a:solidFill>
              <a:latin typeface="Fira Sans"/>
              <a:ea typeface="Fira Sans"/>
              <a:cs typeface="Fira Sans"/>
              <a:sym typeface="Fira Sans"/>
            </a:endParaRPr>
          </a:p>
          <a:p>
            <a:pPr indent="0" lvl="0" marL="0" rtl="0" algn="r">
              <a:lnSpc>
                <a:spcPct val="115000"/>
              </a:lnSpc>
              <a:spcBef>
                <a:spcPts val="1600"/>
              </a:spcBef>
              <a:spcAft>
                <a:spcPts val="1600"/>
              </a:spcAft>
              <a:buNone/>
            </a:pPr>
            <a:r>
              <a:t/>
            </a:r>
            <a:endParaRPr b="1" sz="1500">
              <a:solidFill>
                <a:schemeClr val="accent4"/>
              </a:solidFill>
              <a:latin typeface="Fira Sans"/>
              <a:ea typeface="Fira Sans"/>
              <a:cs typeface="Fira Sans"/>
              <a:sym typeface="Fira Sans"/>
            </a:endParaRPr>
          </a:p>
        </p:txBody>
      </p:sp>
      <p:sp>
        <p:nvSpPr>
          <p:cNvPr id="958" name="Google Shape;958;p29"/>
          <p:cNvSpPr txBox="1"/>
          <p:nvPr/>
        </p:nvSpPr>
        <p:spPr>
          <a:xfrm>
            <a:off x="6326300" y="3417150"/>
            <a:ext cx="2179500" cy="5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Find the best things for a fresh start in a new hobby</a:t>
            </a:r>
            <a:endParaRPr sz="1200">
              <a:latin typeface="Roboto"/>
              <a:ea typeface="Roboto"/>
              <a:cs typeface="Roboto"/>
              <a:sym typeface="Roboto"/>
            </a:endParaRPr>
          </a:p>
          <a:p>
            <a:pPr indent="0" lvl="0" marL="0" rtl="0" algn="r">
              <a:spcBef>
                <a:spcPts val="0"/>
              </a:spcBef>
              <a:spcAft>
                <a:spcPts val="0"/>
              </a:spcAft>
              <a:buNone/>
            </a:pPr>
            <a:r>
              <a:t/>
            </a:r>
            <a:endParaRPr sz="1200">
              <a:latin typeface="Roboto"/>
              <a:ea typeface="Roboto"/>
              <a:cs typeface="Roboto"/>
              <a:sym typeface="Roboto"/>
            </a:endParaRPr>
          </a:p>
          <a:p>
            <a:pPr indent="0" lvl="0" marL="0" rtl="0" algn="r">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t/>
            </a:r>
            <a:endParaRPr sz="1200">
              <a:solidFill>
                <a:srgbClr val="000000"/>
              </a:solidFill>
              <a:latin typeface="Roboto"/>
              <a:ea typeface="Roboto"/>
              <a:cs typeface="Roboto"/>
              <a:sym typeface="Roboto"/>
            </a:endParaRPr>
          </a:p>
        </p:txBody>
      </p:sp>
      <p:sp>
        <p:nvSpPr>
          <p:cNvPr id="959" name="Google Shape;959;p29"/>
          <p:cNvSpPr txBox="1"/>
          <p:nvPr>
            <p:ph idx="1" type="body"/>
          </p:nvPr>
        </p:nvSpPr>
        <p:spPr>
          <a:xfrm>
            <a:off x="8419823" y="1629375"/>
            <a:ext cx="502800" cy="398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chemeClr val="accent5"/>
                </a:solidFill>
              </a:rPr>
              <a:t>03</a:t>
            </a:r>
            <a:endParaRPr b="1">
              <a:solidFill>
                <a:schemeClr val="accent5"/>
              </a:solidFill>
            </a:endParaRPr>
          </a:p>
        </p:txBody>
      </p:sp>
      <p:sp>
        <p:nvSpPr>
          <p:cNvPr id="960" name="Google Shape;960;p29"/>
          <p:cNvSpPr txBox="1"/>
          <p:nvPr>
            <p:ph idx="1" type="body"/>
          </p:nvPr>
        </p:nvSpPr>
        <p:spPr>
          <a:xfrm>
            <a:off x="8433898" y="3074254"/>
            <a:ext cx="502800" cy="398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chemeClr val="accent4"/>
                </a:solidFill>
              </a:rPr>
              <a:t>04</a:t>
            </a:r>
            <a:endParaRPr b="1">
              <a:solidFill>
                <a:schemeClr val="accent4"/>
              </a:solidFill>
            </a:endParaRPr>
          </a:p>
        </p:txBody>
      </p:sp>
      <p:sp>
        <p:nvSpPr>
          <p:cNvPr id="961" name="Google Shape;961;p29"/>
          <p:cNvSpPr txBox="1"/>
          <p:nvPr>
            <p:ph idx="1" type="body"/>
          </p:nvPr>
        </p:nvSpPr>
        <p:spPr>
          <a:xfrm>
            <a:off x="385156" y="1629375"/>
            <a:ext cx="502800" cy="398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chemeClr val="accent1"/>
                </a:solidFill>
              </a:rPr>
              <a:t>01</a:t>
            </a:r>
            <a:endParaRPr b="1">
              <a:solidFill>
                <a:schemeClr val="accent1"/>
              </a:solidFill>
            </a:endParaRPr>
          </a:p>
        </p:txBody>
      </p:sp>
      <p:sp>
        <p:nvSpPr>
          <p:cNvPr id="962" name="Google Shape;962;p29"/>
          <p:cNvSpPr txBox="1"/>
          <p:nvPr>
            <p:ph idx="1" type="body"/>
          </p:nvPr>
        </p:nvSpPr>
        <p:spPr>
          <a:xfrm>
            <a:off x="385156" y="2961285"/>
            <a:ext cx="502800" cy="398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chemeClr val="accent2"/>
                </a:solidFill>
              </a:rPr>
              <a:t>02</a:t>
            </a:r>
            <a:endParaRPr b="1">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30"/>
          <p:cNvSpPr txBox="1"/>
          <p:nvPr>
            <p:ph type="title"/>
          </p:nvPr>
        </p:nvSpPr>
        <p:spPr>
          <a:xfrm>
            <a:off x="218153" y="2045875"/>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000"/>
              <a:t>Knowledge level required</a:t>
            </a:r>
            <a:endParaRPr b="1" sz="3000"/>
          </a:p>
        </p:txBody>
      </p:sp>
      <p:pic>
        <p:nvPicPr>
          <p:cNvPr id="968" name="Google Shape;968;p30"/>
          <p:cNvPicPr preferRelativeResize="0"/>
          <p:nvPr/>
        </p:nvPicPr>
        <p:blipFill>
          <a:blip r:embed="rId3">
            <a:alphaModFix/>
          </a:blip>
          <a:stretch>
            <a:fillRect/>
          </a:stretch>
        </p:blipFill>
        <p:spPr>
          <a:xfrm>
            <a:off x="3281569" y="0"/>
            <a:ext cx="5887139" cy="5143500"/>
          </a:xfrm>
          <a:prstGeom prst="rect">
            <a:avLst/>
          </a:prstGeom>
          <a:noFill/>
          <a:ln>
            <a:noFill/>
          </a:ln>
        </p:spPr>
      </p:pic>
      <p:grpSp>
        <p:nvGrpSpPr>
          <p:cNvPr id="969" name="Google Shape;969;p30"/>
          <p:cNvGrpSpPr/>
          <p:nvPr/>
        </p:nvGrpSpPr>
        <p:grpSpPr>
          <a:xfrm>
            <a:off x="3522644" y="649050"/>
            <a:ext cx="5377606" cy="286200"/>
            <a:chOff x="1426625" y="2660200"/>
            <a:chExt cx="4438800" cy="286200"/>
          </a:xfrm>
        </p:grpSpPr>
        <p:sp>
          <p:nvSpPr>
            <p:cNvPr id="970" name="Google Shape;970;p30"/>
            <p:cNvSpPr/>
            <p:nvPr/>
          </p:nvSpPr>
          <p:spPr>
            <a:xfrm>
              <a:off x="1426625" y="2660200"/>
              <a:ext cx="4438800" cy="286200"/>
            </a:xfrm>
            <a:prstGeom prst="roundRect">
              <a:avLst>
                <a:gd fmla="val 50000" name="adj"/>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0"/>
            <p:cNvSpPr/>
            <p:nvPr/>
          </p:nvSpPr>
          <p:spPr>
            <a:xfrm>
              <a:off x="1516022" y="2699800"/>
              <a:ext cx="1013100" cy="207000"/>
            </a:xfrm>
            <a:prstGeom prst="roundRect">
              <a:avLst>
                <a:gd fmla="val 50000" name="adj"/>
              </a:avLst>
            </a:prstGeom>
            <a:solidFill>
              <a:srgbClr val="0068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2" name="Google Shape;972;p30"/>
          <p:cNvSpPr txBox="1"/>
          <p:nvPr/>
        </p:nvSpPr>
        <p:spPr>
          <a:xfrm>
            <a:off x="3451275" y="174325"/>
            <a:ext cx="847200" cy="4002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1600"/>
              </a:spcAft>
              <a:buNone/>
            </a:pPr>
            <a:r>
              <a:rPr b="1" lang="en">
                <a:solidFill>
                  <a:srgbClr val="006867"/>
                </a:solidFill>
                <a:latin typeface="Fira Sans"/>
                <a:ea typeface="Fira Sans"/>
                <a:cs typeface="Fira Sans"/>
                <a:sym typeface="Fira Sans"/>
              </a:rPr>
              <a:t>SPORTS</a:t>
            </a:r>
            <a:endParaRPr/>
          </a:p>
        </p:txBody>
      </p:sp>
      <p:sp>
        <p:nvSpPr>
          <p:cNvPr id="973" name="Google Shape;973;p30"/>
          <p:cNvSpPr txBox="1"/>
          <p:nvPr/>
        </p:nvSpPr>
        <p:spPr>
          <a:xfrm>
            <a:off x="3522600" y="1090325"/>
            <a:ext cx="5306100" cy="624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
                <a:latin typeface="Fira Sans"/>
                <a:ea typeface="Fira Sans"/>
                <a:cs typeface="Fira Sans"/>
                <a:sym typeface="Fira Sans"/>
              </a:rPr>
              <a:t>The knowledge level required in the application domain (sports in our case) is very low because the events are divided in categories based on user experience, such as amateur, semi professional and professional.</a:t>
            </a:r>
            <a:endParaRPr>
              <a:solidFill>
                <a:srgbClr val="000000"/>
              </a:solidFill>
              <a:latin typeface="Fira Sans"/>
              <a:ea typeface="Fira Sans"/>
              <a:cs typeface="Fira Sans"/>
              <a:sym typeface="Fira Sans"/>
            </a:endParaRPr>
          </a:p>
        </p:txBody>
      </p:sp>
      <p:sp>
        <p:nvSpPr>
          <p:cNvPr id="974" name="Google Shape;974;p30"/>
          <p:cNvSpPr txBox="1"/>
          <p:nvPr/>
        </p:nvSpPr>
        <p:spPr>
          <a:xfrm>
            <a:off x="3350100" y="2230725"/>
            <a:ext cx="1373400" cy="4002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1600"/>
              </a:spcAft>
              <a:buNone/>
            </a:pPr>
            <a:r>
              <a:rPr b="1" lang="en">
                <a:solidFill>
                  <a:srgbClr val="62C7B0"/>
                </a:solidFill>
                <a:latin typeface="Fira Sans"/>
                <a:ea typeface="Fira Sans"/>
                <a:cs typeface="Fira Sans"/>
                <a:sym typeface="Fira Sans"/>
              </a:rPr>
              <a:t>DEVICE USER</a:t>
            </a:r>
            <a:endParaRPr>
              <a:solidFill>
                <a:srgbClr val="62C7B0"/>
              </a:solidFill>
            </a:endParaRPr>
          </a:p>
        </p:txBody>
      </p:sp>
      <p:grpSp>
        <p:nvGrpSpPr>
          <p:cNvPr id="975" name="Google Shape;975;p30"/>
          <p:cNvGrpSpPr/>
          <p:nvPr/>
        </p:nvGrpSpPr>
        <p:grpSpPr>
          <a:xfrm>
            <a:off x="3565828" y="2630925"/>
            <a:ext cx="5263085" cy="286200"/>
            <a:chOff x="1426625" y="2660200"/>
            <a:chExt cx="4438800" cy="286200"/>
          </a:xfrm>
        </p:grpSpPr>
        <p:sp>
          <p:nvSpPr>
            <p:cNvPr id="976" name="Google Shape;976;p30"/>
            <p:cNvSpPr/>
            <p:nvPr/>
          </p:nvSpPr>
          <p:spPr>
            <a:xfrm>
              <a:off x="1426625" y="2660200"/>
              <a:ext cx="4438800" cy="286200"/>
            </a:xfrm>
            <a:prstGeom prst="roundRect">
              <a:avLst>
                <a:gd fmla="val 50000" name="adj"/>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0"/>
            <p:cNvSpPr/>
            <p:nvPr/>
          </p:nvSpPr>
          <p:spPr>
            <a:xfrm>
              <a:off x="1516019" y="2699800"/>
              <a:ext cx="2751900" cy="207000"/>
            </a:xfrm>
            <a:prstGeom prst="roundRect">
              <a:avLst>
                <a:gd fmla="val 50000" name="adj"/>
              </a:avLst>
            </a:prstGeom>
            <a:solidFill>
              <a:srgbClr val="62C7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8" name="Google Shape;978;p30"/>
          <p:cNvSpPr txBox="1"/>
          <p:nvPr/>
        </p:nvSpPr>
        <p:spPr>
          <a:xfrm>
            <a:off x="3565825" y="2999275"/>
            <a:ext cx="4172700" cy="624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
                <a:latin typeface="Fira Sans"/>
                <a:ea typeface="Fira Sans"/>
                <a:cs typeface="Fira Sans"/>
                <a:sym typeface="Fira Sans"/>
              </a:rPr>
              <a:t>The knowledge level required as a device user is a basic one, so that the user has to be able to read and write on a device. The device has to be connected to the internet and it has to be able to use any browser. </a:t>
            </a:r>
            <a:endParaRPr>
              <a:solidFill>
                <a:srgbClr val="000000"/>
              </a:solidFill>
              <a:latin typeface="Fira Sans"/>
              <a:ea typeface="Fira Sans"/>
              <a:cs typeface="Fira Sans"/>
              <a:sym typeface="Fira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ports Infographics by Slidesgo">
  <a:themeElements>
    <a:clrScheme name="Simple Light">
      <a:dk1>
        <a:srgbClr val="000000"/>
      </a:dk1>
      <a:lt1>
        <a:srgbClr val="FFFFFF"/>
      </a:lt1>
      <a:dk2>
        <a:srgbClr val="595959"/>
      </a:dk2>
      <a:lt2>
        <a:srgbClr val="EEEEEE"/>
      </a:lt2>
      <a:accent1>
        <a:srgbClr val="006867"/>
      </a:accent1>
      <a:accent2>
        <a:srgbClr val="62C7B0"/>
      </a:accent2>
      <a:accent3>
        <a:srgbClr val="97E5D4"/>
      </a:accent3>
      <a:accent4>
        <a:srgbClr val="FF7169"/>
      </a:accent4>
      <a:accent5>
        <a:srgbClr val="C04E48"/>
      </a:accent5>
      <a:accent6>
        <a:srgbClr val="B45482"/>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