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0" r:id="rId9"/>
    <p:sldId id="263" r:id="rId10"/>
    <p:sldId id="261" r:id="rId11"/>
    <p:sldId id="266" r:id="rId12"/>
    <p:sldId id="269" r:id="rId13"/>
    <p:sldId id="262" r:id="rId14"/>
    <p:sldId id="267" r:id="rId15"/>
    <p:sldId id="268" r:id="rId16"/>
    <p:sldId id="265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A7A5D-2BD2-4E86-85F1-D93226886A5E}" v="3" dt="2024-01-07T11:30:03.199"/>
    <p1510:client id="{47B1CC07-BE49-4279-AE35-09CBCC82942B}" v="2" dt="2024-01-07T11:31:23.779"/>
    <p1510:client id="{49A4EBFA-79DD-43D4-A9C0-56476C63063F}" v="52" dt="2024-01-06T19:22:43.830"/>
    <p1510:client id="{4BDE6FAB-D163-4E22-95CA-18F6C76DB41D}" v="405" dt="2024-01-07T09:43:40.323"/>
    <p1510:client id="{4C0397D8-736B-45B9-A0FF-1078FEE9D533}" v="66" dt="2024-01-06T18:20:15.725"/>
    <p1510:client id="{55434D02-F814-42DE-AB11-5EF972CBAA37}" v="28" dt="2024-01-07T03:11:48.884"/>
    <p1510:client id="{6D218743-AD5D-480B-8DAD-FC3689537170}" v="1" dt="2024-01-07T09:37:19.777"/>
    <p1510:client id="{71657B37-1A8B-4E0E-96B5-28C9CD4A549E}" v="200" dt="2024-01-06T19:02:17.605"/>
    <p1510:client id="{75EED8CC-36C5-4FF2-80E9-893C70D793CB}" v="332" dt="2024-01-06T19:32:53.708"/>
    <p1510:client id="{86C3A161-35EF-4D88-B027-FD1D26F39C12}" v="7" dt="2024-01-07T11:48:17.697"/>
    <p1510:client id="{95293E48-6C19-4DEE-8823-D61DD3CB461B}" v="117" dt="2024-01-07T11:43:51.490"/>
    <p1510:client id="{9A8C1E21-1569-4164-92C0-21854766341F}" v="395" dt="2024-01-07T17:07:45.293"/>
    <p1510:client id="{A641CD74-92AD-4848-BB0D-568B3DB84AC3}" v="88" dt="2024-01-07T11:50:41.710"/>
    <p1510:client id="{D2F85A42-4324-4627-8A21-892DBCA392D1}" v="103" dt="2024-01-07T10:06:20.153"/>
    <p1510:client id="{E2299A1E-87BE-4E6C-AE9E-79F8C20BF0A3}" v="3" dt="2024-01-07T11:47:51.901"/>
    <p1510:client id="{EB9B465F-94A6-4F6C-AA34-D6E8651C5C54}" v="362" dt="2024-01-07T01:02:15.501"/>
    <p1510:client id="{F231B6BB-59E1-446C-9472-5E93832D1364}" v="27" dt="2024-01-07T01:33:18.256"/>
    <p1510:client id="{FF1395D6-B5EF-4559-BA2E-E95466536A21}" v="94" dt="2024-01-07T10:12:34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Sánchez Rodríguez" userId="S::uo282621@uniovi.es::aa55cc9e-a21d-47d2-90c6-a07d646527b6" providerId="AD" clId="Web-{25DA7A5D-2BD2-4E86-85F1-D93226886A5E}"/>
    <pc:docChg chg="modSld">
      <pc:chgData name="Carlos Sánchez Rodríguez" userId="S::uo282621@uniovi.es::aa55cc9e-a21d-47d2-90c6-a07d646527b6" providerId="AD" clId="Web-{25DA7A5D-2BD2-4E86-85F1-D93226886A5E}" dt="2024-01-07T11:30:03.199" v="2" actId="14100"/>
      <pc:docMkLst>
        <pc:docMk/>
      </pc:docMkLst>
      <pc:sldChg chg="modSp">
        <pc:chgData name="Carlos Sánchez Rodríguez" userId="S::uo282621@uniovi.es::aa55cc9e-a21d-47d2-90c6-a07d646527b6" providerId="AD" clId="Web-{25DA7A5D-2BD2-4E86-85F1-D93226886A5E}" dt="2024-01-07T11:30:03.199" v="2" actId="14100"/>
        <pc:sldMkLst>
          <pc:docMk/>
          <pc:sldMk cId="121011445" sldId="264"/>
        </pc:sldMkLst>
        <pc:picChg chg="mod">
          <ac:chgData name="Carlos Sánchez Rodríguez" userId="S::uo282621@uniovi.es::aa55cc9e-a21d-47d2-90c6-a07d646527b6" providerId="AD" clId="Web-{25DA7A5D-2BD2-4E86-85F1-D93226886A5E}" dt="2024-01-07T11:30:03.199" v="2" actId="14100"/>
          <ac:picMkLst>
            <pc:docMk/>
            <pc:sldMk cId="121011445" sldId="264"/>
            <ac:picMk id="8" creationId="{FBBC4FF1-475B-51E0-8ED6-6D800E5611B3}"/>
          </ac:picMkLst>
        </pc:picChg>
      </pc:sldChg>
    </pc:docChg>
  </pc:docChgLst>
  <pc:docChgLst>
    <pc:chgData name="Saúl Tuñón Fernández" userId="S::uo277490@uniovi.es::b7206728-f924-4b61-865b-9cc383999117" providerId="AD" clId="Web-{E2299A1E-87BE-4E6C-AE9E-79F8C20BF0A3}"/>
    <pc:docChg chg="sldOrd">
      <pc:chgData name="Saúl Tuñón Fernández" userId="S::uo277490@uniovi.es::b7206728-f924-4b61-865b-9cc383999117" providerId="AD" clId="Web-{E2299A1E-87BE-4E6C-AE9E-79F8C20BF0A3}" dt="2024-01-07T11:47:51.901" v="2"/>
      <pc:docMkLst>
        <pc:docMk/>
      </pc:docMkLst>
      <pc:sldChg chg="ord">
        <pc:chgData name="Saúl Tuñón Fernández" userId="S::uo277490@uniovi.es::b7206728-f924-4b61-865b-9cc383999117" providerId="AD" clId="Web-{E2299A1E-87BE-4E6C-AE9E-79F8C20BF0A3}" dt="2024-01-07T11:47:13.712" v="1"/>
        <pc:sldMkLst>
          <pc:docMk/>
          <pc:sldMk cId="2759435865" sldId="263"/>
        </pc:sldMkLst>
      </pc:sldChg>
      <pc:sldChg chg="ord">
        <pc:chgData name="Saúl Tuñón Fernández" userId="S::uo277490@uniovi.es::b7206728-f924-4b61-865b-9cc383999117" providerId="AD" clId="Web-{E2299A1E-87BE-4E6C-AE9E-79F8C20BF0A3}" dt="2024-01-07T11:47:51.901" v="2"/>
        <pc:sldMkLst>
          <pc:docMk/>
          <pc:sldMk cId="1204572930" sldId="265"/>
        </pc:sldMkLst>
      </pc:sldChg>
    </pc:docChg>
  </pc:docChgLst>
  <pc:docChgLst>
    <pc:chgData name="Saúl Tuñón Fernández" userId="S::uo277490@uniovi.es::b7206728-f924-4b61-865b-9cc383999117" providerId="AD" clId="Web-{47B1CC07-BE49-4279-AE35-09CBCC82942B}"/>
    <pc:docChg chg="modSld">
      <pc:chgData name="Saúl Tuñón Fernández" userId="S::uo277490@uniovi.es::b7206728-f924-4b61-865b-9cc383999117" providerId="AD" clId="Web-{47B1CC07-BE49-4279-AE35-09CBCC82942B}" dt="2024-01-07T11:31:23.779" v="1" actId="1076"/>
      <pc:docMkLst>
        <pc:docMk/>
      </pc:docMkLst>
      <pc:sldChg chg="modSp">
        <pc:chgData name="Saúl Tuñón Fernández" userId="S::uo277490@uniovi.es::b7206728-f924-4b61-865b-9cc383999117" providerId="AD" clId="Web-{47B1CC07-BE49-4279-AE35-09CBCC82942B}" dt="2024-01-07T11:31:23.779" v="1" actId="1076"/>
        <pc:sldMkLst>
          <pc:docMk/>
          <pc:sldMk cId="121011445" sldId="264"/>
        </pc:sldMkLst>
        <pc:picChg chg="mod">
          <ac:chgData name="Saúl Tuñón Fernández" userId="S::uo277490@uniovi.es::b7206728-f924-4b61-865b-9cc383999117" providerId="AD" clId="Web-{47B1CC07-BE49-4279-AE35-09CBCC82942B}" dt="2024-01-07T11:31:23.779" v="1" actId="1076"/>
          <ac:picMkLst>
            <pc:docMk/>
            <pc:sldMk cId="121011445" sldId="264"/>
            <ac:picMk id="8" creationId="{FBBC4FF1-475B-51E0-8ED6-6D800E5611B3}"/>
          </ac:picMkLst>
        </pc:picChg>
      </pc:sldChg>
    </pc:docChg>
  </pc:docChgLst>
  <pc:docChgLst>
    <pc:chgData name="Carlos Sánchez Rodríguez" userId="S::uo282621@uniovi.es::aa55cc9e-a21d-47d2-90c6-a07d646527b6" providerId="AD" clId="Web-{EB9B465F-94A6-4F6C-AA34-D6E8651C5C54}"/>
    <pc:docChg chg="modSld sldOrd">
      <pc:chgData name="Carlos Sánchez Rodríguez" userId="S::uo282621@uniovi.es::aa55cc9e-a21d-47d2-90c6-a07d646527b6" providerId="AD" clId="Web-{EB9B465F-94A6-4F6C-AA34-D6E8651C5C54}" dt="2024-01-07T01:02:26.345" v="413"/>
      <pc:docMkLst>
        <pc:docMk/>
      </pc:docMkLst>
      <pc:sldChg chg="addSp modSp mod ord setBg">
        <pc:chgData name="Carlos Sánchez Rodríguez" userId="S::uo282621@uniovi.es::aa55cc9e-a21d-47d2-90c6-a07d646527b6" providerId="AD" clId="Web-{EB9B465F-94A6-4F6C-AA34-D6E8651C5C54}" dt="2024-01-07T01:00:20.827" v="405"/>
        <pc:sldMkLst>
          <pc:docMk/>
          <pc:sldMk cId="2701776238" sldId="262"/>
        </pc:sldMkLst>
        <pc:spChg chg="mod">
          <ac:chgData name="Carlos Sánchez Rodríguez" userId="S::uo282621@uniovi.es::aa55cc9e-a21d-47d2-90c6-a07d646527b6" providerId="AD" clId="Web-{EB9B465F-94A6-4F6C-AA34-D6E8651C5C54}" dt="2024-01-07T00:58:06.823" v="363"/>
          <ac:spMkLst>
            <pc:docMk/>
            <pc:sldMk cId="2701776238" sldId="262"/>
            <ac:spMk id="2" creationId="{92365EB7-CC78-C10E-4EFA-10DC6CB709BC}"/>
          </ac:spMkLst>
        </pc:spChg>
        <pc:spChg chg="mod">
          <ac:chgData name="Carlos Sánchez Rodríguez" userId="S::uo282621@uniovi.es::aa55cc9e-a21d-47d2-90c6-a07d646527b6" providerId="AD" clId="Web-{EB9B465F-94A6-4F6C-AA34-D6E8651C5C54}" dt="2024-01-07T00:59:51.388" v="404" actId="20577"/>
          <ac:spMkLst>
            <pc:docMk/>
            <pc:sldMk cId="2701776238" sldId="262"/>
            <ac:spMk id="3" creationId="{B3104E93-41E3-7E9C-FBF3-07E69C269183}"/>
          </ac:spMkLst>
        </pc:spChg>
        <pc:spChg chg="add">
          <ac:chgData name="Carlos Sánchez Rodríguez" userId="S::uo282621@uniovi.es::aa55cc9e-a21d-47d2-90c6-a07d646527b6" providerId="AD" clId="Web-{EB9B465F-94A6-4F6C-AA34-D6E8651C5C54}" dt="2024-01-07T00:58:06.823" v="363"/>
          <ac:spMkLst>
            <pc:docMk/>
            <pc:sldMk cId="2701776238" sldId="262"/>
            <ac:spMk id="9" creationId="{311973C2-EB8B-452A-A698-4A252FD3AE28}"/>
          </ac:spMkLst>
        </pc:spChg>
        <pc:spChg chg="add">
          <ac:chgData name="Carlos Sánchez Rodríguez" userId="S::uo282621@uniovi.es::aa55cc9e-a21d-47d2-90c6-a07d646527b6" providerId="AD" clId="Web-{EB9B465F-94A6-4F6C-AA34-D6E8651C5C54}" dt="2024-01-07T00:58:06.823" v="363"/>
          <ac:spMkLst>
            <pc:docMk/>
            <pc:sldMk cId="2701776238" sldId="262"/>
            <ac:spMk id="11" creationId="{10162E77-11AD-44A7-84EC-40C59EEFBD2E}"/>
          </ac:spMkLst>
        </pc:spChg>
        <pc:picChg chg="add">
          <ac:chgData name="Carlos Sánchez Rodríguez" userId="S::uo282621@uniovi.es::aa55cc9e-a21d-47d2-90c6-a07d646527b6" providerId="AD" clId="Web-{EB9B465F-94A6-4F6C-AA34-D6E8651C5C54}" dt="2024-01-07T00:58:06.823" v="363"/>
          <ac:picMkLst>
            <pc:docMk/>
            <pc:sldMk cId="2701776238" sldId="262"/>
            <ac:picMk id="5" creationId="{B9C8B669-6A28-D9F0-C001-1DDF2E730557}"/>
          </ac:picMkLst>
        </pc:picChg>
        <pc:cxnChg chg="add">
          <ac:chgData name="Carlos Sánchez Rodríguez" userId="S::uo282621@uniovi.es::aa55cc9e-a21d-47d2-90c6-a07d646527b6" providerId="AD" clId="Web-{EB9B465F-94A6-4F6C-AA34-D6E8651C5C54}" dt="2024-01-07T00:58:06.823" v="363"/>
          <ac:cxnSpMkLst>
            <pc:docMk/>
            <pc:sldMk cId="2701776238" sldId="262"/>
            <ac:cxnSpMk id="13" creationId="{5AB158E9-1B40-4CD6-95F0-95CA11DF7B7A}"/>
          </ac:cxnSpMkLst>
        </pc:cxnChg>
      </pc:sldChg>
      <pc:sldChg chg="addSp delSp modSp mod setBg">
        <pc:chgData name="Carlos Sánchez Rodríguez" userId="S::uo282621@uniovi.es::aa55cc9e-a21d-47d2-90c6-a07d646527b6" providerId="AD" clId="Web-{EB9B465F-94A6-4F6C-AA34-D6E8651C5C54}" dt="2024-01-07T01:02:26.345" v="413"/>
        <pc:sldMkLst>
          <pc:docMk/>
          <pc:sldMk cId="3958911324" sldId="266"/>
        </pc:sldMkLst>
        <pc:spChg chg="mod">
          <ac:chgData name="Carlos Sánchez Rodríguez" userId="S::uo282621@uniovi.es::aa55cc9e-a21d-47d2-90c6-a07d646527b6" providerId="AD" clId="Web-{EB9B465F-94A6-4F6C-AA34-D6E8651C5C54}" dt="2024-01-07T01:02:26.345" v="413"/>
          <ac:spMkLst>
            <pc:docMk/>
            <pc:sldMk cId="3958911324" sldId="266"/>
            <ac:spMk id="2" creationId="{CC7D7F44-5779-4ADB-BD00-51D91B47FB59}"/>
          </ac:spMkLst>
        </pc:spChg>
        <pc:spChg chg="mod">
          <ac:chgData name="Carlos Sánchez Rodríguez" userId="S::uo282621@uniovi.es::aa55cc9e-a21d-47d2-90c6-a07d646527b6" providerId="AD" clId="Web-{EB9B465F-94A6-4F6C-AA34-D6E8651C5C54}" dt="2024-01-07T01:02:26.345" v="413"/>
          <ac:spMkLst>
            <pc:docMk/>
            <pc:sldMk cId="3958911324" sldId="266"/>
            <ac:spMk id="3" creationId="{7F240B9C-86FB-50C3-67D2-4A7FDEEB667C}"/>
          </ac:spMkLst>
        </pc:spChg>
        <pc:spChg chg="add del">
          <ac:chgData name="Carlos Sánchez Rodríguez" userId="S::uo282621@uniovi.es::aa55cc9e-a21d-47d2-90c6-a07d646527b6" providerId="AD" clId="Web-{EB9B465F-94A6-4F6C-AA34-D6E8651C5C54}" dt="2024-01-07T01:01:50.407" v="407"/>
          <ac:spMkLst>
            <pc:docMk/>
            <pc:sldMk cId="3958911324" sldId="266"/>
            <ac:spMk id="9" creationId="{F4C359F3-25B2-4E2B-8713-5583EAF4C18E}"/>
          </ac:spMkLst>
        </pc:spChg>
        <pc:spChg chg="add del">
          <ac:chgData name="Carlos Sánchez Rodríguez" userId="S::uo282621@uniovi.es::aa55cc9e-a21d-47d2-90c6-a07d646527b6" providerId="AD" clId="Web-{EB9B465F-94A6-4F6C-AA34-D6E8651C5C54}" dt="2024-01-07T01:01:50.407" v="407"/>
          <ac:spMkLst>
            <pc:docMk/>
            <pc:sldMk cId="3958911324" sldId="266"/>
            <ac:spMk id="11" creationId="{B026EB53-A064-438C-B0CD-AC1503631ACC}"/>
          </ac:spMkLst>
        </pc:spChg>
        <pc:spChg chg="add del">
          <ac:chgData name="Carlos Sánchez Rodríguez" userId="S::uo282621@uniovi.es::aa55cc9e-a21d-47d2-90c6-a07d646527b6" providerId="AD" clId="Web-{EB9B465F-94A6-4F6C-AA34-D6E8651C5C54}" dt="2024-01-07T01:02:26.345" v="413"/>
          <ac:spMkLst>
            <pc:docMk/>
            <pc:sldMk cId="3958911324" sldId="266"/>
            <ac:spMk id="16" creationId="{311973C2-EB8B-452A-A698-4A252FD3AE28}"/>
          </ac:spMkLst>
        </pc:spChg>
        <pc:spChg chg="add del">
          <ac:chgData name="Carlos Sánchez Rodríguez" userId="S::uo282621@uniovi.es::aa55cc9e-a21d-47d2-90c6-a07d646527b6" providerId="AD" clId="Web-{EB9B465F-94A6-4F6C-AA34-D6E8651C5C54}" dt="2024-01-07T01:02:26.345" v="413"/>
          <ac:spMkLst>
            <pc:docMk/>
            <pc:sldMk cId="3958911324" sldId="266"/>
            <ac:spMk id="18" creationId="{10162E77-11AD-44A7-84EC-40C59EEFBD2E}"/>
          </ac:spMkLst>
        </pc:spChg>
        <pc:spChg chg="add">
          <ac:chgData name="Carlos Sánchez Rodríguez" userId="S::uo282621@uniovi.es::aa55cc9e-a21d-47d2-90c6-a07d646527b6" providerId="AD" clId="Web-{EB9B465F-94A6-4F6C-AA34-D6E8651C5C54}" dt="2024-01-07T01:02:26.345" v="413"/>
          <ac:spMkLst>
            <pc:docMk/>
            <pc:sldMk cId="3958911324" sldId="266"/>
            <ac:spMk id="25" creationId="{311973C2-EB8B-452A-A698-4A252FD3AE28}"/>
          </ac:spMkLst>
        </pc:spChg>
        <pc:spChg chg="add">
          <ac:chgData name="Carlos Sánchez Rodríguez" userId="S::uo282621@uniovi.es::aa55cc9e-a21d-47d2-90c6-a07d646527b6" providerId="AD" clId="Web-{EB9B465F-94A6-4F6C-AA34-D6E8651C5C54}" dt="2024-01-07T01:02:26.345" v="413"/>
          <ac:spMkLst>
            <pc:docMk/>
            <pc:sldMk cId="3958911324" sldId="266"/>
            <ac:spMk id="27" creationId="{10162E77-11AD-44A7-84EC-40C59EEFBD2E}"/>
          </ac:spMkLst>
        </pc:spChg>
        <pc:picChg chg="add mod ord">
          <ac:chgData name="Carlos Sánchez Rodríguez" userId="S::uo282621@uniovi.es::aa55cc9e-a21d-47d2-90c6-a07d646527b6" providerId="AD" clId="Web-{EB9B465F-94A6-4F6C-AA34-D6E8651C5C54}" dt="2024-01-07T01:02:26.345" v="413"/>
          <ac:picMkLst>
            <pc:docMk/>
            <pc:sldMk cId="3958911324" sldId="266"/>
            <ac:picMk id="5" creationId="{7DE3E5E0-AFEA-418A-C637-3FEB556C11F1}"/>
          </ac:picMkLst>
        </pc:picChg>
        <pc:cxnChg chg="add del">
          <ac:chgData name="Carlos Sánchez Rodríguez" userId="S::uo282621@uniovi.es::aa55cc9e-a21d-47d2-90c6-a07d646527b6" providerId="AD" clId="Web-{EB9B465F-94A6-4F6C-AA34-D6E8651C5C54}" dt="2024-01-07T01:02:26.345" v="413"/>
          <ac:cxnSpMkLst>
            <pc:docMk/>
            <pc:sldMk cId="3958911324" sldId="266"/>
            <ac:cxnSpMk id="20" creationId="{5AB158E9-1B40-4CD6-95F0-95CA11DF7B7A}"/>
          </ac:cxnSpMkLst>
        </pc:cxnChg>
        <pc:cxnChg chg="add">
          <ac:chgData name="Carlos Sánchez Rodríguez" userId="S::uo282621@uniovi.es::aa55cc9e-a21d-47d2-90c6-a07d646527b6" providerId="AD" clId="Web-{EB9B465F-94A6-4F6C-AA34-D6E8651C5C54}" dt="2024-01-07T01:02:26.345" v="413"/>
          <ac:cxnSpMkLst>
            <pc:docMk/>
            <pc:sldMk cId="3958911324" sldId="266"/>
            <ac:cxnSpMk id="29" creationId="{5AB158E9-1B40-4CD6-95F0-95CA11DF7B7A}"/>
          </ac:cxnSpMkLst>
        </pc:cxnChg>
      </pc:sldChg>
      <pc:sldChg chg="addSp delSp modSp mod setBg">
        <pc:chgData name="Carlos Sánchez Rodríguez" userId="S::uo282621@uniovi.es::aa55cc9e-a21d-47d2-90c6-a07d646527b6" providerId="AD" clId="Web-{EB9B465F-94A6-4F6C-AA34-D6E8651C5C54}" dt="2024-01-07T00:53:53.692" v="255" actId="20577"/>
        <pc:sldMkLst>
          <pc:docMk/>
          <pc:sldMk cId="4084550367" sldId="270"/>
        </pc:sldMkLst>
        <pc:spChg chg="mod">
          <ac:chgData name="Carlos Sánchez Rodríguez" userId="S::uo282621@uniovi.es::aa55cc9e-a21d-47d2-90c6-a07d646527b6" providerId="AD" clId="Web-{EB9B465F-94A6-4F6C-AA34-D6E8651C5C54}" dt="2024-01-07T00:49:49.623" v="192"/>
          <ac:spMkLst>
            <pc:docMk/>
            <pc:sldMk cId="4084550367" sldId="270"/>
            <ac:spMk id="2" creationId="{556FC614-8EC7-3669-6768-13FB8BF0E18A}"/>
          </ac:spMkLst>
        </pc:spChg>
        <pc:spChg chg="del mod">
          <ac:chgData name="Carlos Sánchez Rodríguez" userId="S::uo282621@uniovi.es::aa55cc9e-a21d-47d2-90c6-a07d646527b6" providerId="AD" clId="Web-{EB9B465F-94A6-4F6C-AA34-D6E8651C5C54}" dt="2024-01-07T00:49:49.623" v="192"/>
          <ac:spMkLst>
            <pc:docMk/>
            <pc:sldMk cId="4084550367" sldId="270"/>
            <ac:spMk id="3" creationId="{25AF56E9-143D-64A5-91CC-A4A65CA0558A}"/>
          </ac:spMkLst>
        </pc:spChg>
        <pc:spChg chg="add del">
          <ac:chgData name="Carlos Sánchez Rodríguez" userId="S::uo282621@uniovi.es::aa55cc9e-a21d-47d2-90c6-a07d646527b6" providerId="AD" clId="Web-{EB9B465F-94A6-4F6C-AA34-D6E8651C5C54}" dt="2024-01-07T00:48:31.230" v="162"/>
          <ac:spMkLst>
            <pc:docMk/>
            <pc:sldMk cId="4084550367" sldId="270"/>
            <ac:spMk id="9" creationId="{311973C2-EB8B-452A-A698-4A252FD3AE28}"/>
          </ac:spMkLst>
        </pc:spChg>
        <pc:spChg chg="add del">
          <ac:chgData name="Carlos Sánchez Rodríguez" userId="S::uo282621@uniovi.es::aa55cc9e-a21d-47d2-90c6-a07d646527b6" providerId="AD" clId="Web-{EB9B465F-94A6-4F6C-AA34-D6E8651C5C54}" dt="2024-01-07T00:48:31.230" v="162"/>
          <ac:spMkLst>
            <pc:docMk/>
            <pc:sldMk cId="4084550367" sldId="270"/>
            <ac:spMk id="11" creationId="{10162E77-11AD-44A7-84EC-40C59EEFBD2E}"/>
          </ac:spMkLst>
        </pc:spChg>
        <pc:spChg chg="add del mod">
          <ac:chgData name="Carlos Sánchez Rodríguez" userId="S::uo282621@uniovi.es::aa55cc9e-a21d-47d2-90c6-a07d646527b6" providerId="AD" clId="Web-{EB9B465F-94A6-4F6C-AA34-D6E8651C5C54}" dt="2024-01-07T00:51:03.749" v="226"/>
          <ac:spMkLst>
            <pc:docMk/>
            <pc:sldMk cId="4084550367" sldId="270"/>
            <ac:spMk id="248" creationId="{68C42159-3150-E7BE-D221-A00EFC778B3D}"/>
          </ac:spMkLst>
        </pc:spChg>
        <pc:graphicFrameChg chg="add del mod modGraphic">
          <ac:chgData name="Carlos Sánchez Rodríguez" userId="S::uo282621@uniovi.es::aa55cc9e-a21d-47d2-90c6-a07d646527b6" providerId="AD" clId="Web-{EB9B465F-94A6-4F6C-AA34-D6E8651C5C54}" dt="2024-01-07T00:53:53.692" v="255" actId="20577"/>
          <ac:graphicFrameMkLst>
            <pc:docMk/>
            <pc:sldMk cId="4084550367" sldId="270"/>
            <ac:graphicFrameMk id="6" creationId="{1C98A19A-E93D-EAF1-1941-9A0600FB2FC6}"/>
          </ac:graphicFrameMkLst>
        </pc:graphicFrameChg>
        <pc:picChg chg="add del">
          <ac:chgData name="Carlos Sánchez Rodríguez" userId="S::uo282621@uniovi.es::aa55cc9e-a21d-47d2-90c6-a07d646527b6" providerId="AD" clId="Web-{EB9B465F-94A6-4F6C-AA34-D6E8651C5C54}" dt="2024-01-07T00:48:31.230" v="162"/>
          <ac:picMkLst>
            <pc:docMk/>
            <pc:sldMk cId="4084550367" sldId="270"/>
            <ac:picMk id="5" creationId="{6B2B8E49-B6D9-564D-E42D-688B63060597}"/>
          </ac:picMkLst>
        </pc:picChg>
        <pc:cxnChg chg="add del">
          <ac:chgData name="Carlos Sánchez Rodríguez" userId="S::uo282621@uniovi.es::aa55cc9e-a21d-47d2-90c6-a07d646527b6" providerId="AD" clId="Web-{EB9B465F-94A6-4F6C-AA34-D6E8651C5C54}" dt="2024-01-07T00:48:31.230" v="162"/>
          <ac:cxnSpMkLst>
            <pc:docMk/>
            <pc:sldMk cId="4084550367" sldId="270"/>
            <ac:cxnSpMk id="13" creationId="{5AB158E9-1B40-4CD6-95F0-95CA11DF7B7A}"/>
          </ac:cxnSpMkLst>
        </pc:cxnChg>
      </pc:sldChg>
    </pc:docChg>
  </pc:docChgLst>
  <pc:docChgLst>
    <pc:chgData name="Saúl Tuñón Fernández" userId="S::uo277490@uniovi.es::b7206728-f924-4b61-865b-9cc383999117" providerId="AD" clId="Web-{4388CEF9-B4B2-4151-8AFE-6CF06F9995A6}"/>
    <pc:docChg chg="addSld modSld">
      <pc:chgData name="Saúl Tuñón Fernández" userId="S::uo277490@uniovi.es::b7206728-f924-4b61-865b-9cc383999117" providerId="AD" clId="Web-{4388CEF9-B4B2-4151-8AFE-6CF06F9995A6}" dt="2024-01-05T17:53:52.413" v="221" actId="20577"/>
      <pc:docMkLst>
        <pc:docMk/>
      </pc:docMkLst>
      <pc:sldChg chg="modSp">
        <pc:chgData name="Saúl Tuñón Fernández" userId="S::uo277490@uniovi.es::b7206728-f924-4b61-865b-9cc383999117" providerId="AD" clId="Web-{4388CEF9-B4B2-4151-8AFE-6CF06F9995A6}" dt="2024-01-05T17:52:33.146" v="201" actId="20577"/>
        <pc:sldMkLst>
          <pc:docMk/>
          <pc:sldMk cId="2406273178" sldId="256"/>
        </pc:sldMkLst>
        <pc:spChg chg="mod">
          <ac:chgData name="Saúl Tuñón Fernández" userId="S::uo277490@uniovi.es::b7206728-f924-4b61-865b-9cc383999117" providerId="AD" clId="Web-{4388CEF9-B4B2-4151-8AFE-6CF06F9995A6}" dt="2024-01-05T17:52:33.146" v="201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Saúl Tuñón Fernández" userId="S::uo277490@uniovi.es::b7206728-f924-4b61-865b-9cc383999117" providerId="AD" clId="Web-{4388CEF9-B4B2-4151-8AFE-6CF06F9995A6}" dt="2024-01-05T17:53:44.210" v="208" actId="20577"/>
        <pc:sldMkLst>
          <pc:docMk/>
          <pc:sldMk cId="3866965636" sldId="257"/>
        </pc:sldMkLst>
        <pc:spChg chg="mod">
          <ac:chgData name="Saúl Tuñón Fernández" userId="S::uo277490@uniovi.es::b7206728-f924-4b61-865b-9cc383999117" providerId="AD" clId="Web-{4388CEF9-B4B2-4151-8AFE-6CF06F9995A6}" dt="2024-01-05T17:53:44.210" v="208" actId="20577"/>
          <ac:spMkLst>
            <pc:docMk/>
            <pc:sldMk cId="3866965636" sldId="257"/>
            <ac:spMk id="3" creationId="{2E4F551E-54A2-0C0D-846F-AE21A7DE9700}"/>
          </ac:spMkLst>
        </pc:spChg>
      </pc:sldChg>
      <pc:sldChg chg="modSp">
        <pc:chgData name="Saúl Tuñón Fernández" userId="S::uo277490@uniovi.es::b7206728-f924-4b61-865b-9cc383999117" providerId="AD" clId="Web-{4388CEF9-B4B2-4151-8AFE-6CF06F9995A6}" dt="2024-01-05T17:53:52.413" v="221" actId="20577"/>
        <pc:sldMkLst>
          <pc:docMk/>
          <pc:sldMk cId="2096826969" sldId="258"/>
        </pc:sldMkLst>
        <pc:spChg chg="mod">
          <ac:chgData name="Saúl Tuñón Fernández" userId="S::uo277490@uniovi.es::b7206728-f924-4b61-865b-9cc383999117" providerId="AD" clId="Web-{4388CEF9-B4B2-4151-8AFE-6CF06F9995A6}" dt="2024-01-05T17:53:52.413" v="221" actId="20577"/>
          <ac:spMkLst>
            <pc:docMk/>
            <pc:sldMk cId="2096826969" sldId="258"/>
            <ac:spMk id="3" creationId="{D8DDC00E-F2F2-0149-32D5-08D6B8212E51}"/>
          </ac:spMkLst>
        </pc:spChg>
      </pc:sldChg>
      <pc:sldChg chg="modSp">
        <pc:chgData name="Saúl Tuñón Fernández" userId="S::uo277490@uniovi.es::b7206728-f924-4b61-865b-9cc383999117" providerId="AD" clId="Web-{4388CEF9-B4B2-4151-8AFE-6CF06F9995A6}" dt="2024-01-05T17:45:44.043" v="14" actId="20577"/>
        <pc:sldMkLst>
          <pc:docMk/>
          <pc:sldMk cId="3112030641" sldId="260"/>
        </pc:sldMkLst>
        <pc:spChg chg="mod">
          <ac:chgData name="Saúl Tuñón Fernández" userId="S::uo277490@uniovi.es::b7206728-f924-4b61-865b-9cc383999117" providerId="AD" clId="Web-{4388CEF9-B4B2-4151-8AFE-6CF06F9995A6}" dt="2024-01-05T17:45:44.043" v="14" actId="20577"/>
          <ac:spMkLst>
            <pc:docMk/>
            <pc:sldMk cId="3112030641" sldId="260"/>
            <ac:spMk id="2" creationId="{A0E554CD-28A7-DEC1-523E-03B1D5BDE35E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45:53.449" v="32" actId="20577"/>
        <pc:sldMkLst>
          <pc:docMk/>
          <pc:sldMk cId="325488955" sldId="261"/>
        </pc:sldMkLst>
        <pc:spChg chg="mod">
          <ac:chgData name="Saúl Tuñón Fernández" userId="S::uo277490@uniovi.es::b7206728-f924-4b61-865b-9cc383999117" providerId="AD" clId="Web-{4388CEF9-B4B2-4151-8AFE-6CF06F9995A6}" dt="2024-01-05T17:45:53.449" v="32" actId="20577"/>
          <ac:spMkLst>
            <pc:docMk/>
            <pc:sldMk cId="325488955" sldId="261"/>
            <ac:spMk id="2" creationId="{34EB1050-5D34-1EE7-558D-4DC8AE88EE0C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46:25.935" v="52" actId="20577"/>
        <pc:sldMkLst>
          <pc:docMk/>
          <pc:sldMk cId="2701776238" sldId="262"/>
        </pc:sldMkLst>
        <pc:spChg chg="mod">
          <ac:chgData name="Saúl Tuñón Fernández" userId="S::uo277490@uniovi.es::b7206728-f924-4b61-865b-9cc383999117" providerId="AD" clId="Web-{4388CEF9-B4B2-4151-8AFE-6CF06F9995A6}" dt="2024-01-05T17:46:25.935" v="52" actId="20577"/>
          <ac:spMkLst>
            <pc:docMk/>
            <pc:sldMk cId="2701776238" sldId="262"/>
            <ac:spMk id="2" creationId="{92365EB7-CC78-C10E-4EFA-10DC6CB709BC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46:40.466" v="78" actId="20577"/>
        <pc:sldMkLst>
          <pc:docMk/>
          <pc:sldMk cId="2759435865" sldId="263"/>
        </pc:sldMkLst>
        <pc:spChg chg="mod">
          <ac:chgData name="Saúl Tuñón Fernández" userId="S::uo277490@uniovi.es::b7206728-f924-4b61-865b-9cc383999117" providerId="AD" clId="Web-{4388CEF9-B4B2-4151-8AFE-6CF06F9995A6}" dt="2024-01-05T17:46:40.466" v="78" actId="20577"/>
          <ac:spMkLst>
            <pc:docMk/>
            <pc:sldMk cId="2759435865" sldId="263"/>
            <ac:spMk id="2" creationId="{CBFE22DB-A45E-8EBC-F565-C8F4B5BD13A5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47:16.295" v="96" actId="20577"/>
        <pc:sldMkLst>
          <pc:docMk/>
          <pc:sldMk cId="121011445" sldId="264"/>
        </pc:sldMkLst>
        <pc:spChg chg="mod">
          <ac:chgData name="Saúl Tuñón Fernández" userId="S::uo277490@uniovi.es::b7206728-f924-4b61-865b-9cc383999117" providerId="AD" clId="Web-{4388CEF9-B4B2-4151-8AFE-6CF06F9995A6}" dt="2024-01-05T17:47:16.295" v="96" actId="20577"/>
          <ac:spMkLst>
            <pc:docMk/>
            <pc:sldMk cId="121011445" sldId="264"/>
            <ac:spMk id="2" creationId="{0793E7E3-B847-331B-7AE6-E69FB21CF392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47:27.061" v="111" actId="20577"/>
        <pc:sldMkLst>
          <pc:docMk/>
          <pc:sldMk cId="1204572930" sldId="265"/>
        </pc:sldMkLst>
        <pc:spChg chg="mod">
          <ac:chgData name="Saúl Tuñón Fernández" userId="S::uo277490@uniovi.es::b7206728-f924-4b61-865b-9cc383999117" providerId="AD" clId="Web-{4388CEF9-B4B2-4151-8AFE-6CF06F9995A6}" dt="2024-01-05T17:47:27.061" v="111" actId="20577"/>
          <ac:spMkLst>
            <pc:docMk/>
            <pc:sldMk cId="1204572930" sldId="265"/>
            <ac:spMk id="2" creationId="{968775F9-3652-E86C-8365-47A01FA0833B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47:41.796" v="127" actId="20577"/>
        <pc:sldMkLst>
          <pc:docMk/>
          <pc:sldMk cId="3958911324" sldId="266"/>
        </pc:sldMkLst>
        <pc:spChg chg="mod">
          <ac:chgData name="Saúl Tuñón Fernández" userId="S::uo277490@uniovi.es::b7206728-f924-4b61-865b-9cc383999117" providerId="AD" clId="Web-{4388CEF9-B4B2-4151-8AFE-6CF06F9995A6}" dt="2024-01-05T17:47:41.796" v="127" actId="20577"/>
          <ac:spMkLst>
            <pc:docMk/>
            <pc:sldMk cId="3958911324" sldId="266"/>
            <ac:spMk id="2" creationId="{CC7D7F44-5779-4ADB-BD00-51D91B47FB59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48:36.172" v="136" actId="20577"/>
        <pc:sldMkLst>
          <pc:docMk/>
          <pc:sldMk cId="3072163780" sldId="267"/>
        </pc:sldMkLst>
        <pc:spChg chg="mod">
          <ac:chgData name="Saúl Tuñón Fernández" userId="S::uo277490@uniovi.es::b7206728-f924-4b61-865b-9cc383999117" providerId="AD" clId="Web-{4388CEF9-B4B2-4151-8AFE-6CF06F9995A6}" dt="2024-01-05T17:48:36.172" v="136" actId="20577"/>
          <ac:spMkLst>
            <pc:docMk/>
            <pc:sldMk cId="3072163780" sldId="267"/>
            <ac:spMk id="2" creationId="{55258577-F8C9-9E98-2DE3-6238BEC700FC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51:11.019" v="152" actId="20577"/>
        <pc:sldMkLst>
          <pc:docMk/>
          <pc:sldMk cId="2142033043" sldId="268"/>
        </pc:sldMkLst>
        <pc:spChg chg="mod">
          <ac:chgData name="Saúl Tuñón Fernández" userId="S::uo277490@uniovi.es::b7206728-f924-4b61-865b-9cc383999117" providerId="AD" clId="Web-{4388CEF9-B4B2-4151-8AFE-6CF06F9995A6}" dt="2024-01-05T17:51:11.019" v="152" actId="20577"/>
          <ac:spMkLst>
            <pc:docMk/>
            <pc:sldMk cId="2142033043" sldId="268"/>
            <ac:spMk id="2" creationId="{62CF07E7-C059-2E7D-CBBC-7532268D3716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51:30.785" v="168" actId="20577"/>
        <pc:sldMkLst>
          <pc:docMk/>
          <pc:sldMk cId="605211553" sldId="269"/>
        </pc:sldMkLst>
        <pc:spChg chg="mod">
          <ac:chgData name="Saúl Tuñón Fernández" userId="S::uo277490@uniovi.es::b7206728-f924-4b61-865b-9cc383999117" providerId="AD" clId="Web-{4388CEF9-B4B2-4151-8AFE-6CF06F9995A6}" dt="2024-01-05T17:51:30.785" v="168" actId="20577"/>
          <ac:spMkLst>
            <pc:docMk/>
            <pc:sldMk cId="605211553" sldId="269"/>
            <ac:spMk id="2" creationId="{2FAECF73-6C35-8927-B992-BCE2D2E2A221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51:36.879" v="178" actId="20577"/>
        <pc:sldMkLst>
          <pc:docMk/>
          <pc:sldMk cId="4084550367" sldId="270"/>
        </pc:sldMkLst>
        <pc:spChg chg="mod">
          <ac:chgData name="Saúl Tuñón Fernández" userId="S::uo277490@uniovi.es::b7206728-f924-4b61-865b-9cc383999117" providerId="AD" clId="Web-{4388CEF9-B4B2-4151-8AFE-6CF06F9995A6}" dt="2024-01-05T17:51:36.879" v="178" actId="20577"/>
          <ac:spMkLst>
            <pc:docMk/>
            <pc:sldMk cId="4084550367" sldId="270"/>
            <ac:spMk id="2" creationId="{556FC614-8EC7-3669-6768-13FB8BF0E18A}"/>
          </ac:spMkLst>
        </pc:spChg>
      </pc:sldChg>
      <pc:sldChg chg="modSp new">
        <pc:chgData name="Saúl Tuñón Fernández" userId="S::uo277490@uniovi.es::b7206728-f924-4b61-865b-9cc383999117" providerId="AD" clId="Web-{4388CEF9-B4B2-4151-8AFE-6CF06F9995A6}" dt="2024-01-05T17:51:48.707" v="192" actId="20577"/>
        <pc:sldMkLst>
          <pc:docMk/>
          <pc:sldMk cId="2448227835" sldId="271"/>
        </pc:sldMkLst>
        <pc:spChg chg="mod">
          <ac:chgData name="Saúl Tuñón Fernández" userId="S::uo277490@uniovi.es::b7206728-f924-4b61-865b-9cc383999117" providerId="AD" clId="Web-{4388CEF9-B4B2-4151-8AFE-6CF06F9995A6}" dt="2024-01-05T17:51:48.707" v="192" actId="20577"/>
          <ac:spMkLst>
            <pc:docMk/>
            <pc:sldMk cId="2448227835" sldId="271"/>
            <ac:spMk id="2" creationId="{CA779639-CEC8-C455-1E5B-16A2CF049592}"/>
          </ac:spMkLst>
        </pc:spChg>
      </pc:sldChg>
    </pc:docChg>
  </pc:docChgLst>
  <pc:docChgLst>
    <pc:chgData name="Saúl Tuñón Fernández" userId="S::uo277490@uniovi.es::b7206728-f924-4b61-865b-9cc383999117" providerId="AD" clId="Web-{71657B37-1A8B-4E0E-96B5-28C9CD4A549E}"/>
    <pc:docChg chg="modSld">
      <pc:chgData name="Saúl Tuñón Fernández" userId="S::uo277490@uniovi.es::b7206728-f924-4b61-865b-9cc383999117" providerId="AD" clId="Web-{71657B37-1A8B-4E0E-96B5-28C9CD4A549E}" dt="2024-01-06T19:02:04.745" v="204"/>
      <pc:docMkLst>
        <pc:docMk/>
      </pc:docMkLst>
      <pc:sldChg chg="addSp delSp modSp mod setBg">
        <pc:chgData name="Saúl Tuñón Fernández" userId="S::uo277490@uniovi.es::b7206728-f924-4b61-865b-9cc383999117" providerId="AD" clId="Web-{71657B37-1A8B-4E0E-96B5-28C9CD4A549E}" dt="2024-01-06T18:23:57.452" v="38"/>
        <pc:sldMkLst>
          <pc:docMk/>
          <pc:sldMk cId="2096826969" sldId="258"/>
        </pc:sldMkLst>
        <pc:spChg chg="mod">
          <ac:chgData name="Saúl Tuñón Fernández" userId="S::uo277490@uniovi.es::b7206728-f924-4b61-865b-9cc383999117" providerId="AD" clId="Web-{71657B37-1A8B-4E0E-96B5-28C9CD4A549E}" dt="2024-01-06T18:23:57.452" v="38"/>
          <ac:spMkLst>
            <pc:docMk/>
            <pc:sldMk cId="2096826969" sldId="258"/>
            <ac:spMk id="2" creationId="{02231CD7-0665-F7CE-57FB-38147CC5D0DF}"/>
          </ac:spMkLst>
        </pc:spChg>
        <pc:spChg chg="del mod">
          <ac:chgData name="Saúl Tuñón Fernández" userId="S::uo277490@uniovi.es::b7206728-f924-4b61-865b-9cc383999117" providerId="AD" clId="Web-{71657B37-1A8B-4E0E-96B5-28C9CD4A549E}" dt="2024-01-06T18:23:57.452" v="38"/>
          <ac:spMkLst>
            <pc:docMk/>
            <pc:sldMk cId="2096826969" sldId="258"/>
            <ac:spMk id="3" creationId="{D8DDC00E-F2F2-0149-32D5-08D6B8212E51}"/>
          </ac:spMkLst>
        </pc:spChg>
        <pc:spChg chg="add">
          <ac:chgData name="Saúl Tuñón Fernández" userId="S::uo277490@uniovi.es::b7206728-f924-4b61-865b-9cc383999117" providerId="AD" clId="Web-{71657B37-1A8B-4E0E-96B5-28C9CD4A549E}" dt="2024-01-06T18:23:57.452" v="38"/>
          <ac:spMkLst>
            <pc:docMk/>
            <pc:sldMk cId="2096826969" sldId="258"/>
            <ac:spMk id="9" creationId="{FB5993E2-C02B-4335-ABA5-D8EC465551E3}"/>
          </ac:spMkLst>
        </pc:spChg>
        <pc:spChg chg="add">
          <ac:chgData name="Saúl Tuñón Fernández" userId="S::uo277490@uniovi.es::b7206728-f924-4b61-865b-9cc383999117" providerId="AD" clId="Web-{71657B37-1A8B-4E0E-96B5-28C9CD4A549E}" dt="2024-01-06T18:23:57.452" v="38"/>
          <ac:spMkLst>
            <pc:docMk/>
            <pc:sldMk cId="2096826969" sldId="258"/>
            <ac:spMk id="11" creationId="{C0B801A2-5622-4BE8-9AD2-C337A2CD0022}"/>
          </ac:spMkLst>
        </pc:spChg>
        <pc:spChg chg="add">
          <ac:chgData name="Saúl Tuñón Fernández" userId="S::uo277490@uniovi.es::b7206728-f924-4b61-865b-9cc383999117" providerId="AD" clId="Web-{71657B37-1A8B-4E0E-96B5-28C9CD4A549E}" dt="2024-01-06T18:23:57.452" v="38"/>
          <ac:spMkLst>
            <pc:docMk/>
            <pc:sldMk cId="2096826969" sldId="258"/>
            <ac:spMk id="13" creationId="{B7AF614F-5BC3-4086-99F5-B87C5847A071}"/>
          </ac:spMkLst>
        </pc:spChg>
        <pc:graphicFrameChg chg="add">
          <ac:chgData name="Saúl Tuñón Fernández" userId="S::uo277490@uniovi.es::b7206728-f924-4b61-865b-9cc383999117" providerId="AD" clId="Web-{71657B37-1A8B-4E0E-96B5-28C9CD4A549E}" dt="2024-01-06T18:23:57.452" v="38"/>
          <ac:graphicFrameMkLst>
            <pc:docMk/>
            <pc:sldMk cId="2096826969" sldId="258"/>
            <ac:graphicFrameMk id="5" creationId="{6AF191FA-F29E-9ED6-AF2B-68B0751459DD}"/>
          </ac:graphicFrameMkLst>
        </pc:graphicFrameChg>
      </pc:sldChg>
      <pc:sldChg chg="addSp delSp modSp mod setBg">
        <pc:chgData name="Saúl Tuñón Fernández" userId="S::uo277490@uniovi.es::b7206728-f924-4b61-865b-9cc383999117" providerId="AD" clId="Web-{71657B37-1A8B-4E0E-96B5-28C9CD4A549E}" dt="2024-01-06T19:02:04.745" v="204"/>
        <pc:sldMkLst>
          <pc:docMk/>
          <pc:sldMk cId="1204572930" sldId="265"/>
        </pc:sldMkLst>
        <pc:spChg chg="mod">
          <ac:chgData name="Saúl Tuñón Fernández" userId="S::uo277490@uniovi.es::b7206728-f924-4b61-865b-9cc383999117" providerId="AD" clId="Web-{71657B37-1A8B-4E0E-96B5-28C9CD4A549E}" dt="2024-01-06T18:59:11.613" v="172"/>
          <ac:spMkLst>
            <pc:docMk/>
            <pc:sldMk cId="1204572930" sldId="265"/>
            <ac:spMk id="2" creationId="{968775F9-3652-E86C-8365-47A01FA0833B}"/>
          </ac:spMkLst>
        </pc:spChg>
        <pc:spChg chg="mod">
          <ac:chgData name="Saúl Tuñón Fernández" userId="S::uo277490@uniovi.es::b7206728-f924-4b61-865b-9cc383999117" providerId="AD" clId="Web-{71657B37-1A8B-4E0E-96B5-28C9CD4A549E}" dt="2024-01-06T19:02:04.745" v="204"/>
          <ac:spMkLst>
            <pc:docMk/>
            <pc:sldMk cId="1204572930" sldId="265"/>
            <ac:spMk id="3" creationId="{618C8A47-9C29-23C2-F2B6-232CF080F839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8:59:11.613" v="172"/>
          <ac:spMkLst>
            <pc:docMk/>
            <pc:sldMk cId="1204572930" sldId="265"/>
            <ac:spMk id="9" creationId="{311973C2-EB8B-452A-A698-4A252FD3AE28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8:59:11.613" v="172"/>
          <ac:spMkLst>
            <pc:docMk/>
            <pc:sldMk cId="1204572930" sldId="265"/>
            <ac:spMk id="11" creationId="{10162E77-11AD-44A7-84EC-40C59EEFBD2E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8:59:08.816" v="169"/>
          <ac:spMkLst>
            <pc:docMk/>
            <pc:sldMk cId="1204572930" sldId="265"/>
            <ac:spMk id="18" creationId="{990D0034-F768-41E7-85D4-F38C4DE85770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8:59:08.816" v="169"/>
          <ac:spMkLst>
            <pc:docMk/>
            <pc:sldMk cId="1204572930" sldId="265"/>
            <ac:spMk id="20" creationId="{C4F7E42D-8B5A-4FC8-81CD-9E60171F7FA8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8:59:08.816" v="169"/>
          <ac:spMkLst>
            <pc:docMk/>
            <pc:sldMk cId="1204572930" sldId="265"/>
            <ac:spMk id="22" creationId="{8C04651D-B9F4-4935-A02D-364153FBDF54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8:59:11.613" v="171"/>
          <ac:spMkLst>
            <pc:docMk/>
            <pc:sldMk cId="1204572930" sldId="265"/>
            <ac:spMk id="24" creationId="{82A73093-4B9D-420D-B17E-52293703A1D4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8:59:11.613" v="171"/>
          <ac:spMkLst>
            <pc:docMk/>
            <pc:sldMk cId="1204572930" sldId="265"/>
            <ac:spMk id="25" creationId="{52ABB703-2B0E-4C3B-B4A2-F3973548E561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8:59:11.613" v="171"/>
          <ac:spMkLst>
            <pc:docMk/>
            <pc:sldMk cId="1204572930" sldId="265"/>
            <ac:spMk id="27" creationId="{E95DA498-D9A2-4DA9-B9DA-B3776E08CF7E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9:02:04.745" v="204"/>
          <ac:spMkLst>
            <pc:docMk/>
            <pc:sldMk cId="1204572930" sldId="265"/>
            <ac:spMk id="29" creationId="{10162E77-11AD-44A7-84EC-40C59EEFBD2E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9:02:04.745" v="204"/>
          <ac:spMkLst>
            <pc:docMk/>
            <pc:sldMk cId="1204572930" sldId="265"/>
            <ac:spMk id="31" creationId="{6329CBCE-21AE-419D-AC1F-8ACF510A6670}"/>
          </ac:spMkLst>
        </pc:spChg>
        <pc:spChg chg="add del">
          <ac:chgData name="Saúl Tuñón Fernández" userId="S::uo277490@uniovi.es::b7206728-f924-4b61-865b-9cc383999117" providerId="AD" clId="Web-{71657B37-1A8B-4E0E-96B5-28C9CD4A549E}" dt="2024-01-06T19:02:04.745" v="204"/>
          <ac:spMkLst>
            <pc:docMk/>
            <pc:sldMk cId="1204572930" sldId="265"/>
            <ac:spMk id="32" creationId="{FF2DA012-1414-493D-888F-5D99D0BDA322}"/>
          </ac:spMkLst>
        </pc:spChg>
        <pc:spChg chg="add">
          <ac:chgData name="Saúl Tuñón Fernández" userId="S::uo277490@uniovi.es::b7206728-f924-4b61-865b-9cc383999117" providerId="AD" clId="Web-{71657B37-1A8B-4E0E-96B5-28C9CD4A549E}" dt="2024-01-06T19:02:04.745" v="204"/>
          <ac:spMkLst>
            <pc:docMk/>
            <pc:sldMk cId="1204572930" sldId="265"/>
            <ac:spMk id="37" creationId="{10162E77-11AD-44A7-84EC-40C59EEFBD2E}"/>
          </ac:spMkLst>
        </pc:spChg>
        <pc:spChg chg="add">
          <ac:chgData name="Saúl Tuñón Fernández" userId="S::uo277490@uniovi.es::b7206728-f924-4b61-865b-9cc383999117" providerId="AD" clId="Web-{71657B37-1A8B-4E0E-96B5-28C9CD4A549E}" dt="2024-01-06T19:02:04.745" v="204"/>
          <ac:spMkLst>
            <pc:docMk/>
            <pc:sldMk cId="1204572930" sldId="265"/>
            <ac:spMk id="41" creationId="{6329CBCE-21AE-419D-AC1F-8ACF510A6670}"/>
          </ac:spMkLst>
        </pc:spChg>
        <pc:spChg chg="add">
          <ac:chgData name="Saúl Tuñón Fernández" userId="S::uo277490@uniovi.es::b7206728-f924-4b61-865b-9cc383999117" providerId="AD" clId="Web-{71657B37-1A8B-4E0E-96B5-28C9CD4A549E}" dt="2024-01-06T19:02:04.745" v="204"/>
          <ac:spMkLst>
            <pc:docMk/>
            <pc:sldMk cId="1204572930" sldId="265"/>
            <ac:spMk id="43" creationId="{FF2DA012-1414-493D-888F-5D99D0BDA322}"/>
          </ac:spMkLst>
        </pc:spChg>
        <pc:picChg chg="add mod ord">
          <ac:chgData name="Saúl Tuñón Fernández" userId="S::uo277490@uniovi.es::b7206728-f924-4b61-865b-9cc383999117" providerId="AD" clId="Web-{71657B37-1A8B-4E0E-96B5-28C9CD4A549E}" dt="2024-01-06T19:02:04.745" v="204"/>
          <ac:picMkLst>
            <pc:docMk/>
            <pc:sldMk cId="1204572930" sldId="265"/>
            <ac:picMk id="5" creationId="{BD747428-3196-2BE3-E7BE-156CBBF022D8}"/>
          </ac:picMkLst>
        </pc:picChg>
        <pc:cxnChg chg="add del">
          <ac:chgData name="Saúl Tuñón Fernández" userId="S::uo277490@uniovi.es::b7206728-f924-4b61-865b-9cc383999117" providerId="AD" clId="Web-{71657B37-1A8B-4E0E-96B5-28C9CD4A549E}" dt="2024-01-06T18:59:11.613" v="172"/>
          <ac:cxnSpMkLst>
            <pc:docMk/>
            <pc:sldMk cId="1204572930" sldId="265"/>
            <ac:cxnSpMk id="13" creationId="{5AB158E9-1B40-4CD6-95F0-95CA11DF7B7A}"/>
          </ac:cxnSpMkLst>
        </pc:cxnChg>
        <pc:cxnChg chg="add del">
          <ac:chgData name="Saúl Tuñón Fernández" userId="S::uo277490@uniovi.es::b7206728-f924-4b61-865b-9cc383999117" providerId="AD" clId="Web-{71657B37-1A8B-4E0E-96B5-28C9CD4A549E}" dt="2024-01-06T18:59:11.613" v="171"/>
          <ac:cxnSpMkLst>
            <pc:docMk/>
            <pc:sldMk cId="1204572930" sldId="265"/>
            <ac:cxnSpMk id="26" creationId="{9C21570E-E159-49A6-9891-FA397B7A92D3}"/>
          </ac:cxnSpMkLst>
        </pc:cxnChg>
        <pc:cxnChg chg="add del">
          <ac:chgData name="Saúl Tuñón Fernández" userId="S::uo277490@uniovi.es::b7206728-f924-4b61-865b-9cc383999117" providerId="AD" clId="Web-{71657B37-1A8B-4E0E-96B5-28C9CD4A549E}" dt="2024-01-06T19:02:04.745" v="204"/>
          <ac:cxnSpMkLst>
            <pc:docMk/>
            <pc:sldMk cId="1204572930" sldId="265"/>
            <ac:cxnSpMk id="30" creationId="{5AB158E9-1B40-4CD6-95F0-95CA11DF7B7A}"/>
          </ac:cxnSpMkLst>
        </pc:cxnChg>
        <pc:cxnChg chg="add">
          <ac:chgData name="Saúl Tuñón Fernández" userId="S::uo277490@uniovi.es::b7206728-f924-4b61-865b-9cc383999117" providerId="AD" clId="Web-{71657B37-1A8B-4E0E-96B5-28C9CD4A549E}" dt="2024-01-06T19:02:04.745" v="204"/>
          <ac:cxnSpMkLst>
            <pc:docMk/>
            <pc:sldMk cId="1204572930" sldId="265"/>
            <ac:cxnSpMk id="39" creationId="{5AB158E9-1B40-4CD6-95F0-95CA11DF7B7A}"/>
          </ac:cxnSpMkLst>
        </pc:cxnChg>
      </pc:sldChg>
    </pc:docChg>
  </pc:docChgLst>
  <pc:docChgLst>
    <pc:chgData name="Carlos Sánchez Rodríguez" userId="S::uo282621@uniovi.es::aa55cc9e-a21d-47d2-90c6-a07d646527b6" providerId="AD" clId="Web-{470E069A-76F1-4FE9-A018-B5A8DEE4C735}"/>
    <pc:docChg chg="addSld">
      <pc:chgData name="Carlos Sánchez Rodríguez" userId="S::uo282621@uniovi.es::aa55cc9e-a21d-47d2-90c6-a07d646527b6" providerId="AD" clId="Web-{470E069A-76F1-4FE9-A018-B5A8DEE4C735}" dt="2024-01-05T17:41:41.894" v="0"/>
      <pc:docMkLst>
        <pc:docMk/>
      </pc:docMkLst>
      <pc:sldChg chg="new">
        <pc:chgData name="Carlos Sánchez Rodríguez" userId="S::uo282621@uniovi.es::aa55cc9e-a21d-47d2-90c6-a07d646527b6" providerId="AD" clId="Web-{470E069A-76F1-4FE9-A018-B5A8DEE4C735}" dt="2024-01-05T17:41:41.894" v="0"/>
        <pc:sldMkLst>
          <pc:docMk/>
          <pc:sldMk cId="2096826969" sldId="258"/>
        </pc:sldMkLst>
      </pc:sldChg>
    </pc:docChg>
  </pc:docChgLst>
  <pc:docChgLst>
    <pc:chgData name="Miguel Ángel Olamendi de Yaxte Alonso" userId="S::uo285032@uniovi.es::2e4b6d90-e2d6-4fa5-a018-2cfedabd3163" providerId="AD" clId="Web-{EDBD8300-F937-4801-8523-1EEFEFCE0FBA}"/>
    <pc:docChg chg="modSld">
      <pc:chgData name="Miguel Ángel Olamendi de Yaxte Alonso" userId="S::uo285032@uniovi.es::2e4b6d90-e2d6-4fa5-a018-2cfedabd3163" providerId="AD" clId="Web-{EDBD8300-F937-4801-8523-1EEFEFCE0FBA}" dt="2024-01-05T17:55:02.630" v="4" actId="20577"/>
      <pc:docMkLst>
        <pc:docMk/>
      </pc:docMkLst>
      <pc:sldChg chg="modSp">
        <pc:chgData name="Miguel Ángel Olamendi de Yaxte Alonso" userId="S::uo285032@uniovi.es::2e4b6d90-e2d6-4fa5-a018-2cfedabd3163" providerId="AD" clId="Web-{EDBD8300-F937-4801-8523-1EEFEFCE0FBA}" dt="2024-01-05T17:55:02.630" v="4" actId="20577"/>
        <pc:sldMkLst>
          <pc:docMk/>
          <pc:sldMk cId="2142033043" sldId="268"/>
        </pc:sldMkLst>
        <pc:spChg chg="mod">
          <ac:chgData name="Miguel Ángel Olamendi de Yaxte Alonso" userId="S::uo285032@uniovi.es::2e4b6d90-e2d6-4fa5-a018-2cfedabd3163" providerId="AD" clId="Web-{EDBD8300-F937-4801-8523-1EEFEFCE0FBA}" dt="2024-01-05T17:55:02.630" v="4" actId="20577"/>
          <ac:spMkLst>
            <pc:docMk/>
            <pc:sldMk cId="2142033043" sldId="268"/>
            <ac:spMk id="3" creationId="{0F924631-4023-A998-D16F-3C629A79AA09}"/>
          </ac:spMkLst>
        </pc:spChg>
      </pc:sldChg>
    </pc:docChg>
  </pc:docChgLst>
  <pc:docChgLst>
    <pc:chgData name="Miguel Ángel Olamendi de Yaxte Alonso" userId="S::uo285032@uniovi.es::2e4b6d90-e2d6-4fa5-a018-2cfedabd3163" providerId="AD" clId="Web-{A641CD74-92AD-4848-BB0D-568B3DB84AC3}"/>
    <pc:docChg chg="delSld modSld sldOrd">
      <pc:chgData name="Miguel Ángel Olamendi de Yaxte Alonso" userId="S::uo285032@uniovi.es::2e4b6d90-e2d6-4fa5-a018-2cfedabd3163" providerId="AD" clId="Web-{A641CD74-92AD-4848-BB0D-568B3DB84AC3}" dt="2024-01-07T11:50:41.710" v="87"/>
      <pc:docMkLst>
        <pc:docMk/>
      </pc:docMkLst>
      <pc:sldChg chg="modSp del ord">
        <pc:chgData name="Miguel Ángel Olamendi de Yaxte Alonso" userId="S::uo285032@uniovi.es::2e4b6d90-e2d6-4fa5-a018-2cfedabd3163" providerId="AD" clId="Web-{A641CD74-92AD-4848-BB0D-568B3DB84AC3}" dt="2024-01-07T11:50:41.710" v="87"/>
        <pc:sldMkLst>
          <pc:docMk/>
          <pc:sldMk cId="121011445" sldId="264"/>
        </pc:sldMkLst>
        <pc:picChg chg="mod">
          <ac:chgData name="Miguel Ángel Olamendi de Yaxte Alonso" userId="S::uo285032@uniovi.es::2e4b6d90-e2d6-4fa5-a018-2cfedabd3163" providerId="AD" clId="Web-{A641CD74-92AD-4848-BB0D-568B3DB84AC3}" dt="2024-01-07T11:47:48.323" v="86" actId="14100"/>
          <ac:picMkLst>
            <pc:docMk/>
            <pc:sldMk cId="121011445" sldId="264"/>
            <ac:picMk id="8" creationId="{FBBC4FF1-475B-51E0-8ED6-6D800E5611B3}"/>
          </ac:picMkLst>
        </pc:picChg>
      </pc:sldChg>
      <pc:sldChg chg="modSp">
        <pc:chgData name="Miguel Ángel Olamendi de Yaxte Alonso" userId="S::uo285032@uniovi.es::2e4b6d90-e2d6-4fa5-a018-2cfedabd3163" providerId="AD" clId="Web-{A641CD74-92AD-4848-BB0D-568B3DB84AC3}" dt="2024-01-07T11:42:44.865" v="82" actId="20577"/>
        <pc:sldMkLst>
          <pc:docMk/>
          <pc:sldMk cId="2142033043" sldId="268"/>
        </pc:sldMkLst>
        <pc:spChg chg="mod">
          <ac:chgData name="Miguel Ángel Olamendi de Yaxte Alonso" userId="S::uo285032@uniovi.es::2e4b6d90-e2d6-4fa5-a018-2cfedabd3163" providerId="AD" clId="Web-{A641CD74-92AD-4848-BB0D-568B3DB84AC3}" dt="2024-01-07T11:42:44.865" v="82" actId="20577"/>
          <ac:spMkLst>
            <pc:docMk/>
            <pc:sldMk cId="2142033043" sldId="268"/>
            <ac:spMk id="3" creationId="{0F924631-4023-A998-D16F-3C629A79AA09}"/>
          </ac:spMkLst>
        </pc:spChg>
      </pc:sldChg>
    </pc:docChg>
  </pc:docChgLst>
  <pc:docChgLst>
    <pc:chgData name="Carlos Sánchez Rodríguez" userId="S::uo282621@uniovi.es::aa55cc9e-a21d-47d2-90c6-a07d646527b6" providerId="AD" clId="Web-{8F497FFE-2232-48E6-9D8C-6EF7398C842C}"/>
    <pc:docChg chg="modSld">
      <pc:chgData name="Carlos Sánchez Rodríguez" userId="S::uo282621@uniovi.es::aa55cc9e-a21d-47d2-90c6-a07d646527b6" providerId="AD" clId="Web-{8F497FFE-2232-48E6-9D8C-6EF7398C842C}" dt="2024-01-05T17:54:57.119" v="30" actId="20577"/>
      <pc:docMkLst>
        <pc:docMk/>
      </pc:docMkLst>
      <pc:sldChg chg="modSp">
        <pc:chgData name="Carlos Sánchez Rodríguez" userId="S::uo282621@uniovi.es::aa55cc9e-a21d-47d2-90c6-a07d646527b6" providerId="AD" clId="Web-{8F497FFE-2232-48E6-9D8C-6EF7398C842C}" dt="2024-01-05T17:54:57.119" v="30" actId="20577"/>
        <pc:sldMkLst>
          <pc:docMk/>
          <pc:sldMk cId="2406273178" sldId="256"/>
        </pc:sldMkLst>
        <pc:spChg chg="mod">
          <ac:chgData name="Carlos Sánchez Rodríguez" userId="S::uo282621@uniovi.es::aa55cc9e-a21d-47d2-90c6-a07d646527b6" providerId="AD" clId="Web-{8F497FFE-2232-48E6-9D8C-6EF7398C842C}" dt="2024-01-05T17:54:57.119" v="3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Carlos Sánchez Rodríguez" userId="S::uo282621@uniovi.es::aa55cc9e-a21d-47d2-90c6-a07d646527b6" providerId="AD" clId="Web-{8F497FFE-2232-48E6-9D8C-6EF7398C842C}" dt="2024-01-05T17:54:08.366" v="1" actId="20577"/>
        <pc:sldMkLst>
          <pc:docMk/>
          <pc:sldMk cId="4084550367" sldId="270"/>
        </pc:sldMkLst>
        <pc:spChg chg="mod">
          <ac:chgData name="Carlos Sánchez Rodríguez" userId="S::uo282621@uniovi.es::aa55cc9e-a21d-47d2-90c6-a07d646527b6" providerId="AD" clId="Web-{8F497FFE-2232-48E6-9D8C-6EF7398C842C}" dt="2024-01-05T17:54:08.366" v="1" actId="20577"/>
          <ac:spMkLst>
            <pc:docMk/>
            <pc:sldMk cId="4084550367" sldId="270"/>
            <ac:spMk id="3" creationId="{25AF56E9-143D-64A5-91CC-A4A65CA0558A}"/>
          </ac:spMkLst>
        </pc:spChg>
      </pc:sldChg>
    </pc:docChg>
  </pc:docChgLst>
  <pc:docChgLst>
    <pc:chgData name="Saúl Tuñón Fernández" userId="S::uo277490@uniovi.es::b7206728-f924-4b61-865b-9cc383999117" providerId="AD" clId="Web-{47E9F03E-A0D7-444B-9558-887C791ED37D}"/>
    <pc:docChg chg="addSld modSld sldOrd">
      <pc:chgData name="Saúl Tuñón Fernández" userId="S::uo277490@uniovi.es::b7206728-f924-4b61-865b-9cc383999117" providerId="AD" clId="Web-{47E9F03E-A0D7-444B-9558-887C791ED37D}" dt="2024-01-05T17:42:58.045" v="39" actId="20577"/>
      <pc:docMkLst>
        <pc:docMk/>
      </pc:docMkLst>
      <pc:sldChg chg="modSp new ord">
        <pc:chgData name="Saúl Tuñón Fernández" userId="S::uo277490@uniovi.es::b7206728-f924-4b61-865b-9cc383999117" providerId="AD" clId="Web-{47E9F03E-A0D7-444B-9558-887C791ED37D}" dt="2024-01-05T17:41:52.168" v="18"/>
        <pc:sldMkLst>
          <pc:docMk/>
          <pc:sldMk cId="3866965636" sldId="257"/>
        </pc:sldMkLst>
        <pc:spChg chg="mod">
          <ac:chgData name="Saúl Tuñón Fernández" userId="S::uo277490@uniovi.es::b7206728-f924-4b61-865b-9cc383999117" providerId="AD" clId="Web-{47E9F03E-A0D7-444B-9558-887C791ED37D}" dt="2024-01-05T17:41:47.793" v="17" actId="20577"/>
          <ac:spMkLst>
            <pc:docMk/>
            <pc:sldMk cId="3866965636" sldId="257"/>
            <ac:spMk id="2" creationId="{8FFE3E64-5131-3365-0389-5475046988FA}"/>
          </ac:spMkLst>
        </pc:spChg>
      </pc:sldChg>
      <pc:sldChg chg="modSp ord">
        <pc:chgData name="Saúl Tuñón Fernández" userId="S::uo277490@uniovi.es::b7206728-f924-4b61-865b-9cc383999117" providerId="AD" clId="Web-{47E9F03E-A0D7-444B-9558-887C791ED37D}" dt="2024-01-05T17:42:07.778" v="25" actId="20577"/>
        <pc:sldMkLst>
          <pc:docMk/>
          <pc:sldMk cId="2096826969" sldId="258"/>
        </pc:sldMkLst>
        <pc:spChg chg="mod">
          <ac:chgData name="Saúl Tuñón Fernández" userId="S::uo277490@uniovi.es::b7206728-f924-4b61-865b-9cc383999117" providerId="AD" clId="Web-{47E9F03E-A0D7-444B-9558-887C791ED37D}" dt="2024-01-05T17:42:07.778" v="25" actId="20577"/>
          <ac:spMkLst>
            <pc:docMk/>
            <pc:sldMk cId="2096826969" sldId="258"/>
            <ac:spMk id="2" creationId="{02231CD7-0665-F7CE-57FB-38147CC5D0DF}"/>
          </ac:spMkLst>
        </pc:spChg>
      </pc:sldChg>
      <pc:sldChg chg="modSp new">
        <pc:chgData name="Saúl Tuñón Fernández" userId="S::uo277490@uniovi.es::b7206728-f924-4b61-865b-9cc383999117" providerId="AD" clId="Web-{47E9F03E-A0D7-444B-9558-887C791ED37D}" dt="2024-01-05T17:42:58.045" v="39" actId="20577"/>
        <pc:sldMkLst>
          <pc:docMk/>
          <pc:sldMk cId="4152247363" sldId="259"/>
        </pc:sldMkLst>
        <pc:spChg chg="mod">
          <ac:chgData name="Saúl Tuñón Fernández" userId="S::uo277490@uniovi.es::b7206728-f924-4b61-865b-9cc383999117" providerId="AD" clId="Web-{47E9F03E-A0D7-444B-9558-887C791ED37D}" dt="2024-01-05T17:42:58.045" v="39" actId="20577"/>
          <ac:spMkLst>
            <pc:docMk/>
            <pc:sldMk cId="4152247363" sldId="259"/>
            <ac:spMk id="2" creationId="{BF4B7D25-A2E6-D3AE-D1FC-03040BBF5941}"/>
          </ac:spMkLst>
        </pc:spChg>
      </pc:sldChg>
      <pc:sldChg chg="new">
        <pc:chgData name="Saúl Tuñón Fernández" userId="S::uo277490@uniovi.es::b7206728-f924-4b61-865b-9cc383999117" providerId="AD" clId="Web-{47E9F03E-A0D7-444B-9558-887C791ED37D}" dt="2024-01-05T17:42:16.794" v="27"/>
        <pc:sldMkLst>
          <pc:docMk/>
          <pc:sldMk cId="3112030641" sldId="260"/>
        </pc:sldMkLst>
      </pc:sldChg>
    </pc:docChg>
  </pc:docChgLst>
  <pc:docChgLst>
    <pc:chgData name="Hugo Roberto Pulido Pensado" userId="S::uo282823@uniovi.es::9209752b-e9a8-4f02-9866-9102d707bb69" providerId="AD" clId="Web-{86C3A161-35EF-4D88-B027-FD1D26F39C12}"/>
    <pc:docChg chg="modSld sldOrd">
      <pc:chgData name="Hugo Roberto Pulido Pensado" userId="S::uo282823@uniovi.es::9209752b-e9a8-4f02-9866-9102d707bb69" providerId="AD" clId="Web-{86C3A161-35EF-4D88-B027-FD1D26F39C12}" dt="2024-01-07T11:48:17.182" v="5" actId="20577"/>
      <pc:docMkLst>
        <pc:docMk/>
      </pc:docMkLst>
      <pc:sldChg chg="ord">
        <pc:chgData name="Hugo Roberto Pulido Pensado" userId="S::uo282823@uniovi.es::9209752b-e9a8-4f02-9866-9102d707bb69" providerId="AD" clId="Web-{86C3A161-35EF-4D88-B027-FD1D26F39C12}" dt="2024-01-07T11:46:09.599" v="0"/>
        <pc:sldMkLst>
          <pc:docMk/>
          <pc:sldMk cId="3958911324" sldId="266"/>
        </pc:sldMkLst>
      </pc:sldChg>
      <pc:sldChg chg="modSp ord">
        <pc:chgData name="Hugo Roberto Pulido Pensado" userId="S::uo282823@uniovi.es::9209752b-e9a8-4f02-9866-9102d707bb69" providerId="AD" clId="Web-{86C3A161-35EF-4D88-B027-FD1D26F39C12}" dt="2024-01-07T11:48:17.182" v="5" actId="20577"/>
        <pc:sldMkLst>
          <pc:docMk/>
          <pc:sldMk cId="605211553" sldId="269"/>
        </pc:sldMkLst>
        <pc:spChg chg="mod">
          <ac:chgData name="Hugo Roberto Pulido Pensado" userId="S::uo282823@uniovi.es::9209752b-e9a8-4f02-9866-9102d707bb69" providerId="AD" clId="Web-{86C3A161-35EF-4D88-B027-FD1D26F39C12}" dt="2024-01-07T11:48:17.182" v="5" actId="20577"/>
          <ac:spMkLst>
            <pc:docMk/>
            <pc:sldMk cId="605211553" sldId="269"/>
            <ac:spMk id="3" creationId="{EBD77520-B2C9-E6DD-5D79-8E1E72607563}"/>
          </ac:spMkLst>
        </pc:spChg>
      </pc:sldChg>
    </pc:docChg>
  </pc:docChgLst>
  <pc:docChgLst>
    <pc:chgData name="Miguel Ángel Olamendi de Yaxte Alonso" userId="S::uo285032@uniovi.es::2e4b6d90-e2d6-4fa5-a018-2cfedabd3163" providerId="AD" clId="Web-{F231B6BB-59E1-446C-9472-5E93832D1364}"/>
    <pc:docChg chg="modSld">
      <pc:chgData name="Miguel Ángel Olamendi de Yaxte Alonso" userId="S::uo285032@uniovi.es::2e4b6d90-e2d6-4fa5-a018-2cfedabd3163" providerId="AD" clId="Web-{F231B6BB-59E1-446C-9472-5E93832D1364}" dt="2024-01-07T01:33:17.631" v="26" actId="20577"/>
      <pc:docMkLst>
        <pc:docMk/>
      </pc:docMkLst>
      <pc:sldChg chg="modSp">
        <pc:chgData name="Miguel Ángel Olamendi de Yaxte Alonso" userId="S::uo285032@uniovi.es::2e4b6d90-e2d6-4fa5-a018-2cfedabd3163" providerId="AD" clId="Web-{F231B6BB-59E1-446C-9472-5E93832D1364}" dt="2024-01-07T01:33:17.631" v="26" actId="20577"/>
        <pc:sldMkLst>
          <pc:docMk/>
          <pc:sldMk cId="2406273178" sldId="256"/>
        </pc:sldMkLst>
        <pc:spChg chg="mod">
          <ac:chgData name="Miguel Ángel Olamendi de Yaxte Alonso" userId="S::uo285032@uniovi.es::2e4b6d90-e2d6-4fa5-a018-2cfedabd3163" providerId="AD" clId="Web-{F231B6BB-59E1-446C-9472-5E93832D1364}" dt="2024-01-07T01:33:17.631" v="26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  <pc:docChgLst>
    <pc:chgData name="Miguel Ángel Olamendi de Yaxte Alonso" userId="S::uo285032@uniovi.es::2e4b6d90-e2d6-4fa5-a018-2cfedabd3163" providerId="AD" clId="Web-{55434D02-F814-42DE-AB11-5EF972CBAA37}"/>
    <pc:docChg chg="modSld">
      <pc:chgData name="Miguel Ángel Olamendi de Yaxte Alonso" userId="S::uo285032@uniovi.es::2e4b6d90-e2d6-4fa5-a018-2cfedabd3163" providerId="AD" clId="Web-{55434D02-F814-42DE-AB11-5EF972CBAA37}" dt="2024-01-07T03:11:48.884" v="27" actId="14100"/>
      <pc:docMkLst>
        <pc:docMk/>
      </pc:docMkLst>
      <pc:sldChg chg="addSp delSp modSp">
        <pc:chgData name="Miguel Ángel Olamendi de Yaxte Alonso" userId="S::uo285032@uniovi.es::2e4b6d90-e2d6-4fa5-a018-2cfedabd3163" providerId="AD" clId="Web-{55434D02-F814-42DE-AB11-5EF972CBAA37}" dt="2024-01-07T03:11:48.884" v="27" actId="14100"/>
        <pc:sldMkLst>
          <pc:docMk/>
          <pc:sldMk cId="121011445" sldId="264"/>
        </pc:sldMkLst>
        <pc:spChg chg="del">
          <ac:chgData name="Miguel Ángel Olamendi de Yaxte Alonso" userId="S::uo285032@uniovi.es::2e4b6d90-e2d6-4fa5-a018-2cfedabd3163" providerId="AD" clId="Web-{55434D02-F814-42DE-AB11-5EF972CBAA37}" dt="2024-01-07T03:06:47.491" v="1"/>
          <ac:spMkLst>
            <pc:docMk/>
            <pc:sldMk cId="121011445" sldId="264"/>
            <ac:spMk id="3" creationId="{5D902A60-5E47-6DCC-F146-9CD80B221AE4}"/>
          </ac:spMkLst>
        </pc:spChg>
        <pc:spChg chg="add mod">
          <ac:chgData name="Miguel Ángel Olamendi de Yaxte Alonso" userId="S::uo285032@uniovi.es::2e4b6d90-e2d6-4fa5-a018-2cfedabd3163" providerId="AD" clId="Web-{55434D02-F814-42DE-AB11-5EF972CBAA37}" dt="2024-01-07T03:06:52.429" v="2" actId="1076"/>
          <ac:spMkLst>
            <pc:docMk/>
            <pc:sldMk cId="121011445" sldId="264"/>
            <ac:spMk id="5" creationId="{C1015DE7-1F0F-E9F7-E982-C5CBFBE7144D}"/>
          </ac:spMkLst>
        </pc:spChg>
        <pc:picChg chg="add del mod">
          <ac:chgData name="Miguel Ángel Olamendi de Yaxte Alonso" userId="S::uo285032@uniovi.es::2e4b6d90-e2d6-4fa5-a018-2cfedabd3163" providerId="AD" clId="Web-{55434D02-F814-42DE-AB11-5EF972CBAA37}" dt="2024-01-07T03:07:33.789" v="14"/>
          <ac:picMkLst>
            <pc:docMk/>
            <pc:sldMk cId="121011445" sldId="264"/>
            <ac:picMk id="6" creationId="{68E64508-26E3-4DF1-D8E1-E42FD94C9919}"/>
          </ac:picMkLst>
        </pc:picChg>
        <pc:picChg chg="add del mod">
          <ac:chgData name="Miguel Ángel Olamendi de Yaxte Alonso" userId="S::uo285032@uniovi.es::2e4b6d90-e2d6-4fa5-a018-2cfedabd3163" providerId="AD" clId="Web-{55434D02-F814-42DE-AB11-5EF972CBAA37}" dt="2024-01-07T03:08:40.229" v="19"/>
          <ac:picMkLst>
            <pc:docMk/>
            <pc:sldMk cId="121011445" sldId="264"/>
            <ac:picMk id="7" creationId="{ABD0CAD3-D198-2A41-7EED-BD08532F38E4}"/>
          </ac:picMkLst>
        </pc:picChg>
        <pc:picChg chg="add mod">
          <ac:chgData name="Miguel Ángel Olamendi de Yaxte Alonso" userId="S::uo285032@uniovi.es::2e4b6d90-e2d6-4fa5-a018-2cfedabd3163" providerId="AD" clId="Web-{55434D02-F814-42DE-AB11-5EF972CBAA37}" dt="2024-01-07T03:11:48.884" v="27" actId="14100"/>
          <ac:picMkLst>
            <pc:docMk/>
            <pc:sldMk cId="121011445" sldId="264"/>
            <ac:picMk id="8" creationId="{FBBC4FF1-475B-51E0-8ED6-6D800E5611B3}"/>
          </ac:picMkLst>
        </pc:picChg>
      </pc:sldChg>
      <pc:sldChg chg="modSp">
        <pc:chgData name="Miguel Ángel Olamendi de Yaxte Alonso" userId="S::uo285032@uniovi.es::2e4b6d90-e2d6-4fa5-a018-2cfedabd3163" providerId="AD" clId="Web-{55434D02-F814-42DE-AB11-5EF972CBAA37}" dt="2024-01-07T03:11:37.509" v="26" actId="20577"/>
        <pc:sldMkLst>
          <pc:docMk/>
          <pc:sldMk cId="2142033043" sldId="268"/>
        </pc:sldMkLst>
        <pc:spChg chg="mod">
          <ac:chgData name="Miguel Ángel Olamendi de Yaxte Alonso" userId="S::uo285032@uniovi.es::2e4b6d90-e2d6-4fa5-a018-2cfedabd3163" providerId="AD" clId="Web-{55434D02-F814-42DE-AB11-5EF972CBAA37}" dt="2024-01-07T03:11:37.509" v="26" actId="20577"/>
          <ac:spMkLst>
            <pc:docMk/>
            <pc:sldMk cId="2142033043" sldId="268"/>
            <ac:spMk id="3" creationId="{0F924631-4023-A998-D16F-3C629A79AA09}"/>
          </ac:spMkLst>
        </pc:spChg>
      </pc:sldChg>
    </pc:docChg>
  </pc:docChgLst>
  <pc:docChgLst>
    <pc:chgData name="Miguel Ángel Olamendi de Yaxte Alonso" userId="S::uo285032@uniovi.es::2e4b6d90-e2d6-4fa5-a018-2cfedabd3163" providerId="AD" clId="Web-{6D218743-AD5D-480B-8DAD-FC3689537170}"/>
    <pc:docChg chg="modSld">
      <pc:chgData name="Miguel Ángel Olamendi de Yaxte Alonso" userId="S::uo285032@uniovi.es::2e4b6d90-e2d6-4fa5-a018-2cfedabd3163" providerId="AD" clId="Web-{6D218743-AD5D-480B-8DAD-FC3689537170}" dt="2024-01-07T09:37:19.777" v="0"/>
      <pc:docMkLst>
        <pc:docMk/>
      </pc:docMkLst>
      <pc:sldChg chg="addSp">
        <pc:chgData name="Miguel Ángel Olamendi de Yaxte Alonso" userId="S::uo285032@uniovi.es::2e4b6d90-e2d6-4fa5-a018-2cfedabd3163" providerId="AD" clId="Web-{6D218743-AD5D-480B-8DAD-FC3689537170}" dt="2024-01-07T09:37:19.777" v="0"/>
        <pc:sldMkLst>
          <pc:docMk/>
          <pc:sldMk cId="121011445" sldId="264"/>
        </pc:sldMkLst>
        <pc:spChg chg="add">
          <ac:chgData name="Miguel Ángel Olamendi de Yaxte Alonso" userId="S::uo285032@uniovi.es::2e4b6d90-e2d6-4fa5-a018-2cfedabd3163" providerId="AD" clId="Web-{6D218743-AD5D-480B-8DAD-FC3689537170}" dt="2024-01-07T09:37:19.777" v="0"/>
          <ac:spMkLst>
            <pc:docMk/>
            <pc:sldMk cId="121011445" sldId="264"/>
            <ac:spMk id="4" creationId="{E7FCC464-AC06-6198-6148-767B054285AE}"/>
          </ac:spMkLst>
        </pc:spChg>
      </pc:sldChg>
    </pc:docChg>
  </pc:docChgLst>
  <pc:docChgLst>
    <pc:chgData name="Diego Villa García" userId="fe6085fa-506a-4ee8-a068-c5dfb1985b94" providerId="ADAL" clId="{9A8C1E21-1569-4164-92C0-21854766341F}"/>
    <pc:docChg chg="undo redo custSel addSld delSld modSld">
      <pc:chgData name="Diego Villa García" userId="fe6085fa-506a-4ee8-a068-c5dfb1985b94" providerId="ADAL" clId="{9A8C1E21-1569-4164-92C0-21854766341F}" dt="2024-01-07T17:01:02.827" v="989" actId="20577"/>
      <pc:docMkLst>
        <pc:docMk/>
      </pc:docMkLst>
      <pc:sldChg chg="modSp mod">
        <pc:chgData name="Diego Villa García" userId="fe6085fa-506a-4ee8-a068-c5dfb1985b94" providerId="ADAL" clId="{9A8C1E21-1569-4164-92C0-21854766341F}" dt="2024-01-05T17:41:40.302" v="55" actId="122"/>
        <pc:sldMkLst>
          <pc:docMk/>
          <pc:sldMk cId="2406273178" sldId="256"/>
        </pc:sldMkLst>
        <pc:spChg chg="mod">
          <ac:chgData name="Diego Villa García" userId="fe6085fa-506a-4ee8-a068-c5dfb1985b94" providerId="ADAL" clId="{9A8C1E21-1569-4164-92C0-21854766341F}" dt="2024-01-05T17:41:27.191" v="49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Diego Villa García" userId="fe6085fa-506a-4ee8-a068-c5dfb1985b94" providerId="ADAL" clId="{9A8C1E21-1569-4164-92C0-21854766341F}" dt="2024-01-05T17:41:40.302" v="55" actId="122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 mod">
        <pc:chgData name="Diego Villa García" userId="fe6085fa-506a-4ee8-a068-c5dfb1985b94" providerId="ADAL" clId="{9A8C1E21-1569-4164-92C0-21854766341F}" dt="2024-01-06T17:32:54.126" v="927" actId="1035"/>
        <pc:sldMkLst>
          <pc:docMk/>
          <pc:sldMk cId="3866965636" sldId="257"/>
        </pc:sldMkLst>
        <pc:spChg chg="del">
          <ac:chgData name="Diego Villa García" userId="fe6085fa-506a-4ee8-a068-c5dfb1985b94" providerId="ADAL" clId="{9A8C1E21-1569-4164-92C0-21854766341F}" dt="2024-01-05T18:28:19.610" v="57" actId="478"/>
          <ac:spMkLst>
            <pc:docMk/>
            <pc:sldMk cId="3866965636" sldId="257"/>
            <ac:spMk id="3" creationId="{2E4F551E-54A2-0C0D-846F-AE21A7DE9700}"/>
          </ac:spMkLst>
        </pc:spChg>
        <pc:spChg chg="add del mod">
          <ac:chgData name="Diego Villa García" userId="fe6085fa-506a-4ee8-a068-c5dfb1985b94" providerId="ADAL" clId="{9A8C1E21-1569-4164-92C0-21854766341F}" dt="2024-01-05T18:28:20.901" v="58" actId="478"/>
          <ac:spMkLst>
            <pc:docMk/>
            <pc:sldMk cId="3866965636" sldId="257"/>
            <ac:spMk id="5" creationId="{D36A05FE-4866-4E55-587C-87F6C937DDBD}"/>
          </ac:spMkLst>
        </pc:spChg>
        <pc:spChg chg="add mod">
          <ac:chgData name="Diego Villa García" userId="fe6085fa-506a-4ee8-a068-c5dfb1985b94" providerId="ADAL" clId="{9A8C1E21-1569-4164-92C0-21854766341F}" dt="2024-01-06T17:32:41.717" v="840" actId="12"/>
          <ac:spMkLst>
            <pc:docMk/>
            <pc:sldMk cId="3866965636" sldId="257"/>
            <ac:spMk id="12" creationId="{A4065ABA-55D3-0F50-BD9A-A44B1AFCCD83}"/>
          </ac:spMkLst>
        </pc:spChg>
        <pc:spChg chg="add mod">
          <ac:chgData name="Diego Villa García" userId="fe6085fa-506a-4ee8-a068-c5dfb1985b94" providerId="ADAL" clId="{9A8C1E21-1569-4164-92C0-21854766341F}" dt="2024-01-06T17:32:54.126" v="927" actId="1035"/>
          <ac:spMkLst>
            <pc:docMk/>
            <pc:sldMk cId="3866965636" sldId="257"/>
            <ac:spMk id="13" creationId="{82023B32-C186-A243-5606-768C7D23AE1A}"/>
          </ac:spMkLst>
        </pc:spChg>
        <pc:spChg chg="add mod">
          <ac:chgData name="Diego Villa García" userId="fe6085fa-506a-4ee8-a068-c5dfb1985b94" providerId="ADAL" clId="{9A8C1E21-1569-4164-92C0-21854766341F}" dt="2024-01-06T17:32:54.126" v="927" actId="1035"/>
          <ac:spMkLst>
            <pc:docMk/>
            <pc:sldMk cId="3866965636" sldId="257"/>
            <ac:spMk id="14" creationId="{989E8B44-A277-59E3-B22E-99C6F3768066}"/>
          </ac:spMkLst>
        </pc:spChg>
        <pc:spChg chg="add mod">
          <ac:chgData name="Diego Villa García" userId="fe6085fa-506a-4ee8-a068-c5dfb1985b94" providerId="ADAL" clId="{9A8C1E21-1569-4164-92C0-21854766341F}" dt="2024-01-06T17:32:54.126" v="927" actId="1035"/>
          <ac:spMkLst>
            <pc:docMk/>
            <pc:sldMk cId="3866965636" sldId="257"/>
            <ac:spMk id="15" creationId="{AE355DF3-03E1-D369-553F-4C49A55F7A05}"/>
          </ac:spMkLst>
        </pc:spChg>
        <pc:picChg chg="add mod">
          <ac:chgData name="Diego Villa García" userId="fe6085fa-506a-4ee8-a068-c5dfb1985b94" providerId="ADAL" clId="{9A8C1E21-1569-4164-92C0-21854766341F}" dt="2024-01-06T17:32:54.126" v="927" actId="1035"/>
          <ac:picMkLst>
            <pc:docMk/>
            <pc:sldMk cId="3866965636" sldId="257"/>
            <ac:picMk id="7" creationId="{DA2DA4ED-2CAC-C341-A8D7-77DBF5FD9D2D}"/>
          </ac:picMkLst>
        </pc:picChg>
        <pc:picChg chg="add mod">
          <ac:chgData name="Diego Villa García" userId="fe6085fa-506a-4ee8-a068-c5dfb1985b94" providerId="ADAL" clId="{9A8C1E21-1569-4164-92C0-21854766341F}" dt="2024-01-06T17:32:54.126" v="927" actId="1035"/>
          <ac:picMkLst>
            <pc:docMk/>
            <pc:sldMk cId="3866965636" sldId="257"/>
            <ac:picMk id="9" creationId="{B7D1350E-3218-3B9C-3255-5E9984BFAE92}"/>
          </ac:picMkLst>
        </pc:picChg>
        <pc:picChg chg="add mod">
          <ac:chgData name="Diego Villa García" userId="fe6085fa-506a-4ee8-a068-c5dfb1985b94" providerId="ADAL" clId="{9A8C1E21-1569-4164-92C0-21854766341F}" dt="2024-01-06T17:32:54.126" v="927" actId="1035"/>
          <ac:picMkLst>
            <pc:docMk/>
            <pc:sldMk cId="3866965636" sldId="257"/>
            <ac:picMk id="11" creationId="{23D644E7-A328-33B0-DE59-3F2F136BDAF2}"/>
          </ac:picMkLst>
        </pc:picChg>
        <pc:picChg chg="add mod">
          <ac:chgData name="Diego Villa García" userId="fe6085fa-506a-4ee8-a068-c5dfb1985b94" providerId="ADAL" clId="{9A8C1E21-1569-4164-92C0-21854766341F}" dt="2024-01-06T17:32:54.126" v="927" actId="1035"/>
          <ac:picMkLst>
            <pc:docMk/>
            <pc:sldMk cId="3866965636" sldId="257"/>
            <ac:picMk id="17" creationId="{57A0E9D1-9CF2-9964-8ED5-7AED51ED2AAF}"/>
          </ac:picMkLst>
        </pc:picChg>
        <pc:picChg chg="add mod">
          <ac:chgData name="Diego Villa García" userId="fe6085fa-506a-4ee8-a068-c5dfb1985b94" providerId="ADAL" clId="{9A8C1E21-1569-4164-92C0-21854766341F}" dt="2024-01-06T17:32:54.126" v="927" actId="1035"/>
          <ac:picMkLst>
            <pc:docMk/>
            <pc:sldMk cId="3866965636" sldId="257"/>
            <ac:picMk id="18" creationId="{A3842277-6DE1-4537-56DB-E794D8DCF180}"/>
          </ac:picMkLst>
        </pc:picChg>
        <pc:picChg chg="add del">
          <ac:chgData name="Diego Villa García" userId="fe6085fa-506a-4ee8-a068-c5dfb1985b94" providerId="ADAL" clId="{9A8C1E21-1569-4164-92C0-21854766341F}" dt="2024-01-05T18:34:03.672" v="318"/>
          <ac:picMkLst>
            <pc:docMk/>
            <pc:sldMk cId="3866965636" sldId="257"/>
            <ac:picMk id="19" creationId="{0DE0EF45-B7F8-F5D1-7543-2B8DD7366C0B}"/>
          </ac:picMkLst>
        </pc:picChg>
      </pc:sldChg>
      <pc:sldChg chg="modSp mod">
        <pc:chgData name="Diego Villa García" userId="fe6085fa-506a-4ee8-a068-c5dfb1985b94" providerId="ADAL" clId="{9A8C1E21-1569-4164-92C0-21854766341F}" dt="2024-01-05T17:49:28" v="56" actId="20577"/>
        <pc:sldMkLst>
          <pc:docMk/>
          <pc:sldMk cId="2096826969" sldId="258"/>
        </pc:sldMkLst>
        <pc:spChg chg="mod">
          <ac:chgData name="Diego Villa García" userId="fe6085fa-506a-4ee8-a068-c5dfb1985b94" providerId="ADAL" clId="{9A8C1E21-1569-4164-92C0-21854766341F}" dt="2024-01-05T17:49:28" v="56" actId="20577"/>
          <ac:spMkLst>
            <pc:docMk/>
            <pc:sldMk cId="2096826969" sldId="258"/>
            <ac:spMk id="2" creationId="{02231CD7-0665-F7CE-57FB-38147CC5D0DF}"/>
          </ac:spMkLst>
        </pc:spChg>
      </pc:sldChg>
      <pc:sldChg chg="addSp delSp modSp mod">
        <pc:chgData name="Diego Villa García" userId="fe6085fa-506a-4ee8-a068-c5dfb1985b94" providerId="ADAL" clId="{9A8C1E21-1569-4164-92C0-21854766341F}" dt="2024-01-07T16:53:55.280" v="974" actId="1076"/>
        <pc:sldMkLst>
          <pc:docMk/>
          <pc:sldMk cId="4152247363" sldId="259"/>
        </pc:sldMkLst>
        <pc:spChg chg="add del mod">
          <ac:chgData name="Diego Villa García" userId="fe6085fa-506a-4ee8-a068-c5dfb1985b94" providerId="ADAL" clId="{9A8C1E21-1569-4164-92C0-21854766341F}" dt="2024-01-07T16:45:32.843" v="964" actId="478"/>
          <ac:spMkLst>
            <pc:docMk/>
            <pc:sldMk cId="4152247363" sldId="259"/>
            <ac:spMk id="6" creationId="{B2253252-5185-EF00-9320-10B0B61E4A84}"/>
          </ac:spMkLst>
        </pc:spChg>
        <pc:picChg chg="del">
          <ac:chgData name="Diego Villa García" userId="fe6085fa-506a-4ee8-a068-c5dfb1985b94" providerId="ADAL" clId="{9A8C1E21-1569-4164-92C0-21854766341F}" dt="2024-01-07T16:45:30.838" v="962" actId="478"/>
          <ac:picMkLst>
            <pc:docMk/>
            <pc:sldMk cId="4152247363" sldId="259"/>
            <ac:picMk id="5" creationId="{1A7F148B-C3C9-90D7-5C60-954E402A483A}"/>
          </ac:picMkLst>
        </pc:picChg>
        <pc:picChg chg="add del mod">
          <ac:chgData name="Diego Villa García" userId="fe6085fa-506a-4ee8-a068-c5dfb1985b94" providerId="ADAL" clId="{9A8C1E21-1569-4164-92C0-21854766341F}" dt="2024-01-07T16:53:49.286" v="971" actId="478"/>
          <ac:picMkLst>
            <pc:docMk/>
            <pc:sldMk cId="4152247363" sldId="259"/>
            <ac:picMk id="7" creationId="{A5D1ABAA-A157-8F7C-7DB7-5D893A79BBC2}"/>
          </ac:picMkLst>
        </pc:picChg>
        <pc:picChg chg="add mod">
          <ac:chgData name="Diego Villa García" userId="fe6085fa-506a-4ee8-a068-c5dfb1985b94" providerId="ADAL" clId="{9A8C1E21-1569-4164-92C0-21854766341F}" dt="2024-01-07T16:53:55.280" v="974" actId="1076"/>
          <ac:picMkLst>
            <pc:docMk/>
            <pc:sldMk cId="4152247363" sldId="259"/>
            <ac:picMk id="9" creationId="{1BEA8593-0E72-6F22-17C3-6C0C28CCEFD5}"/>
          </ac:picMkLst>
        </pc:picChg>
      </pc:sldChg>
      <pc:sldChg chg="addSp delSp modSp mod">
        <pc:chgData name="Diego Villa García" userId="fe6085fa-506a-4ee8-a068-c5dfb1985b94" providerId="ADAL" clId="{9A8C1E21-1569-4164-92C0-21854766341F}" dt="2024-01-07T16:56:26.992" v="978" actId="1076"/>
        <pc:sldMkLst>
          <pc:docMk/>
          <pc:sldMk cId="3112030641" sldId="260"/>
        </pc:sldMkLst>
        <pc:spChg chg="del mod">
          <ac:chgData name="Diego Villa García" userId="fe6085fa-506a-4ee8-a068-c5dfb1985b94" providerId="ADAL" clId="{9A8C1E21-1569-4164-92C0-21854766341F}" dt="2024-01-06T16:44:02.918" v="358" actId="21"/>
          <ac:spMkLst>
            <pc:docMk/>
            <pc:sldMk cId="3112030641" sldId="260"/>
            <ac:spMk id="2" creationId="{A0E554CD-28A7-DEC1-523E-03B1D5BDE35E}"/>
          </ac:spMkLst>
        </pc:spChg>
        <pc:spChg chg="del">
          <ac:chgData name="Diego Villa García" userId="fe6085fa-506a-4ee8-a068-c5dfb1985b94" providerId="ADAL" clId="{9A8C1E21-1569-4164-92C0-21854766341F}" dt="2024-01-06T16:42:25.289" v="333" actId="478"/>
          <ac:spMkLst>
            <pc:docMk/>
            <pc:sldMk cId="3112030641" sldId="260"/>
            <ac:spMk id="3" creationId="{DFAE38B6-6B04-EF3B-90BC-EB674433107F}"/>
          </ac:spMkLst>
        </pc:spChg>
        <pc:spChg chg="add mod">
          <ac:chgData name="Diego Villa García" userId="fe6085fa-506a-4ee8-a068-c5dfb1985b94" providerId="ADAL" clId="{9A8C1E21-1569-4164-92C0-21854766341F}" dt="2024-01-06T17:27:18.575" v="512" actId="20577"/>
          <ac:spMkLst>
            <pc:docMk/>
            <pc:sldMk cId="3112030641" sldId="260"/>
            <ac:spMk id="6" creationId="{5873A9F9-46B6-05ED-29DB-F6E94BDE6C62}"/>
          </ac:spMkLst>
        </pc:spChg>
        <pc:spChg chg="add mod">
          <ac:chgData name="Diego Villa García" userId="fe6085fa-506a-4ee8-a068-c5dfb1985b94" providerId="ADAL" clId="{9A8C1E21-1569-4164-92C0-21854766341F}" dt="2024-01-06T17:28:52.350" v="637" actId="20577"/>
          <ac:spMkLst>
            <pc:docMk/>
            <pc:sldMk cId="3112030641" sldId="260"/>
            <ac:spMk id="8" creationId="{027766E3-6E44-600F-7A91-0D1C5DA66A8D}"/>
          </ac:spMkLst>
        </pc:spChg>
        <pc:spChg chg="add mod">
          <ac:chgData name="Diego Villa García" userId="fe6085fa-506a-4ee8-a068-c5dfb1985b94" providerId="ADAL" clId="{9A8C1E21-1569-4164-92C0-21854766341F}" dt="2024-01-07T16:56:26.992" v="978" actId="1076"/>
          <ac:spMkLst>
            <pc:docMk/>
            <pc:sldMk cId="3112030641" sldId="260"/>
            <ac:spMk id="9" creationId="{5A45045B-EDBC-A36F-CF5E-7D7CB7869366}"/>
          </ac:spMkLst>
        </pc:spChg>
        <pc:picChg chg="add del mod">
          <ac:chgData name="Diego Villa García" userId="fe6085fa-506a-4ee8-a068-c5dfb1985b94" providerId="ADAL" clId="{9A8C1E21-1569-4164-92C0-21854766341F}" dt="2024-01-07T16:56:23.405" v="975" actId="478"/>
          <ac:picMkLst>
            <pc:docMk/>
            <pc:sldMk cId="3112030641" sldId="260"/>
            <ac:picMk id="3" creationId="{9C0E4D24-7E4A-F385-BC98-26275380AB27}"/>
          </ac:picMkLst>
        </pc:picChg>
        <pc:picChg chg="add mod">
          <ac:chgData name="Diego Villa García" userId="fe6085fa-506a-4ee8-a068-c5dfb1985b94" providerId="ADAL" clId="{9A8C1E21-1569-4164-92C0-21854766341F}" dt="2024-01-07T16:56:25.156" v="977" actId="1076"/>
          <ac:picMkLst>
            <pc:docMk/>
            <pc:sldMk cId="3112030641" sldId="260"/>
            <ac:picMk id="5" creationId="{08954452-E73F-7062-D777-DE91B310C6BE}"/>
          </ac:picMkLst>
        </pc:picChg>
        <pc:picChg chg="add del mod">
          <ac:chgData name="Diego Villa García" userId="fe6085fa-506a-4ee8-a068-c5dfb1985b94" providerId="ADAL" clId="{9A8C1E21-1569-4164-92C0-21854766341F}" dt="2024-01-06T17:26:34.225" v="482" actId="478"/>
          <ac:picMkLst>
            <pc:docMk/>
            <pc:sldMk cId="3112030641" sldId="260"/>
            <ac:picMk id="5" creationId="{59995E65-F2E1-C4D4-5E71-C9C47F6B3103}"/>
          </ac:picMkLst>
        </pc:picChg>
        <pc:picChg chg="add del mod">
          <ac:chgData name="Diego Villa García" userId="fe6085fa-506a-4ee8-a068-c5dfb1985b94" providerId="ADAL" clId="{9A8C1E21-1569-4164-92C0-21854766341F}" dt="2024-01-06T17:26:35.510" v="483" actId="478"/>
          <ac:picMkLst>
            <pc:docMk/>
            <pc:sldMk cId="3112030641" sldId="260"/>
            <ac:picMk id="11" creationId="{A6DE7837-6597-245F-7399-95760C38C654}"/>
          </ac:picMkLst>
        </pc:picChg>
        <pc:picChg chg="add del mod modCrop">
          <ac:chgData name="Diego Villa García" userId="fe6085fa-506a-4ee8-a068-c5dfb1985b94" providerId="ADAL" clId="{9A8C1E21-1569-4164-92C0-21854766341F}" dt="2024-01-07T16:48:17.050" v="967" actId="478"/>
          <ac:picMkLst>
            <pc:docMk/>
            <pc:sldMk cId="3112030641" sldId="260"/>
            <ac:picMk id="13" creationId="{3AE6775E-C900-302D-DF09-507E5A942044}"/>
          </ac:picMkLst>
        </pc:picChg>
      </pc:sldChg>
      <pc:sldChg chg="addSp delSp modSp mod">
        <pc:chgData name="Diego Villa García" userId="fe6085fa-506a-4ee8-a068-c5dfb1985b94" providerId="ADAL" clId="{9A8C1E21-1569-4164-92C0-21854766341F}" dt="2024-01-07T16:58:37.052" v="981" actId="1076"/>
        <pc:sldMkLst>
          <pc:docMk/>
          <pc:sldMk cId="325488955" sldId="261"/>
        </pc:sldMkLst>
        <pc:picChg chg="add mod">
          <ac:chgData name="Diego Villa García" userId="fe6085fa-506a-4ee8-a068-c5dfb1985b94" providerId="ADAL" clId="{9A8C1E21-1569-4164-92C0-21854766341F}" dt="2024-01-07T16:58:37.052" v="981" actId="1076"/>
          <ac:picMkLst>
            <pc:docMk/>
            <pc:sldMk cId="325488955" sldId="261"/>
            <ac:picMk id="5" creationId="{7BB91C95-4E6A-5591-E9EB-CECC3C0765C1}"/>
          </ac:picMkLst>
        </pc:picChg>
        <pc:picChg chg="del">
          <ac:chgData name="Diego Villa García" userId="fe6085fa-506a-4ee8-a068-c5dfb1985b94" providerId="ADAL" clId="{9A8C1E21-1569-4164-92C0-21854766341F}" dt="2024-01-07T16:58:33.137" v="979" actId="478"/>
          <ac:picMkLst>
            <pc:docMk/>
            <pc:sldMk cId="325488955" sldId="261"/>
            <ac:picMk id="10" creationId="{2087F166-C686-7D33-C512-420A96092628}"/>
          </ac:picMkLst>
        </pc:picChg>
      </pc:sldChg>
      <pc:sldChg chg="addSp delSp modSp mod">
        <pc:chgData name="Diego Villa García" userId="fe6085fa-506a-4ee8-a068-c5dfb1985b94" providerId="ADAL" clId="{9A8C1E21-1569-4164-92C0-21854766341F}" dt="2024-01-06T17:33:31.178" v="938" actId="20577"/>
        <pc:sldMkLst>
          <pc:docMk/>
          <pc:sldMk cId="2759435865" sldId="263"/>
        </pc:sldMkLst>
        <pc:spChg chg="del">
          <ac:chgData name="Diego Villa García" userId="fe6085fa-506a-4ee8-a068-c5dfb1985b94" providerId="ADAL" clId="{9A8C1E21-1569-4164-92C0-21854766341F}" dt="2024-01-06T17:29:21.311" v="639" actId="478"/>
          <ac:spMkLst>
            <pc:docMk/>
            <pc:sldMk cId="2759435865" sldId="263"/>
            <ac:spMk id="3" creationId="{1E02A90D-43B3-0D43-970A-B871F4AAAFD1}"/>
          </ac:spMkLst>
        </pc:spChg>
        <pc:spChg chg="add mod">
          <ac:chgData name="Diego Villa García" userId="fe6085fa-506a-4ee8-a068-c5dfb1985b94" providerId="ADAL" clId="{9A8C1E21-1569-4164-92C0-21854766341F}" dt="2024-01-06T17:29:18.509" v="638"/>
          <ac:spMkLst>
            <pc:docMk/>
            <pc:sldMk cId="2759435865" sldId="263"/>
            <ac:spMk id="4" creationId="{1B1E7837-1B4C-A67D-38B8-E3A99D486704}"/>
          </ac:spMkLst>
        </pc:spChg>
        <pc:spChg chg="add mod">
          <ac:chgData name="Diego Villa García" userId="fe6085fa-506a-4ee8-a068-c5dfb1985b94" providerId="ADAL" clId="{9A8C1E21-1569-4164-92C0-21854766341F}" dt="2024-01-06T17:33:31.178" v="938" actId="20577"/>
          <ac:spMkLst>
            <pc:docMk/>
            <pc:sldMk cId="2759435865" sldId="263"/>
            <ac:spMk id="5" creationId="{DCF22799-2742-F377-7A05-2917DFF1C837}"/>
          </ac:spMkLst>
        </pc:spChg>
        <pc:picChg chg="add del mod">
          <ac:chgData name="Diego Villa García" userId="fe6085fa-506a-4ee8-a068-c5dfb1985b94" providerId="ADAL" clId="{9A8C1E21-1569-4164-92C0-21854766341F}" dt="2024-01-06T17:29:48.959" v="640" actId="478"/>
          <ac:picMkLst>
            <pc:docMk/>
            <pc:sldMk cId="2759435865" sldId="263"/>
            <ac:picMk id="6" creationId="{F5C8D986-4066-9C7C-651E-E1A62FD1C3AD}"/>
          </ac:picMkLst>
        </pc:picChg>
        <pc:picChg chg="add mod">
          <ac:chgData name="Diego Villa García" userId="fe6085fa-506a-4ee8-a068-c5dfb1985b94" providerId="ADAL" clId="{9A8C1E21-1569-4164-92C0-21854766341F}" dt="2024-01-06T17:29:53.868" v="643" actId="1076"/>
          <ac:picMkLst>
            <pc:docMk/>
            <pc:sldMk cId="2759435865" sldId="263"/>
            <ac:picMk id="8" creationId="{57AF7520-1FDC-01A6-91DA-147E48C14D29}"/>
          </ac:picMkLst>
        </pc:picChg>
      </pc:sldChg>
      <pc:sldChg chg="modSp mod">
        <pc:chgData name="Diego Villa García" userId="fe6085fa-506a-4ee8-a068-c5dfb1985b94" providerId="ADAL" clId="{9A8C1E21-1569-4164-92C0-21854766341F}" dt="2024-01-07T17:01:02.827" v="989" actId="20577"/>
        <pc:sldMkLst>
          <pc:docMk/>
          <pc:sldMk cId="3072163780" sldId="267"/>
        </pc:sldMkLst>
        <pc:spChg chg="mod">
          <ac:chgData name="Diego Villa García" userId="fe6085fa-506a-4ee8-a068-c5dfb1985b94" providerId="ADAL" clId="{9A8C1E21-1569-4164-92C0-21854766341F}" dt="2024-01-07T17:01:02.827" v="989" actId="20577"/>
          <ac:spMkLst>
            <pc:docMk/>
            <pc:sldMk cId="3072163780" sldId="267"/>
            <ac:spMk id="2" creationId="{55258577-F8C9-9E98-2DE3-6238BEC700FC}"/>
          </ac:spMkLst>
        </pc:spChg>
      </pc:sldChg>
      <pc:sldChg chg="modSp">
        <pc:chgData name="Diego Villa García" userId="fe6085fa-506a-4ee8-a068-c5dfb1985b94" providerId="ADAL" clId="{9A8C1E21-1569-4164-92C0-21854766341F}" dt="2024-01-07T17:00:58.132" v="987"/>
        <pc:sldMkLst>
          <pc:docMk/>
          <pc:sldMk cId="4084550367" sldId="270"/>
        </pc:sldMkLst>
        <pc:graphicFrameChg chg="mod">
          <ac:chgData name="Diego Villa García" userId="fe6085fa-506a-4ee8-a068-c5dfb1985b94" providerId="ADAL" clId="{9A8C1E21-1569-4164-92C0-21854766341F}" dt="2024-01-07T17:00:58.132" v="987"/>
          <ac:graphicFrameMkLst>
            <pc:docMk/>
            <pc:sldMk cId="4084550367" sldId="270"/>
            <ac:graphicFrameMk id="6" creationId="{1C98A19A-E93D-EAF1-1941-9A0600FB2FC6}"/>
          </ac:graphicFrameMkLst>
        </pc:graphicFrameChg>
      </pc:sldChg>
      <pc:sldChg chg="new del">
        <pc:chgData name="Diego Villa García" userId="fe6085fa-506a-4ee8-a068-c5dfb1985b94" providerId="ADAL" clId="{9A8C1E21-1569-4164-92C0-21854766341F}" dt="2024-01-07T16:41:25.932" v="961" actId="680"/>
        <pc:sldMkLst>
          <pc:docMk/>
          <pc:sldMk cId="1708506600" sldId="272"/>
        </pc:sldMkLst>
      </pc:sldChg>
    </pc:docChg>
  </pc:docChgLst>
  <pc:docChgLst>
    <pc:chgData name="Hugo Roberto Pulido Pensado" userId="9209752b-e9a8-4f02-9866-9102d707bb69" providerId="ADAL" clId="{75EED8CC-36C5-4FF2-80E9-893C70D793CB}"/>
    <pc:docChg chg="undo custSel modSld">
      <pc:chgData name="Hugo Roberto Pulido Pensado" userId="9209752b-e9a8-4f02-9866-9102d707bb69" providerId="ADAL" clId="{75EED8CC-36C5-4FF2-80E9-893C70D793CB}" dt="2024-01-06T19:37:05.077" v="618" actId="14100"/>
      <pc:docMkLst>
        <pc:docMk/>
      </pc:docMkLst>
      <pc:sldChg chg="addSp delSp modSp mod">
        <pc:chgData name="Hugo Roberto Pulido Pensado" userId="9209752b-e9a8-4f02-9866-9102d707bb69" providerId="ADAL" clId="{75EED8CC-36C5-4FF2-80E9-893C70D793CB}" dt="2024-01-06T19:37:05.077" v="618" actId="14100"/>
        <pc:sldMkLst>
          <pc:docMk/>
          <pc:sldMk cId="4152247363" sldId="259"/>
        </pc:sldMkLst>
        <pc:spChg chg="del mod">
          <ac:chgData name="Hugo Roberto Pulido Pensado" userId="9209752b-e9a8-4f02-9866-9102d707bb69" providerId="ADAL" clId="{75EED8CC-36C5-4FF2-80E9-893C70D793CB}" dt="2024-01-06T19:37:01.643" v="616" actId="22"/>
          <ac:spMkLst>
            <pc:docMk/>
            <pc:sldMk cId="4152247363" sldId="259"/>
            <ac:spMk id="3" creationId="{9F3350AB-FF0B-4F18-179B-CAEC6FDF19EE}"/>
          </ac:spMkLst>
        </pc:spChg>
        <pc:picChg chg="add mod ord">
          <ac:chgData name="Hugo Roberto Pulido Pensado" userId="9209752b-e9a8-4f02-9866-9102d707bb69" providerId="ADAL" clId="{75EED8CC-36C5-4FF2-80E9-893C70D793CB}" dt="2024-01-06T19:37:05.077" v="618" actId="14100"/>
          <ac:picMkLst>
            <pc:docMk/>
            <pc:sldMk cId="4152247363" sldId="259"/>
            <ac:picMk id="5" creationId="{1A7F148B-C3C9-90D7-5C60-954E402A483A}"/>
          </ac:picMkLst>
        </pc:picChg>
      </pc:sldChg>
      <pc:sldChg chg="addSp delSp modSp mod">
        <pc:chgData name="Hugo Roberto Pulido Pensado" userId="9209752b-e9a8-4f02-9866-9102d707bb69" providerId="ADAL" clId="{75EED8CC-36C5-4FF2-80E9-893C70D793CB}" dt="2024-01-06T19:32:08.778" v="323" actId="20577"/>
        <pc:sldMkLst>
          <pc:docMk/>
          <pc:sldMk cId="325488955" sldId="261"/>
        </pc:sldMkLst>
        <pc:spChg chg="del">
          <ac:chgData name="Hugo Roberto Pulido Pensado" userId="9209752b-e9a8-4f02-9866-9102d707bb69" providerId="ADAL" clId="{75EED8CC-36C5-4FF2-80E9-893C70D793CB}" dt="2024-01-06T19:24:13.440" v="3" actId="478"/>
          <ac:spMkLst>
            <pc:docMk/>
            <pc:sldMk cId="325488955" sldId="261"/>
            <ac:spMk id="3" creationId="{10F1CE0A-8CB1-0B6B-53C8-BAE38317C62C}"/>
          </ac:spMkLst>
        </pc:spChg>
        <pc:spChg chg="add mod">
          <ac:chgData name="Hugo Roberto Pulido Pensado" userId="9209752b-e9a8-4f02-9866-9102d707bb69" providerId="ADAL" clId="{75EED8CC-36C5-4FF2-80E9-893C70D793CB}" dt="2024-01-06T19:32:08.778" v="323" actId="20577"/>
          <ac:spMkLst>
            <pc:docMk/>
            <pc:sldMk cId="325488955" sldId="261"/>
            <ac:spMk id="6" creationId="{88224601-9383-9419-A5D4-6C81F3F0C764}"/>
          </ac:spMkLst>
        </pc:spChg>
        <pc:picChg chg="del mod">
          <ac:chgData name="Hugo Roberto Pulido Pensado" userId="9209752b-e9a8-4f02-9866-9102d707bb69" providerId="ADAL" clId="{75EED8CC-36C5-4FF2-80E9-893C70D793CB}" dt="2024-01-06T19:27:00.358" v="37" actId="478"/>
          <ac:picMkLst>
            <pc:docMk/>
            <pc:sldMk cId="325488955" sldId="261"/>
            <ac:picMk id="4" creationId="{2EE6F580-E10B-EDD6-9F48-8EE8B1E9FD4C}"/>
          </ac:picMkLst>
        </pc:picChg>
        <pc:picChg chg="add del mod">
          <ac:chgData name="Hugo Roberto Pulido Pensado" userId="9209752b-e9a8-4f02-9866-9102d707bb69" providerId="ADAL" clId="{75EED8CC-36C5-4FF2-80E9-893C70D793CB}" dt="2024-01-06T19:29:30.387" v="74" actId="22"/>
          <ac:picMkLst>
            <pc:docMk/>
            <pc:sldMk cId="325488955" sldId="261"/>
            <ac:picMk id="8" creationId="{086DB0FE-4E2E-7F2E-E42B-C3748CD20F8D}"/>
          </ac:picMkLst>
        </pc:picChg>
        <pc:picChg chg="add mod">
          <ac:chgData name="Hugo Roberto Pulido Pensado" userId="9209752b-e9a8-4f02-9866-9102d707bb69" providerId="ADAL" clId="{75EED8CC-36C5-4FF2-80E9-893C70D793CB}" dt="2024-01-06T19:31:13.327" v="237" actId="1076"/>
          <ac:picMkLst>
            <pc:docMk/>
            <pc:sldMk cId="325488955" sldId="261"/>
            <ac:picMk id="10" creationId="{2087F166-C686-7D33-C512-420A96092628}"/>
          </ac:picMkLst>
        </pc:picChg>
      </pc:sldChg>
      <pc:sldChg chg="modSp mod">
        <pc:chgData name="Hugo Roberto Pulido Pensado" userId="9209752b-e9a8-4f02-9866-9102d707bb69" providerId="ADAL" clId="{75EED8CC-36C5-4FF2-80E9-893C70D793CB}" dt="2024-01-06T19:36:01.203" v="611" actId="20577"/>
        <pc:sldMkLst>
          <pc:docMk/>
          <pc:sldMk cId="3958911324" sldId="266"/>
        </pc:sldMkLst>
        <pc:spChg chg="mod">
          <ac:chgData name="Hugo Roberto Pulido Pensado" userId="9209752b-e9a8-4f02-9866-9102d707bb69" providerId="ADAL" clId="{75EED8CC-36C5-4FF2-80E9-893C70D793CB}" dt="2024-01-06T19:36:01.203" v="611" actId="20577"/>
          <ac:spMkLst>
            <pc:docMk/>
            <pc:sldMk cId="3958911324" sldId="266"/>
            <ac:spMk id="3" creationId="{7F240B9C-86FB-50C3-67D2-4A7FDEEB667C}"/>
          </ac:spMkLst>
        </pc:spChg>
      </pc:sldChg>
    </pc:docChg>
  </pc:docChgLst>
  <pc:docChgLst>
    <pc:chgData name="Hugo Roberto Pulido Pensado" userId="S::uo282823@uniovi.es::9209752b-e9a8-4f02-9866-9102d707bb69" providerId="AD" clId="Web-{69582AA2-82C5-4467-A74E-3094F642F554}"/>
    <pc:docChg chg="modSld">
      <pc:chgData name="Hugo Roberto Pulido Pensado" userId="S::uo282823@uniovi.es::9209752b-e9a8-4f02-9866-9102d707bb69" providerId="AD" clId="Web-{69582AA2-82C5-4467-A74E-3094F642F554}" dt="2024-01-05T18:22:08.066" v="28" actId="20577"/>
      <pc:docMkLst>
        <pc:docMk/>
      </pc:docMkLst>
      <pc:sldChg chg="modSp">
        <pc:chgData name="Hugo Roberto Pulido Pensado" userId="S::uo282823@uniovi.es::9209752b-e9a8-4f02-9866-9102d707bb69" providerId="AD" clId="Web-{69582AA2-82C5-4467-A74E-3094F642F554}" dt="2024-01-05T18:22:08.066" v="28" actId="20577"/>
        <pc:sldMkLst>
          <pc:docMk/>
          <pc:sldMk cId="2406273178" sldId="256"/>
        </pc:sldMkLst>
        <pc:spChg chg="mod">
          <ac:chgData name="Hugo Roberto Pulido Pensado" userId="S::uo282823@uniovi.es::9209752b-e9a8-4f02-9866-9102d707bb69" providerId="AD" clId="Web-{69582AA2-82C5-4467-A74E-3094F642F554}" dt="2024-01-05T18:22:08.066" v="28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Hugo Roberto Pulido Pensado" userId="S::uo282823@uniovi.es::9209752b-e9a8-4f02-9866-9102d707bb69" providerId="AD" clId="Web-{69582AA2-82C5-4467-A74E-3094F642F554}" dt="2024-01-05T17:54:59.219" v="3" actId="20577"/>
        <pc:sldMkLst>
          <pc:docMk/>
          <pc:sldMk cId="4152247363" sldId="259"/>
        </pc:sldMkLst>
        <pc:spChg chg="mod">
          <ac:chgData name="Hugo Roberto Pulido Pensado" userId="S::uo282823@uniovi.es::9209752b-e9a8-4f02-9866-9102d707bb69" providerId="AD" clId="Web-{69582AA2-82C5-4467-A74E-3094F642F554}" dt="2024-01-05T17:54:59.219" v="3" actId="20577"/>
          <ac:spMkLst>
            <pc:docMk/>
            <pc:sldMk cId="4152247363" sldId="259"/>
            <ac:spMk id="3" creationId="{9F3350AB-FF0B-4F18-179B-CAEC6FDF19EE}"/>
          </ac:spMkLst>
        </pc:spChg>
      </pc:sldChg>
    </pc:docChg>
  </pc:docChgLst>
  <pc:docChgLst>
    <pc:chgData name="Saúl Tuñón Fernández" userId="S::uo277490@uniovi.es::b7206728-f924-4b61-865b-9cc383999117" providerId="AD" clId="Web-{D2F85A42-4324-4627-8A21-892DBCA392D1}"/>
    <pc:docChg chg="modSld">
      <pc:chgData name="Saúl Tuñón Fernández" userId="S::uo277490@uniovi.es::b7206728-f924-4b61-865b-9cc383999117" providerId="AD" clId="Web-{D2F85A42-4324-4627-8A21-892DBCA392D1}" dt="2024-01-07T10:06:19.732" v="98" actId="20577"/>
      <pc:docMkLst>
        <pc:docMk/>
      </pc:docMkLst>
      <pc:sldChg chg="modSp">
        <pc:chgData name="Saúl Tuñón Fernández" userId="S::uo277490@uniovi.es::b7206728-f924-4b61-865b-9cc383999117" providerId="AD" clId="Web-{D2F85A42-4324-4627-8A21-892DBCA392D1}" dt="2024-01-07T10:03:54.307" v="58" actId="20577"/>
        <pc:sldMkLst>
          <pc:docMk/>
          <pc:sldMk cId="1204572930" sldId="265"/>
        </pc:sldMkLst>
        <pc:spChg chg="mod">
          <ac:chgData name="Saúl Tuñón Fernández" userId="S::uo277490@uniovi.es::b7206728-f924-4b61-865b-9cc383999117" providerId="AD" clId="Web-{D2F85A42-4324-4627-8A21-892DBCA392D1}" dt="2024-01-07T10:03:54.307" v="58" actId="20577"/>
          <ac:spMkLst>
            <pc:docMk/>
            <pc:sldMk cId="1204572930" sldId="265"/>
            <ac:spMk id="3" creationId="{618C8A47-9C29-23C2-F2B6-232CF080F839}"/>
          </ac:spMkLst>
        </pc:spChg>
      </pc:sldChg>
      <pc:sldChg chg="addSp modSp mod setBg">
        <pc:chgData name="Saúl Tuñón Fernández" userId="S::uo277490@uniovi.es::b7206728-f924-4b61-865b-9cc383999117" providerId="AD" clId="Web-{D2F85A42-4324-4627-8A21-892DBCA392D1}" dt="2024-01-07T10:06:19.732" v="98" actId="20577"/>
        <pc:sldMkLst>
          <pc:docMk/>
          <pc:sldMk cId="3072163780" sldId="267"/>
        </pc:sldMkLst>
        <pc:spChg chg="mod">
          <ac:chgData name="Saúl Tuñón Fernández" userId="S::uo277490@uniovi.es::b7206728-f924-4b61-865b-9cc383999117" providerId="AD" clId="Web-{D2F85A42-4324-4627-8A21-892DBCA392D1}" dt="2024-01-07T10:06:15.685" v="95" actId="20577"/>
          <ac:spMkLst>
            <pc:docMk/>
            <pc:sldMk cId="3072163780" sldId="267"/>
            <ac:spMk id="2" creationId="{55258577-F8C9-9E98-2DE3-6238BEC700FC}"/>
          </ac:spMkLst>
        </pc:spChg>
        <pc:spChg chg="mod">
          <ac:chgData name="Saúl Tuñón Fernández" userId="S::uo277490@uniovi.es::b7206728-f924-4b61-865b-9cc383999117" providerId="AD" clId="Web-{D2F85A42-4324-4627-8A21-892DBCA392D1}" dt="2024-01-07T10:06:19.732" v="98" actId="20577"/>
          <ac:spMkLst>
            <pc:docMk/>
            <pc:sldMk cId="3072163780" sldId="267"/>
            <ac:spMk id="3" creationId="{95967DDB-35F0-2547-F763-A5CF0B62E520}"/>
          </ac:spMkLst>
        </pc:spChg>
        <pc:spChg chg="add">
          <ac:chgData name="Saúl Tuñón Fernández" userId="S::uo277490@uniovi.es::b7206728-f924-4b61-865b-9cc383999117" providerId="AD" clId="Web-{D2F85A42-4324-4627-8A21-892DBCA392D1}" dt="2024-01-07T10:04:50.511" v="92"/>
          <ac:spMkLst>
            <pc:docMk/>
            <pc:sldMk cId="3072163780" sldId="267"/>
            <ac:spMk id="9" creationId="{311973C2-EB8B-452A-A698-4A252FD3AE28}"/>
          </ac:spMkLst>
        </pc:spChg>
        <pc:spChg chg="add">
          <ac:chgData name="Saúl Tuñón Fernández" userId="S::uo277490@uniovi.es::b7206728-f924-4b61-865b-9cc383999117" providerId="AD" clId="Web-{D2F85A42-4324-4627-8A21-892DBCA392D1}" dt="2024-01-07T10:04:50.511" v="92"/>
          <ac:spMkLst>
            <pc:docMk/>
            <pc:sldMk cId="3072163780" sldId="267"/>
            <ac:spMk id="11" creationId="{10162E77-11AD-44A7-84EC-40C59EEFBD2E}"/>
          </ac:spMkLst>
        </pc:spChg>
        <pc:picChg chg="add">
          <ac:chgData name="Saúl Tuñón Fernández" userId="S::uo277490@uniovi.es::b7206728-f924-4b61-865b-9cc383999117" providerId="AD" clId="Web-{D2F85A42-4324-4627-8A21-892DBCA392D1}" dt="2024-01-07T10:04:50.511" v="92"/>
          <ac:picMkLst>
            <pc:docMk/>
            <pc:sldMk cId="3072163780" sldId="267"/>
            <ac:picMk id="5" creationId="{01558789-5805-A94E-728E-4D65E75A2D4D}"/>
          </ac:picMkLst>
        </pc:picChg>
        <pc:cxnChg chg="add">
          <ac:chgData name="Saúl Tuñón Fernández" userId="S::uo277490@uniovi.es::b7206728-f924-4b61-865b-9cc383999117" providerId="AD" clId="Web-{D2F85A42-4324-4627-8A21-892DBCA392D1}" dt="2024-01-07T10:04:50.511" v="92"/>
          <ac:cxnSpMkLst>
            <pc:docMk/>
            <pc:sldMk cId="3072163780" sldId="267"/>
            <ac:cxnSpMk id="13" creationId="{5AB158E9-1B40-4CD6-95F0-95CA11DF7B7A}"/>
          </ac:cxnSpMkLst>
        </pc:cxnChg>
      </pc:sldChg>
    </pc:docChg>
  </pc:docChgLst>
  <pc:docChgLst>
    <pc:chgData name="Saúl Tuñón Fernández" userId="S::uo277490@uniovi.es::b7206728-f924-4b61-865b-9cc383999117" providerId="AD" clId="Web-{4C0397D8-736B-45B9-A0FF-1078FEE9D533}"/>
    <pc:docChg chg="modSld">
      <pc:chgData name="Saúl Tuñón Fernández" userId="S::uo277490@uniovi.es::b7206728-f924-4b61-865b-9cc383999117" providerId="AD" clId="Web-{4C0397D8-736B-45B9-A0FF-1078FEE9D533}" dt="2024-01-06T18:20:15.725" v="65" actId="20577"/>
      <pc:docMkLst>
        <pc:docMk/>
      </pc:docMkLst>
      <pc:sldChg chg="modSp">
        <pc:chgData name="Saúl Tuñón Fernández" userId="S::uo277490@uniovi.es::b7206728-f924-4b61-865b-9cc383999117" providerId="AD" clId="Web-{4C0397D8-736B-45B9-A0FF-1078FEE9D533}" dt="2024-01-06T18:18:59.720" v="14" actId="20577"/>
        <pc:sldMkLst>
          <pc:docMk/>
          <pc:sldMk cId="2406273178" sldId="256"/>
        </pc:sldMkLst>
        <pc:spChg chg="mod">
          <ac:chgData name="Saúl Tuñón Fernández" userId="S::uo277490@uniovi.es::b7206728-f924-4b61-865b-9cc383999117" providerId="AD" clId="Web-{4C0397D8-736B-45B9-A0FF-1078FEE9D533}" dt="2024-01-06T18:18:59.720" v="14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Saúl Tuñón Fernández" userId="S::uo277490@uniovi.es::b7206728-f924-4b61-865b-9cc383999117" providerId="AD" clId="Web-{4C0397D8-736B-45B9-A0FF-1078FEE9D533}" dt="2024-01-06T18:20:15.725" v="65" actId="20577"/>
        <pc:sldMkLst>
          <pc:docMk/>
          <pc:sldMk cId="2096826969" sldId="258"/>
        </pc:sldMkLst>
        <pc:spChg chg="mod">
          <ac:chgData name="Saúl Tuñón Fernández" userId="S::uo277490@uniovi.es::b7206728-f924-4b61-865b-9cc383999117" providerId="AD" clId="Web-{4C0397D8-736B-45B9-A0FF-1078FEE9D533}" dt="2024-01-06T18:20:15.725" v="65" actId="20577"/>
          <ac:spMkLst>
            <pc:docMk/>
            <pc:sldMk cId="2096826969" sldId="258"/>
            <ac:spMk id="3" creationId="{D8DDC00E-F2F2-0149-32D5-08D6B8212E51}"/>
          </ac:spMkLst>
        </pc:spChg>
      </pc:sldChg>
    </pc:docChg>
  </pc:docChgLst>
  <pc:docChgLst>
    <pc:chgData name="Saúl Tuñón Fernández" userId="S::uo277490@uniovi.es::b7206728-f924-4b61-865b-9cc383999117" providerId="AD" clId="Web-{FF1395D6-B5EF-4559-BA2E-E95466536A21}"/>
    <pc:docChg chg="modSld">
      <pc:chgData name="Saúl Tuñón Fernández" userId="S::uo277490@uniovi.es::b7206728-f924-4b61-865b-9cc383999117" providerId="AD" clId="Web-{FF1395D6-B5EF-4559-BA2E-E95466536A21}" dt="2024-01-07T10:12:34.074" v="89"/>
      <pc:docMkLst>
        <pc:docMk/>
      </pc:docMkLst>
      <pc:sldChg chg="addSp delSp modSp mod setBg">
        <pc:chgData name="Saúl Tuñón Fernández" userId="S::uo277490@uniovi.es::b7206728-f924-4b61-865b-9cc383999117" providerId="AD" clId="Web-{FF1395D6-B5EF-4559-BA2E-E95466536A21}" dt="2024-01-07T10:12:34.074" v="89"/>
        <pc:sldMkLst>
          <pc:docMk/>
          <pc:sldMk cId="2448227835" sldId="271"/>
        </pc:sldMkLst>
        <pc:spChg chg="mod">
          <ac:chgData name="Saúl Tuñón Fernández" userId="S::uo277490@uniovi.es::b7206728-f924-4b61-865b-9cc383999117" providerId="AD" clId="Web-{FF1395D6-B5EF-4559-BA2E-E95466536A21}" dt="2024-01-07T10:11:14.863" v="2"/>
          <ac:spMkLst>
            <pc:docMk/>
            <pc:sldMk cId="2448227835" sldId="271"/>
            <ac:spMk id="2" creationId="{CA779639-CEC8-C455-1E5B-16A2CF049592}"/>
          </ac:spMkLst>
        </pc:spChg>
        <pc:spChg chg="del">
          <ac:chgData name="Saúl Tuñón Fernández" userId="S::uo277490@uniovi.es::b7206728-f924-4b61-865b-9cc383999117" providerId="AD" clId="Web-{FF1395D6-B5EF-4559-BA2E-E95466536A21}" dt="2024-01-07T10:11:03.254" v="0"/>
          <ac:spMkLst>
            <pc:docMk/>
            <pc:sldMk cId="2448227835" sldId="271"/>
            <ac:spMk id="3" creationId="{E6E8815D-4F20-A25C-F14C-65B6DBAE96FF}"/>
          </ac:spMkLst>
        </pc:spChg>
        <pc:spChg chg="add del">
          <ac:chgData name="Saúl Tuñón Fernández" userId="S::uo277490@uniovi.es::b7206728-f924-4b61-865b-9cc383999117" providerId="AD" clId="Web-{FF1395D6-B5EF-4559-BA2E-E95466536A21}" dt="2024-01-07T10:12:34.074" v="89"/>
          <ac:spMkLst>
            <pc:docMk/>
            <pc:sldMk cId="2448227835" sldId="271"/>
            <ac:spMk id="10" creationId="{32F3846B-F2DD-4569-1E30-051A1D35F01F}"/>
          </ac:spMkLst>
        </pc:spChg>
        <pc:spChg chg="add">
          <ac:chgData name="Saúl Tuñón Fernández" userId="S::uo277490@uniovi.es::b7206728-f924-4b61-865b-9cc383999117" providerId="AD" clId="Web-{FF1395D6-B5EF-4559-BA2E-E95466536A21}" dt="2024-01-07T10:11:14.863" v="2"/>
          <ac:spMkLst>
            <pc:docMk/>
            <pc:sldMk cId="2448227835" sldId="271"/>
            <ac:spMk id="13" creationId="{44CC594A-A820-450F-B363-C19201FCFEC6}"/>
          </ac:spMkLst>
        </pc:spChg>
        <pc:spChg chg="add">
          <ac:chgData name="Saúl Tuñón Fernández" userId="S::uo277490@uniovi.es::b7206728-f924-4b61-865b-9cc383999117" providerId="AD" clId="Web-{FF1395D6-B5EF-4559-BA2E-E95466536A21}" dt="2024-01-07T10:11:14.863" v="2"/>
          <ac:spMkLst>
            <pc:docMk/>
            <pc:sldMk cId="2448227835" sldId="271"/>
            <ac:spMk id="15" creationId="{59FAB3DA-E9ED-4574-ABCC-378BC0FF1BBC}"/>
          </ac:spMkLst>
        </pc:spChg>
        <pc:spChg chg="add">
          <ac:chgData name="Saúl Tuñón Fernández" userId="S::uo277490@uniovi.es::b7206728-f924-4b61-865b-9cc383999117" providerId="AD" clId="Web-{FF1395D6-B5EF-4559-BA2E-E95466536A21}" dt="2024-01-07T10:11:14.863" v="2"/>
          <ac:spMkLst>
            <pc:docMk/>
            <pc:sldMk cId="2448227835" sldId="271"/>
            <ac:spMk id="17" creationId="{53B8D6B0-55D6-48DC-86D8-FD95D5F118AB}"/>
          </ac:spMkLst>
        </pc:spChg>
        <pc:graphicFrameChg chg="add del mod ord modGraphic">
          <ac:chgData name="Saúl Tuñón Fernández" userId="S::uo277490@uniovi.es::b7206728-f924-4b61-865b-9cc383999117" providerId="AD" clId="Web-{FF1395D6-B5EF-4559-BA2E-E95466536A21}" dt="2024-01-07T10:11:14.863" v="2"/>
          <ac:graphicFrameMkLst>
            <pc:docMk/>
            <pc:sldMk cId="2448227835" sldId="271"/>
            <ac:graphicFrameMk id="5" creationId="{4CEDB6DC-8EB4-157D-4222-A4909A25E148}"/>
          </ac:graphicFrameMkLst>
        </pc:graphicFrameChg>
        <pc:graphicFrameChg chg="add mod modGraphic">
          <ac:chgData name="Saúl Tuñón Fernández" userId="S::uo277490@uniovi.es::b7206728-f924-4b61-865b-9cc383999117" providerId="AD" clId="Web-{FF1395D6-B5EF-4559-BA2E-E95466536A21}" dt="2024-01-07T10:11:53.177" v="88"/>
          <ac:graphicFrameMkLst>
            <pc:docMk/>
            <pc:sldMk cId="2448227835" sldId="271"/>
            <ac:graphicFrameMk id="8" creationId="{4CEDB6DC-8EB4-157D-4222-A4909A25E148}"/>
          </ac:graphicFrameMkLst>
        </pc:graphicFrameChg>
        <pc:picChg chg="add mod ord">
          <ac:chgData name="Saúl Tuñón Fernández" userId="S::uo277490@uniovi.es::b7206728-f924-4b61-865b-9cc383999117" providerId="AD" clId="Web-{FF1395D6-B5EF-4559-BA2E-E95466536A21}" dt="2024-01-07T10:12:34.074" v="89"/>
          <ac:picMkLst>
            <pc:docMk/>
            <pc:sldMk cId="2448227835" sldId="271"/>
            <ac:picMk id="6" creationId="{B36E1622-DF37-9A38-ACBE-D96669F85C07}"/>
          </ac:picMkLst>
        </pc:picChg>
      </pc:sldChg>
    </pc:docChg>
  </pc:docChgLst>
  <pc:docChgLst>
    <pc:chgData name="Miguel Ángel Olamendi de Yaxte Alonso" userId="S::uo285032@uniovi.es::2e4b6d90-e2d6-4fa5-a018-2cfedabd3163" providerId="AD" clId="Web-{4BDE6FAB-D163-4E22-95CA-18F6C76DB41D}"/>
    <pc:docChg chg="modSld">
      <pc:chgData name="Miguel Ángel Olamendi de Yaxte Alonso" userId="S::uo285032@uniovi.es::2e4b6d90-e2d6-4fa5-a018-2cfedabd3163" providerId="AD" clId="Web-{4BDE6FAB-D163-4E22-95CA-18F6C76DB41D}" dt="2024-01-07T09:43:40.323" v="259" actId="20577"/>
      <pc:docMkLst>
        <pc:docMk/>
      </pc:docMkLst>
      <pc:sldChg chg="modSp">
        <pc:chgData name="Miguel Ángel Olamendi de Yaxte Alonso" userId="S::uo285032@uniovi.es::2e4b6d90-e2d6-4fa5-a018-2cfedabd3163" providerId="AD" clId="Web-{4BDE6FAB-D163-4E22-95CA-18F6C76DB41D}" dt="2024-01-07T09:43:14.182" v="220" actId="20577"/>
        <pc:sldMkLst>
          <pc:docMk/>
          <pc:sldMk cId="121011445" sldId="264"/>
        </pc:sldMkLst>
        <pc:spChg chg="mod">
          <ac:chgData name="Miguel Ángel Olamendi de Yaxte Alonso" userId="S::uo285032@uniovi.es::2e4b6d90-e2d6-4fa5-a018-2cfedabd3163" providerId="AD" clId="Web-{4BDE6FAB-D163-4E22-95CA-18F6C76DB41D}" dt="2024-01-07T09:43:14.182" v="220" actId="20577"/>
          <ac:spMkLst>
            <pc:docMk/>
            <pc:sldMk cId="121011445" sldId="264"/>
            <ac:spMk id="4" creationId="{E7FCC464-AC06-6198-6148-767B054285AE}"/>
          </ac:spMkLst>
        </pc:spChg>
      </pc:sldChg>
      <pc:sldChg chg="modSp">
        <pc:chgData name="Miguel Ángel Olamendi de Yaxte Alonso" userId="S::uo285032@uniovi.es::2e4b6d90-e2d6-4fa5-a018-2cfedabd3163" providerId="AD" clId="Web-{4BDE6FAB-D163-4E22-95CA-18F6C76DB41D}" dt="2024-01-07T09:43:40.323" v="259" actId="20577"/>
        <pc:sldMkLst>
          <pc:docMk/>
          <pc:sldMk cId="2142033043" sldId="268"/>
        </pc:sldMkLst>
        <pc:spChg chg="mod">
          <ac:chgData name="Miguel Ángel Olamendi de Yaxte Alonso" userId="S::uo285032@uniovi.es::2e4b6d90-e2d6-4fa5-a018-2cfedabd3163" providerId="AD" clId="Web-{4BDE6FAB-D163-4E22-95CA-18F6C76DB41D}" dt="2024-01-07T09:43:40.323" v="259" actId="20577"/>
          <ac:spMkLst>
            <pc:docMk/>
            <pc:sldMk cId="2142033043" sldId="268"/>
            <ac:spMk id="3" creationId="{0F924631-4023-A998-D16F-3C629A79AA09}"/>
          </ac:spMkLst>
        </pc:spChg>
      </pc:sldChg>
    </pc:docChg>
  </pc:docChgLst>
  <pc:docChgLst>
    <pc:chgData name="Hugo Roberto Pulido Pensado" userId="S::uo282823@uniovi.es::9209752b-e9a8-4f02-9866-9102d707bb69" providerId="AD" clId="Web-{49A4EBFA-79DD-43D4-A9C0-56476C63063F}"/>
    <pc:docChg chg="modSld">
      <pc:chgData name="Hugo Roberto Pulido Pensado" userId="S::uo282823@uniovi.es::9209752b-e9a8-4f02-9866-9102d707bb69" providerId="AD" clId="Web-{49A4EBFA-79DD-43D4-A9C0-56476C63063F}" dt="2024-01-06T19:22:43.830" v="50" actId="1076"/>
      <pc:docMkLst>
        <pc:docMk/>
      </pc:docMkLst>
      <pc:sldChg chg="addSp delSp modSp">
        <pc:chgData name="Hugo Roberto Pulido Pensado" userId="S::uo282823@uniovi.es::9209752b-e9a8-4f02-9866-9102d707bb69" providerId="AD" clId="Web-{49A4EBFA-79DD-43D4-A9C0-56476C63063F}" dt="2024-01-06T19:22:43.830" v="50" actId="1076"/>
        <pc:sldMkLst>
          <pc:docMk/>
          <pc:sldMk cId="325488955" sldId="261"/>
        </pc:sldMkLst>
        <pc:spChg chg="add del mod">
          <ac:chgData name="Hugo Roberto Pulido Pensado" userId="S::uo282823@uniovi.es::9209752b-e9a8-4f02-9866-9102d707bb69" providerId="AD" clId="Web-{49A4EBFA-79DD-43D4-A9C0-56476C63063F}" dt="2024-01-06T19:22:35.813" v="47"/>
          <ac:spMkLst>
            <pc:docMk/>
            <pc:sldMk cId="325488955" sldId="261"/>
            <ac:spMk id="3" creationId="{10F1CE0A-8CB1-0B6B-53C8-BAE38317C62C}"/>
          </ac:spMkLst>
        </pc:spChg>
        <pc:spChg chg="add del mod">
          <ac:chgData name="Hugo Roberto Pulido Pensado" userId="S::uo282823@uniovi.es::9209752b-e9a8-4f02-9866-9102d707bb69" providerId="AD" clId="Web-{49A4EBFA-79DD-43D4-A9C0-56476C63063F}" dt="2024-01-06T19:22:35.813" v="47"/>
          <ac:spMkLst>
            <pc:docMk/>
            <pc:sldMk cId="325488955" sldId="261"/>
            <ac:spMk id="6" creationId="{B88CD733-B0EC-1E19-217C-FF3924218E05}"/>
          </ac:spMkLst>
        </pc:spChg>
        <pc:picChg chg="add mod">
          <ac:chgData name="Hugo Roberto Pulido Pensado" userId="S::uo282823@uniovi.es::9209752b-e9a8-4f02-9866-9102d707bb69" providerId="AD" clId="Web-{49A4EBFA-79DD-43D4-A9C0-56476C63063F}" dt="2024-01-06T19:22:43.830" v="50" actId="1076"/>
          <ac:picMkLst>
            <pc:docMk/>
            <pc:sldMk cId="325488955" sldId="261"/>
            <ac:picMk id="4" creationId="{2EE6F580-E10B-EDD6-9F48-8EE8B1E9FD4C}"/>
          </ac:picMkLst>
        </pc:picChg>
      </pc:sldChg>
    </pc:docChg>
  </pc:docChgLst>
  <pc:docChgLst>
    <pc:chgData name="Hugo Roberto Pulido Pensado" userId="S::uo282823@uniovi.es::9209752b-e9a8-4f02-9866-9102d707bb69" providerId="AD" clId="Web-{95293E48-6C19-4DEE-8823-D61DD3CB461B}"/>
    <pc:docChg chg="modSld">
      <pc:chgData name="Hugo Roberto Pulido Pensado" userId="S::uo282823@uniovi.es::9209752b-e9a8-4f02-9866-9102d707bb69" providerId="AD" clId="Web-{95293E48-6C19-4DEE-8823-D61DD3CB461B}" dt="2024-01-07T11:44:14.710" v="120" actId="20577"/>
      <pc:docMkLst>
        <pc:docMk/>
      </pc:docMkLst>
      <pc:sldChg chg="addSp modSp mod setBg">
        <pc:chgData name="Hugo Roberto Pulido Pensado" userId="S::uo282823@uniovi.es::9209752b-e9a8-4f02-9866-9102d707bb69" providerId="AD" clId="Web-{95293E48-6C19-4DEE-8823-D61DD3CB461B}" dt="2024-01-07T11:43:51.725" v="117"/>
        <pc:sldMkLst>
          <pc:docMk/>
          <pc:sldMk cId="605211553" sldId="269"/>
        </pc:sldMkLst>
        <pc:spChg chg="mod">
          <ac:chgData name="Hugo Roberto Pulido Pensado" userId="S::uo282823@uniovi.es::9209752b-e9a8-4f02-9866-9102d707bb69" providerId="AD" clId="Web-{95293E48-6C19-4DEE-8823-D61DD3CB461B}" dt="2024-01-07T11:43:51.725" v="117"/>
          <ac:spMkLst>
            <pc:docMk/>
            <pc:sldMk cId="605211553" sldId="269"/>
            <ac:spMk id="2" creationId="{2FAECF73-6C35-8927-B992-BCE2D2E2A221}"/>
          </ac:spMkLst>
        </pc:spChg>
        <pc:spChg chg="mod">
          <ac:chgData name="Hugo Roberto Pulido Pensado" userId="S::uo282823@uniovi.es::9209752b-e9a8-4f02-9866-9102d707bb69" providerId="AD" clId="Web-{95293E48-6C19-4DEE-8823-D61DD3CB461B}" dt="2024-01-07T11:43:51.725" v="117"/>
          <ac:spMkLst>
            <pc:docMk/>
            <pc:sldMk cId="605211553" sldId="269"/>
            <ac:spMk id="3" creationId="{EBD77520-B2C9-E6DD-5D79-8E1E72607563}"/>
          </ac:spMkLst>
        </pc:spChg>
        <pc:spChg chg="add">
          <ac:chgData name="Hugo Roberto Pulido Pensado" userId="S::uo282823@uniovi.es::9209752b-e9a8-4f02-9866-9102d707bb69" providerId="AD" clId="Web-{95293E48-6C19-4DEE-8823-D61DD3CB461B}" dt="2024-01-07T11:43:51.725" v="117"/>
          <ac:spMkLst>
            <pc:docMk/>
            <pc:sldMk cId="605211553" sldId="269"/>
            <ac:spMk id="8" creationId="{35230A27-1553-42F8-99D7-829868E13715}"/>
          </ac:spMkLst>
        </pc:spChg>
        <pc:spChg chg="add">
          <ac:chgData name="Hugo Roberto Pulido Pensado" userId="S::uo282823@uniovi.es::9209752b-e9a8-4f02-9866-9102d707bb69" providerId="AD" clId="Web-{95293E48-6C19-4DEE-8823-D61DD3CB461B}" dt="2024-01-07T11:43:51.725" v="117"/>
          <ac:spMkLst>
            <pc:docMk/>
            <pc:sldMk cId="605211553" sldId="269"/>
            <ac:spMk id="10" creationId="{A772232D-B4D6-429F-B3D1-2D9891B85E08}"/>
          </ac:spMkLst>
        </pc:spChg>
        <pc:cxnChg chg="add">
          <ac:chgData name="Hugo Roberto Pulido Pensado" userId="S::uo282823@uniovi.es::9209752b-e9a8-4f02-9866-9102d707bb69" providerId="AD" clId="Web-{95293E48-6C19-4DEE-8823-D61DD3CB461B}" dt="2024-01-07T11:43:51.725" v="117"/>
          <ac:cxnSpMkLst>
            <pc:docMk/>
            <pc:sldMk cId="605211553" sldId="269"/>
            <ac:cxnSpMk id="12" creationId="{02CC3441-26B3-4381-B3DF-8AE3C288BC0D}"/>
          </ac:cxnSpMkLst>
        </pc:cxnChg>
      </pc:sldChg>
      <pc:sldChg chg="modSp">
        <pc:chgData name="Hugo Roberto Pulido Pensado" userId="S::uo282823@uniovi.es::9209752b-e9a8-4f02-9866-9102d707bb69" providerId="AD" clId="Web-{95293E48-6C19-4DEE-8823-D61DD3CB461B}" dt="2024-01-07T11:44:14.710" v="120" actId="20577"/>
        <pc:sldMkLst>
          <pc:docMk/>
          <pc:sldMk cId="4084550367" sldId="270"/>
        </pc:sldMkLst>
        <pc:graphicFrameChg chg="modGraphic">
          <ac:chgData name="Hugo Roberto Pulido Pensado" userId="S::uo282823@uniovi.es::9209752b-e9a8-4f02-9866-9102d707bb69" providerId="AD" clId="Web-{95293E48-6C19-4DEE-8823-D61DD3CB461B}" dt="2024-01-07T11:44:14.710" v="120" actId="20577"/>
          <ac:graphicFrameMkLst>
            <pc:docMk/>
            <pc:sldMk cId="4084550367" sldId="270"/>
            <ac:graphicFrameMk id="6" creationId="{1C98A19A-E93D-EAF1-1941-9A0600FB2FC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969CE-DF5A-4CA3-BBC3-BD35DB3454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D1F27D-D3FD-4038-8831-457E43DD9619}">
      <dgm:prSet/>
      <dgm:spPr/>
      <dgm:t>
        <a:bodyPr/>
        <a:lstStyle/>
        <a:p>
          <a:r>
            <a:rPr lang="en-GB"/>
            <a:t>Objetivos y alcance</a:t>
          </a:r>
          <a:endParaRPr lang="en-US"/>
        </a:p>
      </dgm:t>
    </dgm:pt>
    <dgm:pt modelId="{FEABD3F0-593E-4204-ADD1-0CD31E08E86C}" type="parTrans" cxnId="{B26AC519-17AD-47A7-BA9C-B9989E6DE594}">
      <dgm:prSet/>
      <dgm:spPr/>
      <dgm:t>
        <a:bodyPr/>
        <a:lstStyle/>
        <a:p>
          <a:endParaRPr lang="en-US"/>
        </a:p>
      </dgm:t>
    </dgm:pt>
    <dgm:pt modelId="{512076C5-9A39-442F-B6B4-3C806FADE760}" type="sibTrans" cxnId="{B26AC519-17AD-47A7-BA9C-B9989E6DE594}">
      <dgm:prSet/>
      <dgm:spPr/>
      <dgm:t>
        <a:bodyPr/>
        <a:lstStyle/>
        <a:p>
          <a:endParaRPr lang="en-US"/>
        </a:p>
      </dgm:t>
    </dgm:pt>
    <dgm:pt modelId="{E7194F34-4760-4F91-AFE9-B67086030FB5}">
      <dgm:prSet/>
      <dgm:spPr/>
      <dgm:t>
        <a:bodyPr/>
        <a:lstStyle/>
        <a:p>
          <a:r>
            <a:rPr lang="en-GB"/>
            <a:t>Dominios</a:t>
          </a:r>
          <a:endParaRPr lang="en-US"/>
        </a:p>
      </dgm:t>
    </dgm:pt>
    <dgm:pt modelId="{3F55FFFA-799D-4231-92C9-692D8100A7E9}" type="parTrans" cxnId="{67A05C48-6707-4BF5-BE7E-D707588D2F04}">
      <dgm:prSet/>
      <dgm:spPr/>
      <dgm:t>
        <a:bodyPr/>
        <a:lstStyle/>
        <a:p>
          <a:endParaRPr lang="en-US"/>
        </a:p>
      </dgm:t>
    </dgm:pt>
    <dgm:pt modelId="{6E77ECE3-BB13-4C3B-8987-BEAA18F6A3BA}" type="sibTrans" cxnId="{67A05C48-6707-4BF5-BE7E-D707588D2F04}">
      <dgm:prSet/>
      <dgm:spPr/>
      <dgm:t>
        <a:bodyPr/>
        <a:lstStyle/>
        <a:p>
          <a:endParaRPr lang="en-US"/>
        </a:p>
      </dgm:t>
    </dgm:pt>
    <dgm:pt modelId="{688BF0AC-223C-4A42-B999-4AE7758A05E1}">
      <dgm:prSet/>
      <dgm:spPr/>
      <dgm:t>
        <a:bodyPr/>
        <a:lstStyle/>
        <a:p>
          <a:r>
            <a:rPr lang="en-GB"/>
            <a:t>Definición</a:t>
          </a:r>
          <a:endParaRPr lang="en-US"/>
        </a:p>
      </dgm:t>
    </dgm:pt>
    <dgm:pt modelId="{39B13531-0A47-463F-BE92-288A7049165D}" type="parTrans" cxnId="{4629D3CC-685B-4B95-B858-1A7C6AE203C2}">
      <dgm:prSet/>
      <dgm:spPr/>
      <dgm:t>
        <a:bodyPr/>
        <a:lstStyle/>
        <a:p>
          <a:endParaRPr lang="en-US"/>
        </a:p>
      </dgm:t>
    </dgm:pt>
    <dgm:pt modelId="{FA0F8FDE-7271-4994-9DC9-723C91048490}" type="sibTrans" cxnId="{4629D3CC-685B-4B95-B858-1A7C6AE203C2}">
      <dgm:prSet/>
      <dgm:spPr/>
      <dgm:t>
        <a:bodyPr/>
        <a:lstStyle/>
        <a:p>
          <a:endParaRPr lang="en-US"/>
        </a:p>
      </dgm:t>
    </dgm:pt>
    <dgm:pt modelId="{0BCBE49D-BFD5-45ED-80EB-93368B5F4668}">
      <dgm:prSet/>
      <dgm:spPr/>
      <dgm:t>
        <a:bodyPr/>
        <a:lstStyle/>
        <a:p>
          <a:r>
            <a:rPr lang="en-GB"/>
            <a:t>Amenazas</a:t>
          </a:r>
          <a:endParaRPr lang="en-US"/>
        </a:p>
      </dgm:t>
    </dgm:pt>
    <dgm:pt modelId="{EE6F1CC7-2CDF-4C99-9EAD-0A2B73CB1250}" type="parTrans" cxnId="{CFE1D0D3-E77A-4DBB-BA91-2AE5F26BB7E4}">
      <dgm:prSet/>
      <dgm:spPr/>
      <dgm:t>
        <a:bodyPr/>
        <a:lstStyle/>
        <a:p>
          <a:endParaRPr lang="en-US"/>
        </a:p>
      </dgm:t>
    </dgm:pt>
    <dgm:pt modelId="{F7B2C2AD-5490-435D-9B12-BD69C287E789}" type="sibTrans" cxnId="{CFE1D0D3-E77A-4DBB-BA91-2AE5F26BB7E4}">
      <dgm:prSet/>
      <dgm:spPr/>
      <dgm:t>
        <a:bodyPr/>
        <a:lstStyle/>
        <a:p>
          <a:endParaRPr lang="en-US"/>
        </a:p>
      </dgm:t>
    </dgm:pt>
    <dgm:pt modelId="{37B15F98-27F1-4624-902C-EC50E4E6ADAB}">
      <dgm:prSet/>
      <dgm:spPr/>
      <dgm:t>
        <a:bodyPr/>
        <a:lstStyle/>
        <a:p>
          <a:r>
            <a:rPr lang="en-GB"/>
            <a:t>Acciones preventivas</a:t>
          </a:r>
          <a:endParaRPr lang="en-US"/>
        </a:p>
      </dgm:t>
    </dgm:pt>
    <dgm:pt modelId="{6E117635-7E90-4980-A28E-F8B1BCC9F3C4}" type="parTrans" cxnId="{569C69DE-625B-4F1B-A60A-62E9B2D18081}">
      <dgm:prSet/>
      <dgm:spPr/>
      <dgm:t>
        <a:bodyPr/>
        <a:lstStyle/>
        <a:p>
          <a:endParaRPr lang="en-US"/>
        </a:p>
      </dgm:t>
    </dgm:pt>
    <dgm:pt modelId="{8BAB2030-986D-449B-9AA6-78C96BB65C29}" type="sibTrans" cxnId="{569C69DE-625B-4F1B-A60A-62E9B2D18081}">
      <dgm:prSet/>
      <dgm:spPr/>
      <dgm:t>
        <a:bodyPr/>
        <a:lstStyle/>
        <a:p>
          <a:endParaRPr lang="en-US"/>
        </a:p>
      </dgm:t>
    </dgm:pt>
    <dgm:pt modelId="{96330ADC-1728-4870-85E9-75D9010C90B4}">
      <dgm:prSet/>
      <dgm:spPr/>
      <dgm:t>
        <a:bodyPr/>
        <a:lstStyle/>
        <a:p>
          <a:r>
            <a:rPr lang="en-GB"/>
            <a:t>Observaciones generales</a:t>
          </a:r>
          <a:endParaRPr lang="en-US"/>
        </a:p>
      </dgm:t>
    </dgm:pt>
    <dgm:pt modelId="{4D3FB919-1196-4D9B-94F0-BD4E1369C61D}" type="parTrans" cxnId="{146CE4A4-265E-423C-BD25-437F97ECB725}">
      <dgm:prSet/>
      <dgm:spPr/>
      <dgm:t>
        <a:bodyPr/>
        <a:lstStyle/>
        <a:p>
          <a:endParaRPr lang="en-US"/>
        </a:p>
      </dgm:t>
    </dgm:pt>
    <dgm:pt modelId="{4AA49412-1419-4789-A668-C8405398BEB8}" type="sibTrans" cxnId="{146CE4A4-265E-423C-BD25-437F97ECB725}">
      <dgm:prSet/>
      <dgm:spPr/>
      <dgm:t>
        <a:bodyPr/>
        <a:lstStyle/>
        <a:p>
          <a:endParaRPr lang="en-US"/>
        </a:p>
      </dgm:t>
    </dgm:pt>
    <dgm:pt modelId="{668A9988-0BE0-4413-BC28-C960739D59E9}">
      <dgm:prSet/>
      <dgm:spPr/>
      <dgm:t>
        <a:bodyPr/>
        <a:lstStyle/>
        <a:p>
          <a:r>
            <a:rPr lang="en-GB"/>
            <a:t>Servicios</a:t>
          </a:r>
          <a:endParaRPr lang="en-US"/>
        </a:p>
      </dgm:t>
    </dgm:pt>
    <dgm:pt modelId="{7BBA2176-AA8B-4E3F-9F4D-CD554F00E02D}" type="parTrans" cxnId="{E7C87F7B-8911-46AF-94C0-D5AEA68C1213}">
      <dgm:prSet/>
      <dgm:spPr/>
      <dgm:t>
        <a:bodyPr/>
        <a:lstStyle/>
        <a:p>
          <a:endParaRPr lang="en-US"/>
        </a:p>
      </dgm:t>
    </dgm:pt>
    <dgm:pt modelId="{7CF03059-D76D-4F25-8A86-F1F26EE35641}" type="sibTrans" cxnId="{E7C87F7B-8911-46AF-94C0-D5AEA68C1213}">
      <dgm:prSet/>
      <dgm:spPr/>
      <dgm:t>
        <a:bodyPr/>
        <a:lstStyle/>
        <a:p>
          <a:endParaRPr lang="en-US"/>
        </a:p>
      </dgm:t>
    </dgm:pt>
    <dgm:pt modelId="{2AC884CD-EDC0-4B6B-9A8A-1C4721C4CD67}">
      <dgm:prSet/>
      <dgm:spPr/>
      <dgm:t>
        <a:bodyPr/>
        <a:lstStyle/>
        <a:p>
          <a:r>
            <a:rPr lang="en-GB"/>
            <a:t>Resultado</a:t>
          </a:r>
          <a:endParaRPr lang="en-US"/>
        </a:p>
      </dgm:t>
    </dgm:pt>
    <dgm:pt modelId="{7C9DDA3D-88BA-4400-9575-BA4B156F7F13}" type="parTrans" cxnId="{1838542F-43FE-47C4-8454-C10783BC51D4}">
      <dgm:prSet/>
      <dgm:spPr/>
      <dgm:t>
        <a:bodyPr/>
        <a:lstStyle/>
        <a:p>
          <a:endParaRPr lang="en-US"/>
        </a:p>
      </dgm:t>
    </dgm:pt>
    <dgm:pt modelId="{FC6ABB33-0B65-42CD-89F8-F0B0FE979810}" type="sibTrans" cxnId="{1838542F-43FE-47C4-8454-C10783BC51D4}">
      <dgm:prSet/>
      <dgm:spPr/>
      <dgm:t>
        <a:bodyPr/>
        <a:lstStyle/>
        <a:p>
          <a:endParaRPr lang="en-US"/>
        </a:p>
      </dgm:t>
    </dgm:pt>
    <dgm:pt modelId="{DD6ADFE3-B9F1-4258-984F-E068676386F7}">
      <dgm:prSet/>
      <dgm:spPr/>
      <dgm:t>
        <a:bodyPr/>
        <a:lstStyle/>
        <a:p>
          <a:r>
            <a:rPr lang="en-GB"/>
            <a:t>Plan de trabajo</a:t>
          </a:r>
          <a:endParaRPr lang="en-US"/>
        </a:p>
      </dgm:t>
    </dgm:pt>
    <dgm:pt modelId="{002DC3A5-7B18-4A46-AC95-B45E8EB26370}" type="parTrans" cxnId="{CA6A1338-FC6E-4252-861D-8D5C24ED7084}">
      <dgm:prSet/>
      <dgm:spPr/>
      <dgm:t>
        <a:bodyPr/>
        <a:lstStyle/>
        <a:p>
          <a:endParaRPr lang="en-US"/>
        </a:p>
      </dgm:t>
    </dgm:pt>
    <dgm:pt modelId="{832154CA-B8B4-40C8-BB4E-AB6FA531C82C}" type="sibTrans" cxnId="{CA6A1338-FC6E-4252-861D-8D5C24ED7084}">
      <dgm:prSet/>
      <dgm:spPr/>
      <dgm:t>
        <a:bodyPr/>
        <a:lstStyle/>
        <a:p>
          <a:endParaRPr lang="en-US"/>
        </a:p>
      </dgm:t>
    </dgm:pt>
    <dgm:pt modelId="{7318CFAC-A9BE-4745-BB94-B78897B9E01D}" type="pres">
      <dgm:prSet presAssocID="{1BA969CE-DF5A-4CA3-BBC3-BD35DB345446}" presName="root" presStyleCnt="0">
        <dgm:presLayoutVars>
          <dgm:dir/>
          <dgm:resizeHandles val="exact"/>
        </dgm:presLayoutVars>
      </dgm:prSet>
      <dgm:spPr/>
    </dgm:pt>
    <dgm:pt modelId="{FC8F10D5-5B9D-45B0-8487-668F1319A0D2}" type="pres">
      <dgm:prSet presAssocID="{91D1F27D-D3FD-4038-8831-457E43DD9619}" presName="compNode" presStyleCnt="0"/>
      <dgm:spPr/>
    </dgm:pt>
    <dgm:pt modelId="{578BE1C6-B0CA-4F8B-B3B8-DCDC3C5C6E15}" type="pres">
      <dgm:prSet presAssocID="{91D1F27D-D3FD-4038-8831-457E43DD9619}" presName="bgRect" presStyleLbl="bgShp" presStyleIdx="0" presStyleCnt="6"/>
      <dgm:spPr/>
    </dgm:pt>
    <dgm:pt modelId="{2E7CD3E8-0DFC-47C1-860E-903DEC883D37}" type="pres">
      <dgm:prSet presAssocID="{91D1F27D-D3FD-4038-8831-457E43DD961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B2296321-504F-4FF0-AFC9-6E8A9F2452BD}" type="pres">
      <dgm:prSet presAssocID="{91D1F27D-D3FD-4038-8831-457E43DD9619}" presName="spaceRect" presStyleCnt="0"/>
      <dgm:spPr/>
    </dgm:pt>
    <dgm:pt modelId="{7BF73CE5-A582-43A9-BE32-05B6706B1476}" type="pres">
      <dgm:prSet presAssocID="{91D1F27D-D3FD-4038-8831-457E43DD9619}" presName="parTx" presStyleLbl="revTx" presStyleIdx="0" presStyleCnt="7">
        <dgm:presLayoutVars>
          <dgm:chMax val="0"/>
          <dgm:chPref val="0"/>
        </dgm:presLayoutVars>
      </dgm:prSet>
      <dgm:spPr/>
    </dgm:pt>
    <dgm:pt modelId="{004F8C27-BEDF-4AE2-A134-5C56873B824A}" type="pres">
      <dgm:prSet presAssocID="{512076C5-9A39-442F-B6B4-3C806FADE760}" presName="sibTrans" presStyleCnt="0"/>
      <dgm:spPr/>
    </dgm:pt>
    <dgm:pt modelId="{AF6B3EF2-EB6A-49A4-B6FD-C0393011EBE9}" type="pres">
      <dgm:prSet presAssocID="{E7194F34-4760-4F91-AFE9-B67086030FB5}" presName="compNode" presStyleCnt="0"/>
      <dgm:spPr/>
    </dgm:pt>
    <dgm:pt modelId="{F3E67383-F78D-45F2-B238-30BD072284EA}" type="pres">
      <dgm:prSet presAssocID="{E7194F34-4760-4F91-AFE9-B67086030FB5}" presName="bgRect" presStyleLbl="bgShp" presStyleIdx="1" presStyleCnt="6"/>
      <dgm:spPr/>
    </dgm:pt>
    <dgm:pt modelId="{CCDAA684-0916-4BC7-85EF-E56AC2373B0B}" type="pres">
      <dgm:prSet presAssocID="{E7194F34-4760-4F91-AFE9-B67086030F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E2581CB-1E67-4D96-8546-302D129F6833}" type="pres">
      <dgm:prSet presAssocID="{E7194F34-4760-4F91-AFE9-B67086030FB5}" presName="spaceRect" presStyleCnt="0"/>
      <dgm:spPr/>
    </dgm:pt>
    <dgm:pt modelId="{91F557F2-5A9E-4DF3-A2BD-F95CBE923DFE}" type="pres">
      <dgm:prSet presAssocID="{E7194F34-4760-4F91-AFE9-B67086030FB5}" presName="parTx" presStyleLbl="revTx" presStyleIdx="1" presStyleCnt="7">
        <dgm:presLayoutVars>
          <dgm:chMax val="0"/>
          <dgm:chPref val="0"/>
        </dgm:presLayoutVars>
      </dgm:prSet>
      <dgm:spPr/>
    </dgm:pt>
    <dgm:pt modelId="{B49E0FCA-C75F-457A-B3D8-954803149517}" type="pres">
      <dgm:prSet presAssocID="{E7194F34-4760-4F91-AFE9-B67086030FB5}" presName="desTx" presStyleLbl="revTx" presStyleIdx="2" presStyleCnt="7">
        <dgm:presLayoutVars/>
      </dgm:prSet>
      <dgm:spPr/>
    </dgm:pt>
    <dgm:pt modelId="{A7950046-42F3-4175-8A70-0BC27FDB0CDF}" type="pres">
      <dgm:prSet presAssocID="{6E77ECE3-BB13-4C3B-8987-BEAA18F6A3BA}" presName="sibTrans" presStyleCnt="0"/>
      <dgm:spPr/>
    </dgm:pt>
    <dgm:pt modelId="{1929BF44-CEBC-470E-A598-59CCB5996ED4}" type="pres">
      <dgm:prSet presAssocID="{96330ADC-1728-4870-85E9-75D9010C90B4}" presName="compNode" presStyleCnt="0"/>
      <dgm:spPr/>
    </dgm:pt>
    <dgm:pt modelId="{054D74D6-4D53-4D25-8520-66A840859D0D}" type="pres">
      <dgm:prSet presAssocID="{96330ADC-1728-4870-85E9-75D9010C90B4}" presName="bgRect" presStyleLbl="bgShp" presStyleIdx="2" presStyleCnt="6"/>
      <dgm:spPr/>
    </dgm:pt>
    <dgm:pt modelId="{5A670848-7C2F-404B-A8F3-F6393C06E993}" type="pres">
      <dgm:prSet presAssocID="{96330ADC-1728-4870-85E9-75D9010C90B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C5FF597C-457E-4B16-9456-939DCDB92A7B}" type="pres">
      <dgm:prSet presAssocID="{96330ADC-1728-4870-85E9-75D9010C90B4}" presName="spaceRect" presStyleCnt="0"/>
      <dgm:spPr/>
    </dgm:pt>
    <dgm:pt modelId="{20B6032E-2731-44B1-B778-3D36517CEF1B}" type="pres">
      <dgm:prSet presAssocID="{96330ADC-1728-4870-85E9-75D9010C90B4}" presName="parTx" presStyleLbl="revTx" presStyleIdx="3" presStyleCnt="7">
        <dgm:presLayoutVars>
          <dgm:chMax val="0"/>
          <dgm:chPref val="0"/>
        </dgm:presLayoutVars>
      </dgm:prSet>
      <dgm:spPr/>
    </dgm:pt>
    <dgm:pt modelId="{14DC0647-F6D1-4249-A921-F47541A0903A}" type="pres">
      <dgm:prSet presAssocID="{4AA49412-1419-4789-A668-C8405398BEB8}" presName="sibTrans" presStyleCnt="0"/>
      <dgm:spPr/>
    </dgm:pt>
    <dgm:pt modelId="{23E74947-B9C2-469B-8475-19654A3CA5D1}" type="pres">
      <dgm:prSet presAssocID="{668A9988-0BE0-4413-BC28-C960739D59E9}" presName="compNode" presStyleCnt="0"/>
      <dgm:spPr/>
    </dgm:pt>
    <dgm:pt modelId="{781D2197-977F-40FD-A10B-629DF28F3BFD}" type="pres">
      <dgm:prSet presAssocID="{668A9988-0BE0-4413-BC28-C960739D59E9}" presName="bgRect" presStyleLbl="bgShp" presStyleIdx="3" presStyleCnt="6"/>
      <dgm:spPr/>
    </dgm:pt>
    <dgm:pt modelId="{EFE06D05-36EF-4B87-AA94-BD728CF17B57}" type="pres">
      <dgm:prSet presAssocID="{668A9988-0BE0-4413-BC28-C960739D59E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2FF5E05-FF20-45DF-B587-05382EB5097E}" type="pres">
      <dgm:prSet presAssocID="{668A9988-0BE0-4413-BC28-C960739D59E9}" presName="spaceRect" presStyleCnt="0"/>
      <dgm:spPr/>
    </dgm:pt>
    <dgm:pt modelId="{9AFFE39B-3334-4629-9FB2-D210F5EC9D00}" type="pres">
      <dgm:prSet presAssocID="{668A9988-0BE0-4413-BC28-C960739D59E9}" presName="parTx" presStyleLbl="revTx" presStyleIdx="4" presStyleCnt="7">
        <dgm:presLayoutVars>
          <dgm:chMax val="0"/>
          <dgm:chPref val="0"/>
        </dgm:presLayoutVars>
      </dgm:prSet>
      <dgm:spPr/>
    </dgm:pt>
    <dgm:pt modelId="{04C45BD2-4582-4EF3-B4A2-FC6DF402F792}" type="pres">
      <dgm:prSet presAssocID="{7CF03059-D76D-4F25-8A86-F1F26EE35641}" presName="sibTrans" presStyleCnt="0"/>
      <dgm:spPr/>
    </dgm:pt>
    <dgm:pt modelId="{F1D9B38F-37EA-4F99-8D82-6427FDC03C2F}" type="pres">
      <dgm:prSet presAssocID="{2AC884CD-EDC0-4B6B-9A8A-1C4721C4CD67}" presName="compNode" presStyleCnt="0"/>
      <dgm:spPr/>
    </dgm:pt>
    <dgm:pt modelId="{6670A503-E7D2-4421-8031-D6C7D0F3A31E}" type="pres">
      <dgm:prSet presAssocID="{2AC884CD-EDC0-4B6B-9A8A-1C4721C4CD67}" presName="bgRect" presStyleLbl="bgShp" presStyleIdx="4" presStyleCnt="6"/>
      <dgm:spPr/>
    </dgm:pt>
    <dgm:pt modelId="{7D2B07F0-9BD5-4EBC-A701-061CF9A2B7BF}" type="pres">
      <dgm:prSet presAssocID="{2AC884CD-EDC0-4B6B-9A8A-1C4721C4CD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5866845-58CA-4A6D-9CF0-12DCE244E939}" type="pres">
      <dgm:prSet presAssocID="{2AC884CD-EDC0-4B6B-9A8A-1C4721C4CD67}" presName="spaceRect" presStyleCnt="0"/>
      <dgm:spPr/>
    </dgm:pt>
    <dgm:pt modelId="{B4E29EA4-B2F6-48FD-8C12-8B3BFB5D3FF6}" type="pres">
      <dgm:prSet presAssocID="{2AC884CD-EDC0-4B6B-9A8A-1C4721C4CD67}" presName="parTx" presStyleLbl="revTx" presStyleIdx="5" presStyleCnt="7">
        <dgm:presLayoutVars>
          <dgm:chMax val="0"/>
          <dgm:chPref val="0"/>
        </dgm:presLayoutVars>
      </dgm:prSet>
      <dgm:spPr/>
    </dgm:pt>
    <dgm:pt modelId="{4FD15CCA-4D05-4129-9CA6-1004E6CB58E2}" type="pres">
      <dgm:prSet presAssocID="{FC6ABB33-0B65-42CD-89F8-F0B0FE979810}" presName="sibTrans" presStyleCnt="0"/>
      <dgm:spPr/>
    </dgm:pt>
    <dgm:pt modelId="{6AF8D0B3-1075-4491-B593-0852AFCA4323}" type="pres">
      <dgm:prSet presAssocID="{DD6ADFE3-B9F1-4258-984F-E068676386F7}" presName="compNode" presStyleCnt="0"/>
      <dgm:spPr/>
    </dgm:pt>
    <dgm:pt modelId="{04578F32-8B82-42E9-88BD-B97AFD001ECD}" type="pres">
      <dgm:prSet presAssocID="{DD6ADFE3-B9F1-4258-984F-E068676386F7}" presName="bgRect" presStyleLbl="bgShp" presStyleIdx="5" presStyleCnt="6"/>
      <dgm:spPr/>
    </dgm:pt>
    <dgm:pt modelId="{816F5153-77F5-4C49-9249-84004B190FBC}" type="pres">
      <dgm:prSet presAssocID="{DD6ADFE3-B9F1-4258-984F-E068676386F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1B42A1E7-C3C9-4C26-80B2-3CF1E7961252}" type="pres">
      <dgm:prSet presAssocID="{DD6ADFE3-B9F1-4258-984F-E068676386F7}" presName="spaceRect" presStyleCnt="0"/>
      <dgm:spPr/>
    </dgm:pt>
    <dgm:pt modelId="{70C606E3-A672-42F9-B335-7F1B1A0BD975}" type="pres">
      <dgm:prSet presAssocID="{DD6ADFE3-B9F1-4258-984F-E068676386F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F161901-5BDC-4EBB-A100-C4B7D1585E48}" type="presOf" srcId="{91D1F27D-D3FD-4038-8831-457E43DD9619}" destId="{7BF73CE5-A582-43A9-BE32-05B6706B1476}" srcOrd="0" destOrd="0" presId="urn:microsoft.com/office/officeart/2018/2/layout/IconVerticalSolidList"/>
    <dgm:cxn modelId="{B26AC519-17AD-47A7-BA9C-B9989E6DE594}" srcId="{1BA969CE-DF5A-4CA3-BBC3-BD35DB345446}" destId="{91D1F27D-D3FD-4038-8831-457E43DD9619}" srcOrd="0" destOrd="0" parTransId="{FEABD3F0-593E-4204-ADD1-0CD31E08E86C}" sibTransId="{512076C5-9A39-442F-B6B4-3C806FADE760}"/>
    <dgm:cxn modelId="{4729A21D-76AE-447F-A651-02C6B9422006}" type="presOf" srcId="{DD6ADFE3-B9F1-4258-984F-E068676386F7}" destId="{70C606E3-A672-42F9-B335-7F1B1A0BD975}" srcOrd="0" destOrd="0" presId="urn:microsoft.com/office/officeart/2018/2/layout/IconVerticalSolidList"/>
    <dgm:cxn modelId="{773FC924-3A6E-455E-B03D-7F82A1628591}" type="presOf" srcId="{E7194F34-4760-4F91-AFE9-B67086030FB5}" destId="{91F557F2-5A9E-4DF3-A2BD-F95CBE923DFE}" srcOrd="0" destOrd="0" presId="urn:microsoft.com/office/officeart/2018/2/layout/IconVerticalSolidList"/>
    <dgm:cxn modelId="{1838542F-43FE-47C4-8454-C10783BC51D4}" srcId="{1BA969CE-DF5A-4CA3-BBC3-BD35DB345446}" destId="{2AC884CD-EDC0-4B6B-9A8A-1C4721C4CD67}" srcOrd="4" destOrd="0" parTransId="{7C9DDA3D-88BA-4400-9575-BA4B156F7F13}" sibTransId="{FC6ABB33-0B65-42CD-89F8-F0B0FE979810}"/>
    <dgm:cxn modelId="{CA6A1338-FC6E-4252-861D-8D5C24ED7084}" srcId="{1BA969CE-DF5A-4CA3-BBC3-BD35DB345446}" destId="{DD6ADFE3-B9F1-4258-984F-E068676386F7}" srcOrd="5" destOrd="0" parTransId="{002DC3A5-7B18-4A46-AC95-B45E8EB26370}" sibTransId="{832154CA-B8B4-40C8-BB4E-AB6FA531C82C}"/>
    <dgm:cxn modelId="{276F413D-8410-423D-A062-6B28945524B8}" type="presOf" srcId="{688BF0AC-223C-4A42-B999-4AE7758A05E1}" destId="{B49E0FCA-C75F-457A-B3D8-954803149517}" srcOrd="0" destOrd="0" presId="urn:microsoft.com/office/officeart/2018/2/layout/IconVerticalSolidList"/>
    <dgm:cxn modelId="{67A05C48-6707-4BF5-BE7E-D707588D2F04}" srcId="{1BA969CE-DF5A-4CA3-BBC3-BD35DB345446}" destId="{E7194F34-4760-4F91-AFE9-B67086030FB5}" srcOrd="1" destOrd="0" parTransId="{3F55FFFA-799D-4231-92C9-692D8100A7E9}" sibTransId="{6E77ECE3-BB13-4C3B-8987-BEAA18F6A3BA}"/>
    <dgm:cxn modelId="{7B63CC4E-255D-48F8-837D-BA960CA43CE1}" type="presOf" srcId="{0BCBE49D-BFD5-45ED-80EB-93368B5F4668}" destId="{B49E0FCA-C75F-457A-B3D8-954803149517}" srcOrd="0" destOrd="1" presId="urn:microsoft.com/office/officeart/2018/2/layout/IconVerticalSolidList"/>
    <dgm:cxn modelId="{E7C87F7B-8911-46AF-94C0-D5AEA68C1213}" srcId="{1BA969CE-DF5A-4CA3-BBC3-BD35DB345446}" destId="{668A9988-0BE0-4413-BC28-C960739D59E9}" srcOrd="3" destOrd="0" parTransId="{7BBA2176-AA8B-4E3F-9F4D-CD554F00E02D}" sibTransId="{7CF03059-D76D-4F25-8A86-F1F26EE35641}"/>
    <dgm:cxn modelId="{F3AEFF86-6277-4A59-A633-9624CA46BA44}" type="presOf" srcId="{2AC884CD-EDC0-4B6B-9A8A-1C4721C4CD67}" destId="{B4E29EA4-B2F6-48FD-8C12-8B3BFB5D3FF6}" srcOrd="0" destOrd="0" presId="urn:microsoft.com/office/officeart/2018/2/layout/IconVerticalSolidList"/>
    <dgm:cxn modelId="{CBB4F388-5DA7-4E96-967D-0F4898D2C3CC}" type="presOf" srcId="{668A9988-0BE0-4413-BC28-C960739D59E9}" destId="{9AFFE39B-3334-4629-9FB2-D210F5EC9D00}" srcOrd="0" destOrd="0" presId="urn:microsoft.com/office/officeart/2018/2/layout/IconVerticalSolidList"/>
    <dgm:cxn modelId="{22D9C790-BFFC-4441-B657-AFEA8AE9A283}" type="presOf" srcId="{1BA969CE-DF5A-4CA3-BBC3-BD35DB345446}" destId="{7318CFAC-A9BE-4745-BB94-B78897B9E01D}" srcOrd="0" destOrd="0" presId="urn:microsoft.com/office/officeart/2018/2/layout/IconVerticalSolidList"/>
    <dgm:cxn modelId="{146CE4A4-265E-423C-BD25-437F97ECB725}" srcId="{1BA969CE-DF5A-4CA3-BBC3-BD35DB345446}" destId="{96330ADC-1728-4870-85E9-75D9010C90B4}" srcOrd="2" destOrd="0" parTransId="{4D3FB919-1196-4D9B-94F0-BD4E1369C61D}" sibTransId="{4AA49412-1419-4789-A668-C8405398BEB8}"/>
    <dgm:cxn modelId="{4629D3CC-685B-4B95-B858-1A7C6AE203C2}" srcId="{E7194F34-4760-4F91-AFE9-B67086030FB5}" destId="{688BF0AC-223C-4A42-B999-4AE7758A05E1}" srcOrd="0" destOrd="0" parTransId="{39B13531-0A47-463F-BE92-288A7049165D}" sibTransId="{FA0F8FDE-7271-4994-9DC9-723C91048490}"/>
    <dgm:cxn modelId="{CFE1D0D3-E77A-4DBB-BA91-2AE5F26BB7E4}" srcId="{E7194F34-4760-4F91-AFE9-B67086030FB5}" destId="{0BCBE49D-BFD5-45ED-80EB-93368B5F4668}" srcOrd="1" destOrd="0" parTransId="{EE6F1CC7-2CDF-4C99-9EAD-0A2B73CB1250}" sibTransId="{F7B2C2AD-5490-435D-9B12-BD69C287E789}"/>
    <dgm:cxn modelId="{569C69DE-625B-4F1B-A60A-62E9B2D18081}" srcId="{E7194F34-4760-4F91-AFE9-B67086030FB5}" destId="{37B15F98-27F1-4624-902C-EC50E4E6ADAB}" srcOrd="2" destOrd="0" parTransId="{6E117635-7E90-4980-A28E-F8B1BCC9F3C4}" sibTransId="{8BAB2030-986D-449B-9AA6-78C96BB65C29}"/>
    <dgm:cxn modelId="{9E7A20E9-7245-4B82-AD7B-5D8712AFC2D0}" type="presOf" srcId="{96330ADC-1728-4870-85E9-75D9010C90B4}" destId="{20B6032E-2731-44B1-B778-3D36517CEF1B}" srcOrd="0" destOrd="0" presId="urn:microsoft.com/office/officeart/2018/2/layout/IconVerticalSolidList"/>
    <dgm:cxn modelId="{C26ECEEA-BE7E-45D5-B3DB-5B65873A34A5}" type="presOf" srcId="{37B15F98-27F1-4624-902C-EC50E4E6ADAB}" destId="{B49E0FCA-C75F-457A-B3D8-954803149517}" srcOrd="0" destOrd="2" presId="urn:microsoft.com/office/officeart/2018/2/layout/IconVerticalSolidList"/>
    <dgm:cxn modelId="{EF41D53C-1F79-422F-BD0F-8B5AAB3D3588}" type="presParOf" srcId="{7318CFAC-A9BE-4745-BB94-B78897B9E01D}" destId="{FC8F10D5-5B9D-45B0-8487-668F1319A0D2}" srcOrd="0" destOrd="0" presId="urn:microsoft.com/office/officeart/2018/2/layout/IconVerticalSolidList"/>
    <dgm:cxn modelId="{97340AB9-5D96-4FF4-94D2-599FB98031C5}" type="presParOf" srcId="{FC8F10D5-5B9D-45B0-8487-668F1319A0D2}" destId="{578BE1C6-B0CA-4F8B-B3B8-DCDC3C5C6E15}" srcOrd="0" destOrd="0" presId="urn:microsoft.com/office/officeart/2018/2/layout/IconVerticalSolidList"/>
    <dgm:cxn modelId="{053FEB15-6897-42ED-B5C3-D5D9F1B3FA7C}" type="presParOf" srcId="{FC8F10D5-5B9D-45B0-8487-668F1319A0D2}" destId="{2E7CD3E8-0DFC-47C1-860E-903DEC883D37}" srcOrd="1" destOrd="0" presId="urn:microsoft.com/office/officeart/2018/2/layout/IconVerticalSolidList"/>
    <dgm:cxn modelId="{B16000D7-00E1-4E1F-ACE0-8AE50B0A0FD1}" type="presParOf" srcId="{FC8F10D5-5B9D-45B0-8487-668F1319A0D2}" destId="{B2296321-504F-4FF0-AFC9-6E8A9F2452BD}" srcOrd="2" destOrd="0" presId="urn:microsoft.com/office/officeart/2018/2/layout/IconVerticalSolidList"/>
    <dgm:cxn modelId="{7C9F957F-694C-497B-8631-AF87CDA929FF}" type="presParOf" srcId="{FC8F10D5-5B9D-45B0-8487-668F1319A0D2}" destId="{7BF73CE5-A582-43A9-BE32-05B6706B1476}" srcOrd="3" destOrd="0" presId="urn:microsoft.com/office/officeart/2018/2/layout/IconVerticalSolidList"/>
    <dgm:cxn modelId="{B988661E-E3C4-4B15-A2D9-557F4D01CC32}" type="presParOf" srcId="{7318CFAC-A9BE-4745-BB94-B78897B9E01D}" destId="{004F8C27-BEDF-4AE2-A134-5C56873B824A}" srcOrd="1" destOrd="0" presId="urn:microsoft.com/office/officeart/2018/2/layout/IconVerticalSolidList"/>
    <dgm:cxn modelId="{F43B0E9B-A57A-4E8D-ABA2-B6A1517F73CD}" type="presParOf" srcId="{7318CFAC-A9BE-4745-BB94-B78897B9E01D}" destId="{AF6B3EF2-EB6A-49A4-B6FD-C0393011EBE9}" srcOrd="2" destOrd="0" presId="urn:microsoft.com/office/officeart/2018/2/layout/IconVerticalSolidList"/>
    <dgm:cxn modelId="{38D8EA75-D58A-4C86-845A-CC5EC84D71A3}" type="presParOf" srcId="{AF6B3EF2-EB6A-49A4-B6FD-C0393011EBE9}" destId="{F3E67383-F78D-45F2-B238-30BD072284EA}" srcOrd="0" destOrd="0" presId="urn:microsoft.com/office/officeart/2018/2/layout/IconVerticalSolidList"/>
    <dgm:cxn modelId="{6E3A262D-C4B5-47DB-9AD3-56D829E72236}" type="presParOf" srcId="{AF6B3EF2-EB6A-49A4-B6FD-C0393011EBE9}" destId="{CCDAA684-0916-4BC7-85EF-E56AC2373B0B}" srcOrd="1" destOrd="0" presId="urn:microsoft.com/office/officeart/2018/2/layout/IconVerticalSolidList"/>
    <dgm:cxn modelId="{7E81A547-8FEE-4105-89E7-625D0008258A}" type="presParOf" srcId="{AF6B3EF2-EB6A-49A4-B6FD-C0393011EBE9}" destId="{EE2581CB-1E67-4D96-8546-302D129F6833}" srcOrd="2" destOrd="0" presId="urn:microsoft.com/office/officeart/2018/2/layout/IconVerticalSolidList"/>
    <dgm:cxn modelId="{B82E9FFE-A33F-40FF-A8BC-89D2D7C8D5FD}" type="presParOf" srcId="{AF6B3EF2-EB6A-49A4-B6FD-C0393011EBE9}" destId="{91F557F2-5A9E-4DF3-A2BD-F95CBE923DFE}" srcOrd="3" destOrd="0" presId="urn:microsoft.com/office/officeart/2018/2/layout/IconVerticalSolidList"/>
    <dgm:cxn modelId="{367BD71E-41A5-4BC0-A983-914EAC3D0CAE}" type="presParOf" srcId="{AF6B3EF2-EB6A-49A4-B6FD-C0393011EBE9}" destId="{B49E0FCA-C75F-457A-B3D8-954803149517}" srcOrd="4" destOrd="0" presId="urn:microsoft.com/office/officeart/2018/2/layout/IconVerticalSolidList"/>
    <dgm:cxn modelId="{2ED321BD-816B-4B3B-9951-F668D91C4B47}" type="presParOf" srcId="{7318CFAC-A9BE-4745-BB94-B78897B9E01D}" destId="{A7950046-42F3-4175-8A70-0BC27FDB0CDF}" srcOrd="3" destOrd="0" presId="urn:microsoft.com/office/officeart/2018/2/layout/IconVerticalSolidList"/>
    <dgm:cxn modelId="{9C940C3D-FF3B-4CAF-AF86-81AEE98904B4}" type="presParOf" srcId="{7318CFAC-A9BE-4745-BB94-B78897B9E01D}" destId="{1929BF44-CEBC-470E-A598-59CCB5996ED4}" srcOrd="4" destOrd="0" presId="urn:microsoft.com/office/officeart/2018/2/layout/IconVerticalSolidList"/>
    <dgm:cxn modelId="{AF5901D8-35EE-4086-A47C-6FE0363D0D98}" type="presParOf" srcId="{1929BF44-CEBC-470E-A598-59CCB5996ED4}" destId="{054D74D6-4D53-4D25-8520-66A840859D0D}" srcOrd="0" destOrd="0" presId="urn:microsoft.com/office/officeart/2018/2/layout/IconVerticalSolidList"/>
    <dgm:cxn modelId="{A0FB6D7B-A742-466D-B264-922ED80C4F7E}" type="presParOf" srcId="{1929BF44-CEBC-470E-A598-59CCB5996ED4}" destId="{5A670848-7C2F-404B-A8F3-F6393C06E993}" srcOrd="1" destOrd="0" presId="urn:microsoft.com/office/officeart/2018/2/layout/IconVerticalSolidList"/>
    <dgm:cxn modelId="{EBF7DD9F-B6FE-4537-ABC2-EB9473CB12FD}" type="presParOf" srcId="{1929BF44-CEBC-470E-A598-59CCB5996ED4}" destId="{C5FF597C-457E-4B16-9456-939DCDB92A7B}" srcOrd="2" destOrd="0" presId="urn:microsoft.com/office/officeart/2018/2/layout/IconVerticalSolidList"/>
    <dgm:cxn modelId="{F7EAE09C-3721-4A2F-91A0-F9B7E9E3EFB4}" type="presParOf" srcId="{1929BF44-CEBC-470E-A598-59CCB5996ED4}" destId="{20B6032E-2731-44B1-B778-3D36517CEF1B}" srcOrd="3" destOrd="0" presId="urn:microsoft.com/office/officeart/2018/2/layout/IconVerticalSolidList"/>
    <dgm:cxn modelId="{CCDF1885-3959-4E95-9E5F-3940D3382551}" type="presParOf" srcId="{7318CFAC-A9BE-4745-BB94-B78897B9E01D}" destId="{14DC0647-F6D1-4249-A921-F47541A0903A}" srcOrd="5" destOrd="0" presId="urn:microsoft.com/office/officeart/2018/2/layout/IconVerticalSolidList"/>
    <dgm:cxn modelId="{F637479F-1DAB-4EB9-BB9B-13261ACEB4D5}" type="presParOf" srcId="{7318CFAC-A9BE-4745-BB94-B78897B9E01D}" destId="{23E74947-B9C2-469B-8475-19654A3CA5D1}" srcOrd="6" destOrd="0" presId="urn:microsoft.com/office/officeart/2018/2/layout/IconVerticalSolidList"/>
    <dgm:cxn modelId="{A1866B75-C59D-4126-BFAD-88E22A3E1593}" type="presParOf" srcId="{23E74947-B9C2-469B-8475-19654A3CA5D1}" destId="{781D2197-977F-40FD-A10B-629DF28F3BFD}" srcOrd="0" destOrd="0" presId="urn:microsoft.com/office/officeart/2018/2/layout/IconVerticalSolidList"/>
    <dgm:cxn modelId="{08F5A616-087A-4FAC-BF58-BF75DC502598}" type="presParOf" srcId="{23E74947-B9C2-469B-8475-19654A3CA5D1}" destId="{EFE06D05-36EF-4B87-AA94-BD728CF17B57}" srcOrd="1" destOrd="0" presId="urn:microsoft.com/office/officeart/2018/2/layout/IconVerticalSolidList"/>
    <dgm:cxn modelId="{491C95A3-17E9-4BD1-B448-F627401328E4}" type="presParOf" srcId="{23E74947-B9C2-469B-8475-19654A3CA5D1}" destId="{72FF5E05-FF20-45DF-B587-05382EB5097E}" srcOrd="2" destOrd="0" presId="urn:microsoft.com/office/officeart/2018/2/layout/IconVerticalSolidList"/>
    <dgm:cxn modelId="{CEEF9EDA-8E0E-48D0-9859-3307886D50BB}" type="presParOf" srcId="{23E74947-B9C2-469B-8475-19654A3CA5D1}" destId="{9AFFE39B-3334-4629-9FB2-D210F5EC9D00}" srcOrd="3" destOrd="0" presId="urn:microsoft.com/office/officeart/2018/2/layout/IconVerticalSolidList"/>
    <dgm:cxn modelId="{F118C6D9-348A-4677-A3B9-065DB4E51D14}" type="presParOf" srcId="{7318CFAC-A9BE-4745-BB94-B78897B9E01D}" destId="{04C45BD2-4582-4EF3-B4A2-FC6DF402F792}" srcOrd="7" destOrd="0" presId="urn:microsoft.com/office/officeart/2018/2/layout/IconVerticalSolidList"/>
    <dgm:cxn modelId="{5C3A03E0-EAF1-44D8-A72A-F9481D71219B}" type="presParOf" srcId="{7318CFAC-A9BE-4745-BB94-B78897B9E01D}" destId="{F1D9B38F-37EA-4F99-8D82-6427FDC03C2F}" srcOrd="8" destOrd="0" presId="urn:microsoft.com/office/officeart/2018/2/layout/IconVerticalSolidList"/>
    <dgm:cxn modelId="{8CCF49C5-21E0-42BA-A45C-DA7F0D44035E}" type="presParOf" srcId="{F1D9B38F-37EA-4F99-8D82-6427FDC03C2F}" destId="{6670A503-E7D2-4421-8031-D6C7D0F3A31E}" srcOrd="0" destOrd="0" presId="urn:microsoft.com/office/officeart/2018/2/layout/IconVerticalSolidList"/>
    <dgm:cxn modelId="{73DE5B37-96F2-40FF-B690-17ED7611D314}" type="presParOf" srcId="{F1D9B38F-37EA-4F99-8D82-6427FDC03C2F}" destId="{7D2B07F0-9BD5-4EBC-A701-061CF9A2B7BF}" srcOrd="1" destOrd="0" presId="urn:microsoft.com/office/officeart/2018/2/layout/IconVerticalSolidList"/>
    <dgm:cxn modelId="{6DACCDB7-7D63-441A-83EC-92F090C18963}" type="presParOf" srcId="{F1D9B38F-37EA-4F99-8D82-6427FDC03C2F}" destId="{F5866845-58CA-4A6D-9CF0-12DCE244E939}" srcOrd="2" destOrd="0" presId="urn:microsoft.com/office/officeart/2018/2/layout/IconVerticalSolidList"/>
    <dgm:cxn modelId="{E8131E9F-E6A5-4D71-815D-171696C792A3}" type="presParOf" srcId="{F1D9B38F-37EA-4F99-8D82-6427FDC03C2F}" destId="{B4E29EA4-B2F6-48FD-8C12-8B3BFB5D3FF6}" srcOrd="3" destOrd="0" presId="urn:microsoft.com/office/officeart/2018/2/layout/IconVerticalSolidList"/>
    <dgm:cxn modelId="{E7B54FB5-CC0F-48A9-ACBB-667505CC3323}" type="presParOf" srcId="{7318CFAC-A9BE-4745-BB94-B78897B9E01D}" destId="{4FD15CCA-4D05-4129-9CA6-1004E6CB58E2}" srcOrd="9" destOrd="0" presId="urn:microsoft.com/office/officeart/2018/2/layout/IconVerticalSolidList"/>
    <dgm:cxn modelId="{DFFB4E28-A658-4712-96F3-F7D038789405}" type="presParOf" srcId="{7318CFAC-A9BE-4745-BB94-B78897B9E01D}" destId="{6AF8D0B3-1075-4491-B593-0852AFCA4323}" srcOrd="10" destOrd="0" presId="urn:microsoft.com/office/officeart/2018/2/layout/IconVerticalSolidList"/>
    <dgm:cxn modelId="{2B27EEB4-E762-41DC-B664-28FFCE94A8D1}" type="presParOf" srcId="{6AF8D0B3-1075-4491-B593-0852AFCA4323}" destId="{04578F32-8B82-42E9-88BD-B97AFD001ECD}" srcOrd="0" destOrd="0" presId="urn:microsoft.com/office/officeart/2018/2/layout/IconVerticalSolidList"/>
    <dgm:cxn modelId="{CEB35656-D5E7-4E0E-B283-5D63BB8539B2}" type="presParOf" srcId="{6AF8D0B3-1075-4491-B593-0852AFCA4323}" destId="{816F5153-77F5-4C49-9249-84004B190FBC}" srcOrd="1" destOrd="0" presId="urn:microsoft.com/office/officeart/2018/2/layout/IconVerticalSolidList"/>
    <dgm:cxn modelId="{024A6373-2020-4E65-A79A-7F69EF13E4C8}" type="presParOf" srcId="{6AF8D0B3-1075-4491-B593-0852AFCA4323}" destId="{1B42A1E7-C3C9-4C26-80B2-3CF1E7961252}" srcOrd="2" destOrd="0" presId="urn:microsoft.com/office/officeart/2018/2/layout/IconVerticalSolidList"/>
    <dgm:cxn modelId="{6AA63455-8E12-441C-937F-99D99CEA764D}" type="presParOf" srcId="{6AF8D0B3-1075-4491-B593-0852AFCA4323}" destId="{70C606E3-A672-42F9-B335-7F1B1A0BD9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25A66-E48A-4A6C-A3C2-BC69A8EFD961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E30734D-DCF1-4130-8691-A7DE898D7F9B}">
      <dgm:prSet/>
      <dgm:spPr/>
      <dgm:t>
        <a:bodyPr/>
        <a:lstStyle/>
        <a:p>
          <a:pPr rtl="0"/>
          <a:r>
            <a:rPr lang="es-ES" b="1">
              <a:latin typeface="Calibri Light" panose="020F0302020204030204"/>
            </a:rPr>
            <a:t>17</a:t>
          </a:r>
          <a:r>
            <a:rPr lang="es-ES">
              <a:latin typeface="Calibri Light" panose="020F0302020204030204"/>
            </a:rPr>
            <a:t> </a:t>
          </a:r>
          <a:r>
            <a:rPr lang="es-ES"/>
            <a:t>no conformidades menores</a:t>
          </a:r>
          <a:endParaRPr lang="en-GB">
            <a:latin typeface="Calibri Light" panose="020F0302020204030204"/>
          </a:endParaRPr>
        </a:p>
      </dgm:t>
    </dgm:pt>
    <dgm:pt modelId="{074CCB38-B5B1-4923-AF00-1AAA9163A1AB}" type="parTrans" cxnId="{42A26F0A-9E1F-4D7A-A3E2-89121F22DDAD}">
      <dgm:prSet/>
      <dgm:spPr/>
      <dgm:t>
        <a:bodyPr/>
        <a:lstStyle/>
        <a:p>
          <a:endParaRPr lang="en-US"/>
        </a:p>
      </dgm:t>
    </dgm:pt>
    <dgm:pt modelId="{AFEB5D3A-6507-4166-A593-1E38B41111EF}" type="sibTrans" cxnId="{42A26F0A-9E1F-4D7A-A3E2-89121F22DDAD}">
      <dgm:prSet/>
      <dgm:spPr/>
      <dgm:t>
        <a:bodyPr/>
        <a:lstStyle/>
        <a:p>
          <a:endParaRPr lang="en-US"/>
        </a:p>
      </dgm:t>
    </dgm:pt>
    <dgm:pt modelId="{E816BF66-98F3-40CA-A935-7AFC7057F87A}">
      <dgm:prSet/>
      <dgm:spPr/>
      <dgm:t>
        <a:bodyPr/>
        <a:lstStyle/>
        <a:p>
          <a:r>
            <a:rPr lang="en-US"/>
            <a:t>1 no </a:t>
          </a:r>
          <a:r>
            <a:rPr lang="en-US" err="1"/>
            <a:t>conformidad</a:t>
          </a:r>
          <a:r>
            <a:rPr lang="en-US"/>
            <a:t> mayor</a:t>
          </a:r>
        </a:p>
      </dgm:t>
    </dgm:pt>
    <dgm:pt modelId="{65C56387-DA61-47E6-A26C-ED14C62531CB}" type="parTrans" cxnId="{065B704C-52E7-4A4A-8AA3-E90A5A1B3439}">
      <dgm:prSet/>
      <dgm:spPr/>
      <dgm:t>
        <a:bodyPr/>
        <a:lstStyle/>
        <a:p>
          <a:endParaRPr lang="en-US"/>
        </a:p>
      </dgm:t>
    </dgm:pt>
    <dgm:pt modelId="{5F96AF82-1E2D-49E0-8ABA-240A1794647B}" type="sibTrans" cxnId="{065B704C-52E7-4A4A-8AA3-E90A5A1B3439}">
      <dgm:prSet/>
      <dgm:spPr/>
      <dgm:t>
        <a:bodyPr/>
        <a:lstStyle/>
        <a:p>
          <a:endParaRPr lang="en-US"/>
        </a:p>
      </dgm:t>
    </dgm:pt>
    <dgm:pt modelId="{3ACF6F01-7D81-49CD-B284-51B1E7627B1B}">
      <dgm:prSet phldr="0"/>
      <dgm:spPr/>
      <dgm:t>
        <a:bodyPr/>
        <a:lstStyle/>
        <a:p>
          <a:pPr rtl="0"/>
          <a:r>
            <a:rPr lang="en-US" b="1" err="1">
              <a:latin typeface="Calibri Light" panose="020F0302020204030204"/>
            </a:rPr>
            <a:t>Auditoría</a:t>
          </a:r>
          <a:r>
            <a:rPr lang="en-US" b="1">
              <a:latin typeface="Calibri Light" panose="020F0302020204030204"/>
            </a:rPr>
            <a:t> </a:t>
          </a:r>
          <a:r>
            <a:rPr lang="en-US" b="1" u="sng" err="1">
              <a:latin typeface="Calibri Light" panose="020F0302020204030204"/>
            </a:rPr>
            <a:t>desfavorable</a:t>
          </a:r>
          <a:endParaRPr lang="en-US" b="1" u="sng">
            <a:latin typeface="Calibri Light" panose="020F0302020204030204"/>
          </a:endParaRPr>
        </a:p>
      </dgm:t>
    </dgm:pt>
    <dgm:pt modelId="{628FAB3D-E5BB-453F-B3CB-767854B68384}" type="parTrans" cxnId="{E1CFF9E6-81CE-4356-B60F-9724F2F8EEC8}">
      <dgm:prSet/>
      <dgm:spPr/>
      <dgm:t>
        <a:bodyPr/>
        <a:lstStyle/>
        <a:p>
          <a:endParaRPr lang="es-ES"/>
        </a:p>
      </dgm:t>
    </dgm:pt>
    <dgm:pt modelId="{3AA4C90F-848A-444C-8A65-584E7221C0C5}" type="sibTrans" cxnId="{E1CFF9E6-81CE-4356-B60F-9724F2F8EEC8}">
      <dgm:prSet/>
      <dgm:spPr/>
      <dgm:t>
        <a:bodyPr/>
        <a:lstStyle/>
        <a:p>
          <a:endParaRPr lang="es-ES"/>
        </a:p>
      </dgm:t>
    </dgm:pt>
    <dgm:pt modelId="{494317E1-F1D5-4814-9EC5-7B768D834808}" type="pres">
      <dgm:prSet presAssocID="{77525A66-E48A-4A6C-A3C2-BC69A8EFD9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B47F8C-2B58-4F3B-85B2-0793BEB4D2C7}" type="pres">
      <dgm:prSet presAssocID="{EE30734D-DCF1-4130-8691-A7DE898D7F9B}" presName="hierRoot1" presStyleCnt="0"/>
      <dgm:spPr/>
    </dgm:pt>
    <dgm:pt modelId="{CF884AD0-7545-4731-ACFC-2537B7077C93}" type="pres">
      <dgm:prSet presAssocID="{EE30734D-DCF1-4130-8691-A7DE898D7F9B}" presName="composite" presStyleCnt="0"/>
      <dgm:spPr/>
    </dgm:pt>
    <dgm:pt modelId="{B826DC10-1D2D-4F94-BBDF-B2CD959A4C83}" type="pres">
      <dgm:prSet presAssocID="{EE30734D-DCF1-4130-8691-A7DE898D7F9B}" presName="background" presStyleLbl="node0" presStyleIdx="0" presStyleCnt="3"/>
      <dgm:spPr/>
    </dgm:pt>
    <dgm:pt modelId="{46CDE161-50ED-47E3-A3EB-2FEA438FE47D}" type="pres">
      <dgm:prSet presAssocID="{EE30734D-DCF1-4130-8691-A7DE898D7F9B}" presName="text" presStyleLbl="fgAcc0" presStyleIdx="0" presStyleCnt="3">
        <dgm:presLayoutVars>
          <dgm:chPref val="3"/>
        </dgm:presLayoutVars>
      </dgm:prSet>
      <dgm:spPr/>
    </dgm:pt>
    <dgm:pt modelId="{11BA7C47-0A7E-4987-8030-169B07C35FF0}" type="pres">
      <dgm:prSet presAssocID="{EE30734D-DCF1-4130-8691-A7DE898D7F9B}" presName="hierChild2" presStyleCnt="0"/>
      <dgm:spPr/>
    </dgm:pt>
    <dgm:pt modelId="{3B80B6A1-756B-4525-9BFC-1EF855E2AE17}" type="pres">
      <dgm:prSet presAssocID="{E816BF66-98F3-40CA-A935-7AFC7057F87A}" presName="hierRoot1" presStyleCnt="0"/>
      <dgm:spPr/>
    </dgm:pt>
    <dgm:pt modelId="{21A099DC-5BD9-4E38-B1A5-37E5E01C6EAE}" type="pres">
      <dgm:prSet presAssocID="{E816BF66-98F3-40CA-A935-7AFC7057F87A}" presName="composite" presStyleCnt="0"/>
      <dgm:spPr/>
    </dgm:pt>
    <dgm:pt modelId="{BAE7B668-59D2-4163-9661-1547BB5DDB2F}" type="pres">
      <dgm:prSet presAssocID="{E816BF66-98F3-40CA-A935-7AFC7057F87A}" presName="background" presStyleLbl="node0" presStyleIdx="1" presStyleCnt="3"/>
      <dgm:spPr/>
    </dgm:pt>
    <dgm:pt modelId="{C2A70A89-70BD-4419-B493-4487845DEA9D}" type="pres">
      <dgm:prSet presAssocID="{E816BF66-98F3-40CA-A935-7AFC7057F87A}" presName="text" presStyleLbl="fgAcc0" presStyleIdx="1" presStyleCnt="3">
        <dgm:presLayoutVars>
          <dgm:chPref val="3"/>
        </dgm:presLayoutVars>
      </dgm:prSet>
      <dgm:spPr/>
    </dgm:pt>
    <dgm:pt modelId="{6305A247-FD86-4E70-91FE-4A5867B0910B}" type="pres">
      <dgm:prSet presAssocID="{E816BF66-98F3-40CA-A935-7AFC7057F87A}" presName="hierChild2" presStyleCnt="0"/>
      <dgm:spPr/>
    </dgm:pt>
    <dgm:pt modelId="{1D46CC82-35CE-4E59-A977-36A1E3D70B25}" type="pres">
      <dgm:prSet presAssocID="{3ACF6F01-7D81-49CD-B284-51B1E7627B1B}" presName="hierRoot1" presStyleCnt="0"/>
      <dgm:spPr/>
    </dgm:pt>
    <dgm:pt modelId="{F7332949-1D91-4D51-8132-B8D2350867DF}" type="pres">
      <dgm:prSet presAssocID="{3ACF6F01-7D81-49CD-B284-51B1E7627B1B}" presName="composite" presStyleCnt="0"/>
      <dgm:spPr/>
    </dgm:pt>
    <dgm:pt modelId="{4DEE8CC5-DFF9-43EF-9116-F7C95AD777A8}" type="pres">
      <dgm:prSet presAssocID="{3ACF6F01-7D81-49CD-B284-51B1E7627B1B}" presName="background" presStyleLbl="node0" presStyleIdx="2" presStyleCnt="3"/>
      <dgm:spPr/>
    </dgm:pt>
    <dgm:pt modelId="{D0CF1601-A103-488B-B6B2-F45FFDFD3E96}" type="pres">
      <dgm:prSet presAssocID="{3ACF6F01-7D81-49CD-B284-51B1E7627B1B}" presName="text" presStyleLbl="fgAcc0" presStyleIdx="2" presStyleCnt="3">
        <dgm:presLayoutVars>
          <dgm:chPref val="3"/>
        </dgm:presLayoutVars>
      </dgm:prSet>
      <dgm:spPr/>
    </dgm:pt>
    <dgm:pt modelId="{86A353F6-007A-4419-B578-852FE1A2C923}" type="pres">
      <dgm:prSet presAssocID="{3ACF6F01-7D81-49CD-B284-51B1E7627B1B}" presName="hierChild2" presStyleCnt="0"/>
      <dgm:spPr/>
    </dgm:pt>
  </dgm:ptLst>
  <dgm:cxnLst>
    <dgm:cxn modelId="{42A26F0A-9E1F-4D7A-A3E2-89121F22DDAD}" srcId="{77525A66-E48A-4A6C-A3C2-BC69A8EFD961}" destId="{EE30734D-DCF1-4130-8691-A7DE898D7F9B}" srcOrd="0" destOrd="0" parTransId="{074CCB38-B5B1-4923-AF00-1AAA9163A1AB}" sibTransId="{AFEB5D3A-6507-4166-A593-1E38B41111EF}"/>
    <dgm:cxn modelId="{2972B91D-5C84-4DC2-8AFF-48349FAC2E0D}" type="presOf" srcId="{EE30734D-DCF1-4130-8691-A7DE898D7F9B}" destId="{46CDE161-50ED-47E3-A3EB-2FEA438FE47D}" srcOrd="0" destOrd="0" presId="urn:microsoft.com/office/officeart/2005/8/layout/hierarchy1"/>
    <dgm:cxn modelId="{51DCD940-04F1-4BD1-B0C7-9BC467973D80}" type="presOf" srcId="{3ACF6F01-7D81-49CD-B284-51B1E7627B1B}" destId="{D0CF1601-A103-488B-B6B2-F45FFDFD3E96}" srcOrd="0" destOrd="0" presId="urn:microsoft.com/office/officeart/2005/8/layout/hierarchy1"/>
    <dgm:cxn modelId="{065B704C-52E7-4A4A-8AA3-E90A5A1B3439}" srcId="{77525A66-E48A-4A6C-A3C2-BC69A8EFD961}" destId="{E816BF66-98F3-40CA-A935-7AFC7057F87A}" srcOrd="1" destOrd="0" parTransId="{65C56387-DA61-47E6-A26C-ED14C62531CB}" sibTransId="{5F96AF82-1E2D-49E0-8ABA-240A1794647B}"/>
    <dgm:cxn modelId="{2817C65A-D930-40AE-8900-19BEBD059DD8}" type="presOf" srcId="{E816BF66-98F3-40CA-A935-7AFC7057F87A}" destId="{C2A70A89-70BD-4419-B493-4487845DEA9D}" srcOrd="0" destOrd="0" presId="urn:microsoft.com/office/officeart/2005/8/layout/hierarchy1"/>
    <dgm:cxn modelId="{F0D600AE-B30D-4416-9605-51FE8B57A754}" type="presOf" srcId="{77525A66-E48A-4A6C-A3C2-BC69A8EFD961}" destId="{494317E1-F1D5-4814-9EC5-7B768D834808}" srcOrd="0" destOrd="0" presId="urn:microsoft.com/office/officeart/2005/8/layout/hierarchy1"/>
    <dgm:cxn modelId="{E1CFF9E6-81CE-4356-B60F-9724F2F8EEC8}" srcId="{77525A66-E48A-4A6C-A3C2-BC69A8EFD961}" destId="{3ACF6F01-7D81-49CD-B284-51B1E7627B1B}" srcOrd="2" destOrd="0" parTransId="{628FAB3D-E5BB-453F-B3CB-767854B68384}" sibTransId="{3AA4C90F-848A-444C-8A65-584E7221C0C5}"/>
    <dgm:cxn modelId="{A20CC96D-FE3B-4AC4-9D5A-85BB242793DE}" type="presParOf" srcId="{494317E1-F1D5-4814-9EC5-7B768D834808}" destId="{DEB47F8C-2B58-4F3B-85B2-0793BEB4D2C7}" srcOrd="0" destOrd="0" presId="urn:microsoft.com/office/officeart/2005/8/layout/hierarchy1"/>
    <dgm:cxn modelId="{0D321FA9-F915-46FC-B9D5-CC83BEF52B04}" type="presParOf" srcId="{DEB47F8C-2B58-4F3B-85B2-0793BEB4D2C7}" destId="{CF884AD0-7545-4731-ACFC-2537B7077C93}" srcOrd="0" destOrd="0" presId="urn:microsoft.com/office/officeart/2005/8/layout/hierarchy1"/>
    <dgm:cxn modelId="{100465D4-BB78-48E8-B33A-686219503232}" type="presParOf" srcId="{CF884AD0-7545-4731-ACFC-2537B7077C93}" destId="{B826DC10-1D2D-4F94-BBDF-B2CD959A4C83}" srcOrd="0" destOrd="0" presId="urn:microsoft.com/office/officeart/2005/8/layout/hierarchy1"/>
    <dgm:cxn modelId="{CA4B566A-3197-47C8-A369-7F1188198F4B}" type="presParOf" srcId="{CF884AD0-7545-4731-ACFC-2537B7077C93}" destId="{46CDE161-50ED-47E3-A3EB-2FEA438FE47D}" srcOrd="1" destOrd="0" presId="urn:microsoft.com/office/officeart/2005/8/layout/hierarchy1"/>
    <dgm:cxn modelId="{A660D7C4-B4CA-485C-B3E9-20373BE4E398}" type="presParOf" srcId="{DEB47F8C-2B58-4F3B-85B2-0793BEB4D2C7}" destId="{11BA7C47-0A7E-4987-8030-169B07C35FF0}" srcOrd="1" destOrd="0" presId="urn:microsoft.com/office/officeart/2005/8/layout/hierarchy1"/>
    <dgm:cxn modelId="{55ABA057-61C3-4366-BA9D-AD36F517A101}" type="presParOf" srcId="{494317E1-F1D5-4814-9EC5-7B768D834808}" destId="{3B80B6A1-756B-4525-9BFC-1EF855E2AE17}" srcOrd="1" destOrd="0" presId="urn:microsoft.com/office/officeart/2005/8/layout/hierarchy1"/>
    <dgm:cxn modelId="{CB70ED11-1718-40BB-8B51-BCFA07B58AE3}" type="presParOf" srcId="{3B80B6A1-756B-4525-9BFC-1EF855E2AE17}" destId="{21A099DC-5BD9-4E38-B1A5-37E5E01C6EAE}" srcOrd="0" destOrd="0" presId="urn:microsoft.com/office/officeart/2005/8/layout/hierarchy1"/>
    <dgm:cxn modelId="{66204CDE-A1AE-4ADE-A9BB-1C63187ACBAE}" type="presParOf" srcId="{21A099DC-5BD9-4E38-B1A5-37E5E01C6EAE}" destId="{BAE7B668-59D2-4163-9661-1547BB5DDB2F}" srcOrd="0" destOrd="0" presId="urn:microsoft.com/office/officeart/2005/8/layout/hierarchy1"/>
    <dgm:cxn modelId="{DAF48392-3F3C-43B1-BA6B-3A81A9720D33}" type="presParOf" srcId="{21A099DC-5BD9-4E38-B1A5-37E5E01C6EAE}" destId="{C2A70A89-70BD-4419-B493-4487845DEA9D}" srcOrd="1" destOrd="0" presId="urn:microsoft.com/office/officeart/2005/8/layout/hierarchy1"/>
    <dgm:cxn modelId="{2433623F-CF23-4329-BE92-500558A7ADF5}" type="presParOf" srcId="{3B80B6A1-756B-4525-9BFC-1EF855E2AE17}" destId="{6305A247-FD86-4E70-91FE-4A5867B0910B}" srcOrd="1" destOrd="0" presId="urn:microsoft.com/office/officeart/2005/8/layout/hierarchy1"/>
    <dgm:cxn modelId="{FB9643A7-0D32-40D7-8332-34FACC29ED29}" type="presParOf" srcId="{494317E1-F1D5-4814-9EC5-7B768D834808}" destId="{1D46CC82-35CE-4E59-A977-36A1E3D70B25}" srcOrd="2" destOrd="0" presId="urn:microsoft.com/office/officeart/2005/8/layout/hierarchy1"/>
    <dgm:cxn modelId="{DEF08AC0-E458-4F27-870C-424234348D53}" type="presParOf" srcId="{1D46CC82-35CE-4E59-A977-36A1E3D70B25}" destId="{F7332949-1D91-4D51-8132-B8D2350867DF}" srcOrd="0" destOrd="0" presId="urn:microsoft.com/office/officeart/2005/8/layout/hierarchy1"/>
    <dgm:cxn modelId="{C7B39B3B-F8F3-41B0-B08C-9443F81492AE}" type="presParOf" srcId="{F7332949-1D91-4D51-8132-B8D2350867DF}" destId="{4DEE8CC5-DFF9-43EF-9116-F7C95AD777A8}" srcOrd="0" destOrd="0" presId="urn:microsoft.com/office/officeart/2005/8/layout/hierarchy1"/>
    <dgm:cxn modelId="{5C609D80-5086-4C36-94BC-7FD7EEE31B2A}" type="presParOf" srcId="{F7332949-1D91-4D51-8132-B8D2350867DF}" destId="{D0CF1601-A103-488B-B6B2-F45FFDFD3E96}" srcOrd="1" destOrd="0" presId="urn:microsoft.com/office/officeart/2005/8/layout/hierarchy1"/>
    <dgm:cxn modelId="{2F9EFB1A-6166-4E21-B1A7-4262ED30A37B}" type="presParOf" srcId="{1D46CC82-35CE-4E59-A977-36A1E3D70B25}" destId="{86A353F6-007A-4419-B578-852FE1A2C9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BE1C6-B0CA-4F8B-B3B8-DCDC3C5C6E15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CD3E8-0DFC-47C1-860E-903DEC883D37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73CE5-A582-43A9-BE32-05B6706B1476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Objetivos y alcance</a:t>
          </a:r>
          <a:endParaRPr lang="en-US" sz="1900" kern="1200"/>
        </a:p>
      </dsp:txBody>
      <dsp:txXfrm>
        <a:off x="899507" y="1827"/>
        <a:ext cx="5898167" cy="778794"/>
      </dsp:txXfrm>
    </dsp:sp>
    <dsp:sp modelId="{F3E67383-F78D-45F2-B238-30BD072284EA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AA684-0916-4BC7-85EF-E56AC2373B0B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57F2-5A9E-4DF3-A2BD-F95CBE923DFE}">
      <dsp:nvSpPr>
        <dsp:cNvPr id="0" name=""/>
        <dsp:cNvSpPr/>
      </dsp:nvSpPr>
      <dsp:spPr>
        <a:xfrm>
          <a:off x="899507" y="975320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Dominios</a:t>
          </a:r>
          <a:endParaRPr lang="en-US" sz="1900" kern="1200"/>
        </a:p>
      </dsp:txBody>
      <dsp:txXfrm>
        <a:off x="899507" y="975320"/>
        <a:ext cx="3058953" cy="778794"/>
      </dsp:txXfrm>
    </dsp:sp>
    <dsp:sp modelId="{B49E0FCA-C75F-457A-B3D8-954803149517}">
      <dsp:nvSpPr>
        <dsp:cNvPr id="0" name=""/>
        <dsp:cNvSpPr/>
      </dsp:nvSpPr>
      <dsp:spPr>
        <a:xfrm>
          <a:off x="3958460" y="975320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Definición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Amenazas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Acciones preventivas</a:t>
          </a:r>
          <a:endParaRPr lang="en-US" sz="1100" kern="1200"/>
        </a:p>
      </dsp:txBody>
      <dsp:txXfrm>
        <a:off x="3958460" y="975320"/>
        <a:ext cx="2839214" cy="778794"/>
      </dsp:txXfrm>
    </dsp:sp>
    <dsp:sp modelId="{054D74D6-4D53-4D25-8520-66A840859D0D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70848-7C2F-404B-A8F3-F6393C06E993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032E-2731-44B1-B778-3D36517CEF1B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Observaciones generales</a:t>
          </a:r>
          <a:endParaRPr lang="en-US" sz="1900" kern="1200"/>
        </a:p>
      </dsp:txBody>
      <dsp:txXfrm>
        <a:off x="899507" y="1948812"/>
        <a:ext cx="5898167" cy="778794"/>
      </dsp:txXfrm>
    </dsp:sp>
    <dsp:sp modelId="{781D2197-977F-40FD-A10B-629DF28F3BFD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06D05-36EF-4B87-AA94-BD728CF17B57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FE39B-3334-4629-9FB2-D210F5EC9D00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Servicios</a:t>
          </a:r>
          <a:endParaRPr lang="en-US" sz="1900" kern="1200"/>
        </a:p>
      </dsp:txBody>
      <dsp:txXfrm>
        <a:off x="899507" y="2922305"/>
        <a:ext cx="5898167" cy="778794"/>
      </dsp:txXfrm>
    </dsp:sp>
    <dsp:sp modelId="{6670A503-E7D2-4421-8031-D6C7D0F3A31E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B07F0-9BD5-4EBC-A701-061CF9A2B7BF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29EA4-B2F6-48FD-8C12-8B3BFB5D3FF6}">
      <dsp:nvSpPr>
        <dsp:cNvPr id="0" name=""/>
        <dsp:cNvSpPr/>
      </dsp:nvSpPr>
      <dsp:spPr>
        <a:xfrm>
          <a:off x="899507" y="389579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Resultado</a:t>
          </a:r>
          <a:endParaRPr lang="en-US" sz="1900" kern="1200"/>
        </a:p>
      </dsp:txBody>
      <dsp:txXfrm>
        <a:off x="899507" y="3895797"/>
        <a:ext cx="5898167" cy="778794"/>
      </dsp:txXfrm>
    </dsp:sp>
    <dsp:sp modelId="{04578F32-8B82-42E9-88BD-B97AFD001ECD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F5153-77F5-4C49-9249-84004B190FBC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606E3-A672-42F9-B335-7F1B1A0BD975}">
      <dsp:nvSpPr>
        <dsp:cNvPr id="0" name=""/>
        <dsp:cNvSpPr/>
      </dsp:nvSpPr>
      <dsp:spPr>
        <a:xfrm>
          <a:off x="899507" y="486929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Plan de trabajo</a:t>
          </a:r>
          <a:endParaRPr lang="en-US" sz="1900" kern="1200"/>
        </a:p>
      </dsp:txBody>
      <dsp:txXfrm>
        <a:off x="899507" y="4869290"/>
        <a:ext cx="5898167" cy="778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DC10-1D2D-4F94-BBDF-B2CD959A4C83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DE161-50ED-47E3-A3EB-2FEA438FE47D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>
              <a:latin typeface="Calibri Light" panose="020F0302020204030204"/>
            </a:rPr>
            <a:t>17</a:t>
          </a:r>
          <a:r>
            <a:rPr lang="es-ES" sz="3200" kern="1200">
              <a:latin typeface="Calibri Light" panose="020F0302020204030204"/>
            </a:rPr>
            <a:t> </a:t>
          </a:r>
          <a:r>
            <a:rPr lang="es-ES" sz="3200" kern="1200"/>
            <a:t>no conformidades menores</a:t>
          </a:r>
          <a:endParaRPr lang="en-GB" sz="3200" kern="1200">
            <a:latin typeface="Calibri Light" panose="020F0302020204030204"/>
          </a:endParaRPr>
        </a:p>
      </dsp:txBody>
      <dsp:txXfrm>
        <a:off x="366939" y="1196774"/>
        <a:ext cx="2723696" cy="1691139"/>
      </dsp:txXfrm>
    </dsp:sp>
    <dsp:sp modelId="{BAE7B668-59D2-4163-9661-1547BB5DDB2F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70A89-70BD-4419-B493-4487845DEA9D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 no </a:t>
          </a:r>
          <a:r>
            <a:rPr lang="en-US" sz="3200" kern="1200" err="1"/>
            <a:t>conformidad</a:t>
          </a:r>
          <a:r>
            <a:rPr lang="en-US" sz="3200" kern="1200"/>
            <a:t> mayor</a:t>
          </a:r>
        </a:p>
      </dsp:txBody>
      <dsp:txXfrm>
        <a:off x="3824513" y="1196774"/>
        <a:ext cx="2723696" cy="1691139"/>
      </dsp:txXfrm>
    </dsp:sp>
    <dsp:sp modelId="{4DEE8CC5-DFF9-43EF-9116-F7C95AD777A8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F1601-A103-488B-B6B2-F45FFDFD3E96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err="1">
              <a:latin typeface="Calibri Light" panose="020F0302020204030204"/>
            </a:rPr>
            <a:t>Auditoría</a:t>
          </a:r>
          <a:r>
            <a:rPr lang="en-US" sz="3200" b="1" kern="1200">
              <a:latin typeface="Calibri Light" panose="020F0302020204030204"/>
            </a:rPr>
            <a:t> </a:t>
          </a:r>
          <a:r>
            <a:rPr lang="en-US" sz="3200" b="1" u="sng" kern="1200" err="1">
              <a:latin typeface="Calibri Light" panose="020F0302020204030204"/>
            </a:rPr>
            <a:t>desfavorable</a:t>
          </a:r>
          <a:endParaRPr lang="en-US" sz="3200" b="1" u="sng" kern="1200">
            <a:latin typeface="Calibri Light" panose="020F0302020204030204"/>
          </a:endParaRP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3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47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4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1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6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6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8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15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6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9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847288"/>
            <a:ext cx="10058400" cy="168258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8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Auditoría de seguridad basada en un análisis cuantitativo de riesgos</a:t>
            </a:r>
            <a:br>
              <a:rPr lang="es-ES" sz="4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4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Auditoría de seguridad basada en un análisis cuantitativo de riesgos</a:t>
            </a:r>
            <a:endParaRPr lang="es-ES" sz="287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4805" y="4388508"/>
            <a:ext cx="5342389" cy="17941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s-ES" sz="1800"/>
              <a:t>Diego Villa García – UO277188</a:t>
            </a:r>
          </a:p>
          <a:p>
            <a:pPr algn="ctr"/>
            <a:r>
              <a:rPr lang="es-ES" sz="1800">
                <a:ea typeface="Calibri Light"/>
                <a:cs typeface="Calibri Light"/>
              </a:rPr>
              <a:t>Saúl </a:t>
            </a:r>
            <a:r>
              <a:rPr lang="es-ES" sz="1800" err="1">
                <a:ea typeface="Calibri Light"/>
                <a:cs typeface="Calibri Light"/>
              </a:rPr>
              <a:t>tuñón</a:t>
            </a:r>
            <a:r>
              <a:rPr lang="es-ES" sz="1800">
                <a:ea typeface="Calibri Light"/>
                <a:cs typeface="Calibri Light"/>
              </a:rPr>
              <a:t> </a:t>
            </a:r>
            <a:r>
              <a:rPr lang="es-ES" sz="1800" err="1">
                <a:ea typeface="Calibri Light"/>
                <a:cs typeface="Calibri Light"/>
              </a:rPr>
              <a:t>fernández</a:t>
            </a:r>
            <a:r>
              <a:rPr lang="es-ES" sz="1800">
                <a:ea typeface="Calibri Light"/>
                <a:cs typeface="Calibri Light"/>
              </a:rPr>
              <a:t> - UO277490</a:t>
            </a:r>
          </a:p>
          <a:p>
            <a:pPr algn="ctr"/>
            <a:r>
              <a:rPr lang="es-ES" sz="1800">
                <a:ea typeface="Calibri Light"/>
                <a:cs typeface="Calibri Light"/>
              </a:rPr>
              <a:t>Miguel </a:t>
            </a:r>
            <a:r>
              <a:rPr lang="es-ES" sz="1800" err="1">
                <a:ea typeface="Calibri Light"/>
                <a:cs typeface="Calibri Light"/>
              </a:rPr>
              <a:t>olamendi</a:t>
            </a:r>
            <a:r>
              <a:rPr lang="es-ES" sz="1800">
                <a:ea typeface="Calibri Light"/>
                <a:cs typeface="Calibri Light"/>
              </a:rPr>
              <a:t> alonso - uo285032</a:t>
            </a:r>
          </a:p>
          <a:p>
            <a:pPr algn="ctr"/>
            <a:r>
              <a:rPr lang="es-ES" sz="1800">
                <a:ea typeface="Calibri Light"/>
                <a:cs typeface="Calibri Light"/>
              </a:rPr>
              <a:t>CARLOS SÁNCHEZ RODRÍGUEZ - UO282621</a:t>
            </a:r>
          </a:p>
          <a:p>
            <a:pPr algn="ctr"/>
            <a:r>
              <a:rPr lang="es-ES" sz="1800">
                <a:ea typeface="Calibri Light"/>
                <a:cs typeface="Calibri Light"/>
              </a:rPr>
              <a:t>Hugo </a:t>
            </a:r>
            <a:r>
              <a:rPr lang="es-ES" sz="1800" err="1">
                <a:ea typeface="Calibri Light"/>
                <a:cs typeface="Calibri Light"/>
              </a:rPr>
              <a:t>roberto</a:t>
            </a:r>
            <a:r>
              <a:rPr lang="es-ES" sz="1800">
                <a:ea typeface="Calibri Light"/>
                <a:cs typeface="Calibri Light"/>
              </a:rPr>
              <a:t> pulido pensado - UO282823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65EB7-CC78-C10E-4EFA-10DC6CB7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Salas de libre acceso</a:t>
            </a:r>
            <a:endParaRPr lang="es-ES"/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B9C8B669-6A28-D9F0-C001-1DDF2E730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0" r="34276" b="-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04E93-41E3-7E9C-FBF3-07E69C26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383540" lvl="1">
              <a:buFont typeface="Arial,Sans-Serif" panose="020F0502020204030204" pitchFamily="34" charset="0"/>
              <a:buChar char="•"/>
            </a:pPr>
            <a:r>
              <a:rPr lang="es-ES">
                <a:ea typeface="Calibri"/>
                <a:cs typeface="Calibri"/>
              </a:rPr>
              <a:t>Activos:</a:t>
            </a:r>
            <a:endParaRPr lang="en-US">
              <a:ea typeface="Calibri"/>
              <a:cs typeface="Calibri"/>
            </a:endParaRP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s-ES">
                <a:ea typeface="Calibri"/>
                <a:cs typeface="Calibri"/>
              </a:rPr>
              <a:t>Ordenadores y periféricos</a:t>
            </a:r>
            <a:endParaRPr lang="en-US">
              <a:ea typeface="Calibri"/>
              <a:cs typeface="Calibri"/>
            </a:endParaRP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s-ES">
                <a:ea typeface="Calibri"/>
                <a:cs typeface="Calibri"/>
              </a:rPr>
              <a:t>Puestos de becaría</a:t>
            </a:r>
          </a:p>
          <a:p>
            <a:pPr marL="749300" lvl="3">
              <a:buFont typeface="Calibri" panose="020F0502020204030204" pitchFamily="34" charset="0"/>
              <a:buChar char=" "/>
            </a:pPr>
            <a:r>
              <a:rPr lang="es-ES">
                <a:ea typeface="Calibri"/>
                <a:cs typeface="Calibri"/>
              </a:rPr>
              <a:t>Credenciales de administrador</a:t>
            </a:r>
            <a:endParaRPr lang="es-ES"/>
          </a:p>
          <a:p>
            <a:pPr marL="749300" lvl="3">
              <a:buFont typeface="Calibri" panose="020F0502020204030204" pitchFamily="34" charset="0"/>
              <a:buChar char=" "/>
            </a:pPr>
            <a:r>
              <a:rPr lang="es-ES">
                <a:ea typeface="Calibri"/>
                <a:cs typeface="Calibri"/>
              </a:rPr>
              <a:t>Información sobre la infraestructura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endParaRPr lang="es-ES">
              <a:ea typeface="Calibri"/>
              <a:cs typeface="Calibri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s-ES">
                <a:ea typeface="Calibri"/>
                <a:cs typeface="Calibri"/>
              </a:rPr>
              <a:t>Los puestos de becaría pueden tener un valor potencialmente alto</a:t>
            </a:r>
            <a:endParaRPr lang="en-US">
              <a:ea typeface="Calibri"/>
              <a:cs typeface="Calibri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endParaRPr lang="es-ES">
              <a:ea typeface="Calibri"/>
              <a:cs typeface="Calibri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s-ES">
                <a:ea typeface="Calibri"/>
                <a:cs typeface="Calibri"/>
              </a:rPr>
              <a:t>No conformidades menores</a:t>
            </a:r>
            <a:endParaRPr lang="en-US">
              <a:ea typeface="Calibri"/>
              <a:cs typeface="Calibri"/>
            </a:endParaRP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s-ES">
                <a:ea typeface="Calibri"/>
                <a:cs typeface="Calibri"/>
              </a:rPr>
              <a:t>Falta de supervisión de las salas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s-ES">
                <a:ea typeface="Calibri"/>
                <a:cs typeface="Calibri"/>
              </a:rPr>
              <a:t>Acceso libre y sin registro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s-ES">
                <a:ea typeface="Calibri"/>
                <a:cs typeface="Calibri"/>
              </a:rPr>
              <a:t>Equipos de becaría al alcance</a:t>
            </a:r>
          </a:p>
        </p:txBody>
      </p:sp>
    </p:spTree>
    <p:extLst>
      <p:ext uri="{BB962C8B-B14F-4D97-AF65-F5344CB8AC3E}">
        <p14:creationId xmlns:p14="http://schemas.microsoft.com/office/powerpoint/2010/main" val="270177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58577-F8C9-9E98-2DE3-6238BEC7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Secretaría</a:t>
            </a:r>
            <a:endParaRPr lang="es-E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01558789-5805-A94E-728E-4D65E75A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92" r="25454" b="-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67DDB-35F0-2547-F763-A5CF0B62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s-ES">
              <a:ea typeface="Calibri"/>
              <a:cs typeface="Calibri"/>
            </a:endParaRPr>
          </a:p>
          <a:p>
            <a:r>
              <a:rPr lang="es-ES">
                <a:ea typeface="Calibri"/>
                <a:cs typeface="Calibri"/>
              </a:rPr>
              <a:t>Activos</a:t>
            </a:r>
            <a:endParaRPr lang="es-E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s-ES">
                <a:ea typeface="Calibri"/>
                <a:cs typeface="Calibri"/>
              </a:rPr>
              <a:t>Documentos confidenciales de alto valor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s-ES">
                <a:ea typeface="Calibri"/>
                <a:cs typeface="Calibri"/>
              </a:rPr>
              <a:t>Información relativa a operaciones administrativas</a:t>
            </a:r>
          </a:p>
          <a:p>
            <a:endParaRPr lang="es-ES">
              <a:ea typeface="Calibri"/>
              <a:cs typeface="Calibri"/>
            </a:endParaRPr>
          </a:p>
          <a:p>
            <a:r>
              <a:rPr lang="es-ES">
                <a:ea typeface="Calibri"/>
                <a:cs typeface="Calibri"/>
              </a:rPr>
              <a:t>No conformidad menor</a:t>
            </a:r>
            <a:endParaRPr lang="es-E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s-ES">
                <a:ea typeface="Calibri"/>
                <a:cs typeface="Calibri"/>
              </a:rPr>
              <a:t>Ventana accesible desde el exterior y sin protección</a:t>
            </a:r>
          </a:p>
          <a:p>
            <a:pPr marL="200660" lvl="1" indent="0">
              <a:buNone/>
            </a:pPr>
            <a:endParaRPr lang="es-ES">
              <a:ea typeface="Calibri"/>
              <a:cs typeface="Calibri"/>
            </a:endParaRPr>
          </a:p>
          <a:p>
            <a:pPr marL="200660" lvl="1" indent="0">
              <a:buNone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16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F07E7-C059-2E7D-CBBC-7532268D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Observaciones generales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24631-4023-A998-D16F-3C629A79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/>
              <a:t>Inconformidades comunes de activos de distintos dominios:</a:t>
            </a:r>
            <a:endParaRPr lang="es-ES">
              <a:ea typeface="Calibri"/>
              <a:cs typeface="Calibri"/>
            </a:endParaRPr>
          </a:p>
          <a:p>
            <a:endParaRPr lang="es-ES" sz="1800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s-ES">
                <a:ea typeface="Calibri"/>
                <a:cs typeface="Calibri"/>
              </a:rPr>
              <a:t>Un candado protege las cajas de los equipos, pero el material de fabricación de la parte trasera de la caja es acero dulce, lo que facilita abrirla, forzando la cerradura.</a:t>
            </a:r>
          </a:p>
          <a:p>
            <a:pPr marL="383540" lvl="1"/>
            <a:r>
              <a:rPr lang="es-ES">
                <a:ea typeface="Calibri"/>
                <a:cs typeface="Calibri"/>
              </a:rPr>
              <a:t> Los ordenadores no están fijados de ninguna manera o están fijados únicamente con una brida o algo similar a las mesas por lo que alguien podría robar todo el ordenador en su conjunto.</a:t>
            </a:r>
          </a:p>
          <a:p>
            <a:pPr marL="383540" lvl="1"/>
            <a:r>
              <a:rPr lang="es-ES">
                <a:ea typeface="Calibri"/>
                <a:cs typeface="Calibri"/>
              </a:rPr>
              <a:t> Los periféricos de los ordenadores no están fijados correctamente a estos por lo que alguien podría desconectarlos y robarlos.</a:t>
            </a:r>
          </a:p>
          <a:p>
            <a:pPr marL="383540" lvl="1"/>
            <a:r>
              <a:rPr lang="es-ES">
                <a:ea typeface="Calibri"/>
                <a:cs typeface="Calibri"/>
              </a:rPr>
              <a:t> En algunos equipos parte del software instalado es innecesario, ya que no es usado durante ninguna clase, lo que hace que dichos programas solo ocupen espacio y sean fuentes de posibles vulnerabilidades.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s-ES" sz="1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03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8775F9-3652-E86C-8365-47A01FA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Sala de robótica</a:t>
            </a:r>
            <a:endParaRPr lang="es-ES"/>
          </a:p>
        </p:txBody>
      </p:sp>
      <p:pic>
        <p:nvPicPr>
          <p:cNvPr id="5" name="Picture 4" descr="Un dron de entrega que lleva un paquete dentro de un almacén">
            <a:extLst>
              <a:ext uri="{FF2B5EF4-FFF2-40B4-BE49-F238E27FC236}">
                <a16:creationId xmlns:a16="http://schemas.microsoft.com/office/drawing/2014/main" id="{BD747428-3196-2BE3-E7BE-156CBBF02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1411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C8A47-9C29-23C2-F2B6-232CF080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Utilidad</a:t>
            </a:r>
            <a:endParaRPr lang="es-ES"/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Reserva</a:t>
            </a: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Contenido</a:t>
            </a: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No conformidades menores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s-ES">
                <a:ea typeface="Calibri"/>
                <a:cs typeface="Calibri"/>
              </a:rPr>
              <a:t>No hay inventario completo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s-ES">
                <a:ea typeface="Calibri"/>
                <a:cs typeface="Calibri"/>
              </a:rPr>
              <a:t>Identificación de las personas</a:t>
            </a: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57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FC614-8EC7-3669-6768-13FB8BF0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Resultado</a:t>
            </a:r>
            <a:endParaRPr lang="es-E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C98A19A-E93D-EAF1-1941-9A0600FB2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289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55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79639-CEC8-C455-1E5B-16A2CF04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Plan de trabajo</a:t>
            </a:r>
            <a:endParaRPr lang="es-ES" sz="3600">
              <a:solidFill>
                <a:srgbClr val="FFFFFF"/>
              </a:solidFill>
            </a:endParaRPr>
          </a:p>
        </p:txBody>
      </p:sp>
      <p:pic>
        <p:nvPicPr>
          <p:cNvPr id="6" name="Marcador de contenido 5" descr="Trabajo en equipo - Iconos gratis de personas">
            <a:extLst>
              <a:ext uri="{FF2B5EF4-FFF2-40B4-BE49-F238E27FC236}">
                <a16:creationId xmlns:a16="http://schemas.microsoft.com/office/drawing/2014/main" id="{B36E1622-DF37-9A38-ACBE-D96669F8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25" y="2779712"/>
            <a:ext cx="3084513" cy="3084513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8" name="Marcador de contenido 4">
            <a:extLst>
              <a:ext uri="{FF2B5EF4-FFF2-40B4-BE49-F238E27FC236}">
                <a16:creationId xmlns:a16="http://schemas.microsoft.com/office/drawing/2014/main" id="{4CEDB6DC-8EB4-157D-4222-A4909A25E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896630"/>
              </p:ext>
            </p:extLst>
          </p:nvPr>
        </p:nvGraphicFramePr>
        <p:xfrm>
          <a:off x="4742017" y="1872045"/>
          <a:ext cx="6798087" cy="3116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568">
                  <a:extLst>
                    <a:ext uri="{9D8B030D-6E8A-4147-A177-3AD203B41FA5}">
                      <a16:colId xmlns:a16="http://schemas.microsoft.com/office/drawing/2014/main" val="2955988638"/>
                    </a:ext>
                  </a:extLst>
                </a:gridCol>
                <a:gridCol w="460773">
                  <a:extLst>
                    <a:ext uri="{9D8B030D-6E8A-4147-A177-3AD203B41FA5}">
                      <a16:colId xmlns:a16="http://schemas.microsoft.com/office/drawing/2014/main" val="3530911428"/>
                    </a:ext>
                  </a:extLst>
                </a:gridCol>
                <a:gridCol w="608173">
                  <a:extLst>
                    <a:ext uri="{9D8B030D-6E8A-4147-A177-3AD203B41FA5}">
                      <a16:colId xmlns:a16="http://schemas.microsoft.com/office/drawing/2014/main" val="1335318828"/>
                    </a:ext>
                  </a:extLst>
                </a:gridCol>
                <a:gridCol w="917712">
                  <a:extLst>
                    <a:ext uri="{9D8B030D-6E8A-4147-A177-3AD203B41FA5}">
                      <a16:colId xmlns:a16="http://schemas.microsoft.com/office/drawing/2014/main" val="3253134469"/>
                    </a:ext>
                  </a:extLst>
                </a:gridCol>
                <a:gridCol w="518258">
                  <a:extLst>
                    <a:ext uri="{9D8B030D-6E8A-4147-A177-3AD203B41FA5}">
                      <a16:colId xmlns:a16="http://schemas.microsoft.com/office/drawing/2014/main" val="2907498187"/>
                    </a:ext>
                  </a:extLst>
                </a:gridCol>
                <a:gridCol w="670080">
                  <a:extLst>
                    <a:ext uri="{9D8B030D-6E8A-4147-A177-3AD203B41FA5}">
                      <a16:colId xmlns:a16="http://schemas.microsoft.com/office/drawing/2014/main" val="2912680684"/>
                    </a:ext>
                  </a:extLst>
                </a:gridCol>
                <a:gridCol w="591958">
                  <a:extLst>
                    <a:ext uri="{9D8B030D-6E8A-4147-A177-3AD203B41FA5}">
                      <a16:colId xmlns:a16="http://schemas.microsoft.com/office/drawing/2014/main" val="1781088666"/>
                    </a:ext>
                  </a:extLst>
                </a:gridCol>
                <a:gridCol w="655341">
                  <a:extLst>
                    <a:ext uri="{9D8B030D-6E8A-4147-A177-3AD203B41FA5}">
                      <a16:colId xmlns:a16="http://schemas.microsoft.com/office/drawing/2014/main" val="360825349"/>
                    </a:ext>
                  </a:extLst>
                </a:gridCol>
                <a:gridCol w="706930">
                  <a:extLst>
                    <a:ext uri="{9D8B030D-6E8A-4147-A177-3AD203B41FA5}">
                      <a16:colId xmlns:a16="http://schemas.microsoft.com/office/drawing/2014/main" val="3375523955"/>
                    </a:ext>
                  </a:extLst>
                </a:gridCol>
                <a:gridCol w="686294">
                  <a:extLst>
                    <a:ext uri="{9D8B030D-6E8A-4147-A177-3AD203B41FA5}">
                      <a16:colId xmlns:a16="http://schemas.microsoft.com/office/drawing/2014/main" val="2672628205"/>
                    </a:ext>
                  </a:extLst>
                </a:gridCol>
              </a:tblGrid>
              <a:tr h="29110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b="1" cap="all">
                          <a:solidFill>
                            <a:schemeClr val="tx1"/>
                          </a:solidFill>
                          <a:effectLst/>
                        </a:rPr>
                        <a:t>Auditores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700" b="1" cap="all" err="1">
                          <a:solidFill>
                            <a:schemeClr val="tx1"/>
                          </a:solidFill>
                          <a:effectLst/>
                        </a:rPr>
                        <a:t>TAreaS</a:t>
                      </a:r>
                      <a:r>
                        <a:rPr lang="es-ES" sz="1700" b="1" cap="all">
                          <a:solidFill>
                            <a:schemeClr val="tx1"/>
                          </a:solidFill>
                          <a:effectLst/>
                        </a:rPr>
                        <a:t> realizadas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67469"/>
                  </a:ext>
                </a:extLst>
              </a:tr>
              <a:tr h="26036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Aulas teoría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Aulas </a:t>
                      </a:r>
                      <a:r>
                        <a:rPr lang="es-ES" sz="700" err="1">
                          <a:solidFill>
                            <a:schemeClr val="tx1"/>
                          </a:solidFill>
                          <a:effectLst/>
                        </a:rPr>
                        <a:t>lab</a:t>
                      </a:r>
                      <a:endParaRPr lang="es-ES" sz="170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Comunicaciones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Libre acceso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Servidores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Robótica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Secretaría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Conserjería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chemeClr val="tx1"/>
                          </a:solidFill>
                          <a:effectLst/>
                        </a:rPr>
                        <a:t>Entrevistas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004829"/>
                  </a:ext>
                </a:extLst>
              </a:tr>
              <a:tr h="3169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cap="all">
                          <a:solidFill>
                            <a:schemeClr val="tx1"/>
                          </a:solidFill>
                          <a:effectLst/>
                        </a:rPr>
                        <a:t>Diego Villa García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</a:txBody>
                  <a:tcPr marL="63677" marR="63677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20886"/>
                  </a:ext>
                </a:extLst>
              </a:tr>
              <a:tr h="561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cap="all">
                          <a:solidFill>
                            <a:schemeClr val="tx1"/>
                          </a:solidFill>
                          <a:effectLst/>
                        </a:rPr>
                        <a:t>Saúl Tuñón Fernández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  <a:ea typeface="Forte" panose="03060902040502070203" pitchFamily="66" charset="0"/>
                          <a:cs typeface="Forte" panose="03060902040502070203" pitchFamily="66" charset="0"/>
                        </a:rPr>
                        <a:t>X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  <a:latin typeface="Forte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53973"/>
                  </a:ext>
                </a:extLst>
              </a:tr>
              <a:tr h="5999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cap="all">
                          <a:solidFill>
                            <a:schemeClr val="tx1"/>
                          </a:solidFill>
                          <a:effectLst/>
                        </a:rPr>
                        <a:t>Hugo Roberto Pulido Pensado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  <a:latin typeface="Forte"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  <a:latin typeface="Forte"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09678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cap="all">
                          <a:solidFill>
                            <a:schemeClr val="tx1"/>
                          </a:solidFill>
                          <a:effectLst/>
                        </a:rPr>
                        <a:t>Miguel Olamendi Alonso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90897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cap="all">
                          <a:solidFill>
                            <a:schemeClr val="tx1"/>
                          </a:solidFill>
                          <a:effectLst/>
                        </a:rPr>
                        <a:t>Carlos Sánchez Rodríguez</a:t>
                      </a: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>
                          <a:solidFill>
                            <a:schemeClr val="tx1"/>
                          </a:solidFill>
                          <a:effectLst/>
                          <a:latin typeface="Forte"/>
                        </a:rPr>
                        <a:t>X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677" marR="63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491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2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31CD7-0665-F7CE-57FB-38147CC5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ea typeface="Calibri Light"/>
                <a:cs typeface="Calibri Light"/>
              </a:rPr>
              <a:t>Índice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191FA-F29E-9ED6-AF2B-68B075145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0474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82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3E64-5131-3365-0389-54750469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Objetivos y alcance</a:t>
            </a:r>
            <a:endParaRPr lang="es-ES"/>
          </a:p>
        </p:txBody>
      </p:sp>
      <p:pic>
        <p:nvPicPr>
          <p:cNvPr id="7" name="Gráfico 6" descr="Fuego con relleno sólido">
            <a:extLst>
              <a:ext uri="{FF2B5EF4-FFF2-40B4-BE49-F238E27FC236}">
                <a16:creationId xmlns:a16="http://schemas.microsoft.com/office/drawing/2014/main" id="{DA2DA4ED-2CAC-C341-A8D7-77DBF5FD9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6836" y="3444470"/>
            <a:ext cx="914400" cy="914400"/>
          </a:xfrm>
          <a:prstGeom prst="rect">
            <a:avLst/>
          </a:prstGeom>
        </p:spPr>
      </p:pic>
      <p:pic>
        <p:nvPicPr>
          <p:cNvPr id="9" name="Gráfico 8" descr="Portapapeles mezclado con relleno sólido">
            <a:extLst>
              <a:ext uri="{FF2B5EF4-FFF2-40B4-BE49-F238E27FC236}">
                <a16:creationId xmlns:a16="http://schemas.microsoft.com/office/drawing/2014/main" id="{B7D1350E-3218-3B9C-3255-5E9984BFA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107" y="3444470"/>
            <a:ext cx="914400" cy="914400"/>
          </a:xfrm>
          <a:prstGeom prst="rect">
            <a:avLst/>
          </a:prstGeom>
        </p:spPr>
      </p:pic>
      <p:pic>
        <p:nvPicPr>
          <p:cNvPr id="11" name="Gráfico 10" descr="Documento con relleno sólido">
            <a:extLst>
              <a:ext uri="{FF2B5EF4-FFF2-40B4-BE49-F238E27FC236}">
                <a16:creationId xmlns:a16="http://schemas.microsoft.com/office/drawing/2014/main" id="{23D644E7-A328-33B0-DE59-3F2F136BD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9698" y="3444470"/>
            <a:ext cx="914400" cy="9144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4065ABA-55D3-0F50-BD9A-A44B1AFCCD83}"/>
              </a:ext>
            </a:extLst>
          </p:cNvPr>
          <p:cNvSpPr txBox="1"/>
          <p:nvPr/>
        </p:nvSpPr>
        <p:spPr>
          <a:xfrm>
            <a:off x="1131719" y="2063062"/>
            <a:ext cx="85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Aplicación de la metodología MAGERIT para en análisis de riesgos de la Escuela de Ingeniería Informática.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023B32-C186-A243-5606-768C7D23AE1A}"/>
              </a:ext>
            </a:extLst>
          </p:cNvPr>
          <p:cNvSpPr txBox="1"/>
          <p:nvPr/>
        </p:nvSpPr>
        <p:spPr>
          <a:xfrm>
            <a:off x="2380727" y="4388184"/>
            <a:ext cx="1872343" cy="6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Identificar y clasificar activos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9E8B44-A277-59E3-B22E-99C6F3768066}"/>
              </a:ext>
            </a:extLst>
          </p:cNvPr>
          <p:cNvSpPr txBox="1"/>
          <p:nvPr/>
        </p:nvSpPr>
        <p:spPr>
          <a:xfrm>
            <a:off x="4867865" y="4388184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Identificar</a:t>
            </a:r>
          </a:p>
          <a:p>
            <a:pPr algn="ctr"/>
            <a:r>
              <a:rPr lang="es-ES"/>
              <a:t>amenazas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E355DF3-03E1-D369-553F-4C49A55F7A05}"/>
              </a:ext>
            </a:extLst>
          </p:cNvPr>
          <p:cNvSpPr txBox="1"/>
          <p:nvPr/>
        </p:nvSpPr>
        <p:spPr>
          <a:xfrm>
            <a:off x="7324136" y="4358870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Comprobar</a:t>
            </a:r>
          </a:p>
          <a:p>
            <a:pPr algn="ctr"/>
            <a:r>
              <a:rPr lang="es-ES"/>
              <a:t>salvaguardas</a:t>
            </a:r>
          </a:p>
        </p:txBody>
      </p:sp>
      <p:pic>
        <p:nvPicPr>
          <p:cNvPr id="17" name="Gráfico 16" descr="Flecha derecha con relleno sólido">
            <a:extLst>
              <a:ext uri="{FF2B5EF4-FFF2-40B4-BE49-F238E27FC236}">
                <a16:creationId xmlns:a16="http://schemas.microsoft.com/office/drawing/2014/main" id="{57A0E9D1-9CF2-9964-8ED5-7AED51ED2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9222" y="3626184"/>
            <a:ext cx="914400" cy="914400"/>
          </a:xfrm>
          <a:prstGeom prst="rect">
            <a:avLst/>
          </a:prstGeom>
        </p:spPr>
      </p:pic>
      <p:pic>
        <p:nvPicPr>
          <p:cNvPr id="18" name="Gráfico 17" descr="Flecha derecha con relleno sólido">
            <a:extLst>
              <a:ext uri="{FF2B5EF4-FFF2-40B4-BE49-F238E27FC236}">
                <a16:creationId xmlns:a16="http://schemas.microsoft.com/office/drawing/2014/main" id="{A3842277-6DE1-4537-56DB-E794D8DCF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951" y="36261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B7D25-A2E6-D3AE-D1FC-03040BBF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Dominio</a:t>
            </a:r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EA8593-0E72-6F22-17C3-6C0C28CC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09" y="1982367"/>
            <a:ext cx="5275781" cy="3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4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873A9F9-46B6-05ED-29DB-F6E94BDE6C62}"/>
              </a:ext>
            </a:extLst>
          </p:cNvPr>
          <p:cNvSpPr txBox="1"/>
          <p:nvPr/>
        </p:nvSpPr>
        <p:spPr>
          <a:xfrm>
            <a:off x="1097280" y="2143257"/>
            <a:ext cx="29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Identificación y valoración: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27766E3-6E44-600F-7A91-0D1C5DA6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Aulas de teoría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45045B-EDBC-A36F-CF5E-7D7CB7869366}"/>
              </a:ext>
            </a:extLst>
          </p:cNvPr>
          <p:cNvSpPr txBox="1"/>
          <p:nvPr/>
        </p:nvSpPr>
        <p:spPr>
          <a:xfrm>
            <a:off x="1097280" y="3768798"/>
            <a:ext cx="6426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Objetivo poco atractivo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No conformidades: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/>
              <a:t>Sótano accesible desde ventana (menor)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/>
              <a:t>Cuentas locales accesibles por cualquier individuo (menor)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954452-E73F-7062-D777-DE91B310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5" y="2512589"/>
            <a:ext cx="9620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3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E22DB-A45E-8EBC-F565-C8F4B5BD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Infraestructura de comunicaciones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1E7837-1B4C-A67D-38B8-E3A99D486704}"/>
              </a:ext>
            </a:extLst>
          </p:cNvPr>
          <p:cNvSpPr txBox="1"/>
          <p:nvPr/>
        </p:nvSpPr>
        <p:spPr>
          <a:xfrm>
            <a:off x="1097280" y="2143257"/>
            <a:ext cx="29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Identificación y valoración: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F22799-2742-F377-7A05-2917DFF1C837}"/>
              </a:ext>
            </a:extLst>
          </p:cNvPr>
          <p:cNvSpPr txBox="1"/>
          <p:nvPr/>
        </p:nvSpPr>
        <p:spPr>
          <a:xfrm>
            <a:off x="1097280" y="3847546"/>
            <a:ext cx="9896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Objetivo muy atractivo, fácilmente accesible (racks)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No conformidad mayor: racks pueden ser abiertos sin llave, daño potencial importante a todo el piso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AF7520-1FDC-01A6-91DA-147E48C1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65" y="2571342"/>
            <a:ext cx="8022269" cy="10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3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1050-5D34-1EE7-558D-4DC8AE88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Aulas de laboratorio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24601-9383-9419-A5D4-6C81F3F0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4606"/>
            <a:ext cx="8440010" cy="379448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/>
              <a:t>Identificación y valoración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Activos necesarios para la realización de las clases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No conformidades menores: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/>
              <a:t>Aulas no se cierran correctamente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/>
              <a:t>Aulas del sótano accesibles por la ventana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B91C95-4E6A-5591-E9EB-CECC3C07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455895"/>
            <a:ext cx="88677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7D7F44-5779-4ADB-BD00-51D91B47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Conserjería</a:t>
            </a:r>
            <a:endParaRPr lang="es-ES"/>
          </a:p>
        </p:txBody>
      </p:sp>
      <p:pic>
        <p:nvPicPr>
          <p:cNvPr id="5" name="Picture 4" descr="Organizadores de diferentes colores">
            <a:extLst>
              <a:ext uri="{FF2B5EF4-FFF2-40B4-BE49-F238E27FC236}">
                <a16:creationId xmlns:a16="http://schemas.microsoft.com/office/drawing/2014/main" id="{7DE3E5E0-AFEA-418A-C637-3FEB556C1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8" r="29096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40B9C-86FB-50C3-67D2-4A7FDEEB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/>
              <a:t>Activos: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/>
              <a:t>Documentación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/>
              <a:t>Ordenadores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/>
              <a:t>Llaves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Las llaves tienen un valor muy alto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Cerca de la entrada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No conformidad menor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/>
              <a:t>Ventanilla bajada y nadie vigilando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91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ECF73-6C35-8927-B992-BCE2D2E2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s-ES" sz="4400">
                <a:ea typeface="Calibri Light"/>
                <a:cs typeface="Calibri Light"/>
              </a:rPr>
              <a:t>Servicios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77520-B2C9-E6DD-5D79-8E1E7260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pPr marL="383540" lvl="1"/>
            <a:r>
              <a:rPr lang="es-ES">
                <a:cs typeface="Calibri" panose="020F0502020204030204"/>
              </a:rPr>
              <a:t>Buena protección contra escaneos</a:t>
            </a:r>
          </a:p>
          <a:p>
            <a:pPr marL="383540" lvl="1"/>
            <a:r>
              <a:rPr lang="es-ES">
                <a:cs typeface="Calibri" panose="020F0502020204030204"/>
              </a:rPr>
              <a:t>No conformidades menores</a:t>
            </a:r>
            <a:endParaRPr lang="es-ES">
              <a:ea typeface="Calibri"/>
              <a:cs typeface="Calibri" panose="020F0502020204030204"/>
            </a:endParaRPr>
          </a:p>
          <a:p>
            <a:pPr marL="566420" lvl="2">
              <a:buFont typeface="Wingdings" pitchFamily="34" charset="0"/>
              <a:buChar char="§"/>
            </a:pPr>
            <a:r>
              <a:rPr lang="es-ES" sz="1800">
                <a:cs typeface="Calibri" panose="020F0502020204030204"/>
              </a:rPr>
              <a:t>Faltan cabeceras http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s-ES" sz="1800">
                <a:cs typeface="Calibri" panose="020F0502020204030204"/>
              </a:rPr>
              <a:t>No se usa </a:t>
            </a:r>
            <a:r>
              <a:rPr lang="es-ES" sz="1800" err="1">
                <a:cs typeface="Calibri" panose="020F0502020204030204"/>
              </a:rPr>
              <a:t>httponly</a:t>
            </a:r>
            <a:endParaRPr lang="es-ES" sz="1800" err="1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5211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06AA14E41FFF4E96F7EF696F13EAB9" ma:contentTypeVersion="3" ma:contentTypeDescription="Crear nuevo documento." ma:contentTypeScope="" ma:versionID="ccb6ec7557b7cb020afb20c89339f16e">
  <xsd:schema xmlns:xsd="http://www.w3.org/2001/XMLSchema" xmlns:xs="http://www.w3.org/2001/XMLSchema" xmlns:p="http://schemas.microsoft.com/office/2006/metadata/properties" xmlns:ns2="e0f08c24-4553-4cc6-a992-b598ffbfbcf8" targetNamespace="http://schemas.microsoft.com/office/2006/metadata/properties" ma:root="true" ma:fieldsID="ad252339b99eb1e923f38a980b77f65a" ns2:_="">
    <xsd:import namespace="e0f08c24-4553-4cc6-a992-b598ffbfbc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08c24-4553-4cc6-a992-b598ffbfbc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DF9B2B-CDF4-4B49-A7C4-5AE197BF1626}">
  <ds:schemaRefs>
    <ds:schemaRef ds:uri="e0f08c24-4553-4cc6-a992-b598ffbfbcf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74DE72-23DA-42B8-A2D4-4C07445F5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9628A-1672-40B9-BF0E-7C27BBAE6E39}">
  <ds:schemaRefs>
    <ds:schemaRef ds:uri="e0f08c24-4553-4cc6-a992-b598ffbfbc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Retrospección</vt:lpstr>
      <vt:lpstr>Auditoría de seguridad basada en un análisis cuantitativo de riesgos Auditoría de seguridad basada en un análisis cuantitativo de riesgos</vt:lpstr>
      <vt:lpstr>Índice</vt:lpstr>
      <vt:lpstr>Objetivos y alcance</vt:lpstr>
      <vt:lpstr>Dominio</vt:lpstr>
      <vt:lpstr>Aulas de teoría</vt:lpstr>
      <vt:lpstr>Infraestructura de comunicaciones</vt:lpstr>
      <vt:lpstr>Aulas de laboratorio</vt:lpstr>
      <vt:lpstr>Conserjería</vt:lpstr>
      <vt:lpstr>Servicios</vt:lpstr>
      <vt:lpstr>Salas de libre acceso</vt:lpstr>
      <vt:lpstr>Secretaría</vt:lpstr>
      <vt:lpstr>Observaciones generales</vt:lpstr>
      <vt:lpstr>Sala de robótica</vt:lpstr>
      <vt:lpstr>Resultado</vt:lpstr>
      <vt:lpstr>Plan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Villa</dc:creator>
  <cp:revision>1</cp:revision>
  <dcterms:created xsi:type="dcterms:W3CDTF">2024-01-05T17:34:26Z</dcterms:created>
  <dcterms:modified xsi:type="dcterms:W3CDTF">2024-01-07T17:07:46Z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0x010100CA06AA14E41FFF4E96F7EF696F13EAB9</vt:lpwstr>
  </property>
</Properties>
</file>