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3303-437F-DBE6-50D8-7AB9D1F5F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967D5-65A7-D8F8-4DDD-97C0914D6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1ED78-C5E5-AFA8-9683-C5B4248C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FAF5B-5376-3235-5543-478AE715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C6B68-4AAA-2E00-7D0A-8519F669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3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CC0B-FFCC-4A4C-1797-C39BCEC1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67CF6-E913-A534-9D5C-B943DA303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C211D-ABE7-3155-433E-C78B3B27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B0C99-B14D-8E24-D16A-9C03AC15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90424-B8B8-AED6-DF8E-07DA3793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0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9E17F-31D4-E558-8334-72176C9BE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2A4E0-8155-AE92-14C2-7A0F76F09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F5B48-1429-5C7F-28DB-4D2C1243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DB4D-8537-7E65-0EF3-DCCE60B3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E82F2-FE3E-DBF9-6497-7E0B5574F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0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7350-A785-A81C-AA2B-447F6711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C00E5-7D0C-D471-B461-DF7D97B1C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48CCD-CB9E-FF8A-25F8-9C3F74FC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EBDD7-B6B5-550C-5DA4-075A74D3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E146F-3F61-E225-D8FF-33F06582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0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064A-5C11-55B8-24D9-0C23913F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B4B62-CCBF-12B0-70F3-0B9A45C73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B7268-E06D-58AE-AB0F-763C13838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6025A-F97C-388C-B538-9032D7DEA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231B8-DDD9-7404-2D46-7D257669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6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EDD9-088B-6832-5502-1EAD5087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73004-1BF8-919D-4DF1-684A61DD8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A2FA4-E430-C83A-321B-2EAAA541A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CA293-7211-CE40-8A01-7A06CCD3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B0CD8-E0AD-6AAB-7ADA-00CC4806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56BEC-A409-7E98-41AD-98233F6C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7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6F21-20AB-709A-3121-D0DCFA17B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81808-91B0-0C43-B533-AE2F8878E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94FB8-D4ED-7EF3-4279-4BFC5F649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8F5BA-E3CE-9249-0A88-109408899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1390C-F065-1EDC-B99C-11DC10AC8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B35A5-8131-CBAD-EFA4-5D06E88D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F80DF-98FF-51E5-2BD9-A1BB44EE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662B2-DF20-1797-8E54-D371FE20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601D-7937-D1EF-43E6-4328B6E7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E3ABF-EB5B-DA37-1229-FF7BA3BDE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9ED06-D795-58F2-C657-D7D3D693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6AAA4-71D8-D523-1657-F3BD7704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7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66484-DF24-0334-FC0B-E8EFFBB9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B7AEC-B236-48DF-8172-3E1352CF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6361C-6688-A6D7-84E0-89C9843E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2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0E72-0D7D-A741-B3F3-DC67EC2A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7FE85-772E-CFBF-ECC9-032AF70A3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3F26D-6A3D-2FCB-4A80-F4A44E872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845E0-E353-FBEA-162A-F3E3CAE9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5F167-E910-E8E8-3826-503C2ED5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95005-C078-616A-CBB2-F202C386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89DB-E0E0-586C-5BD7-2BB259A3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8DE3B-6465-79B5-F9F4-3B9D4BACF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46C47-C4A4-8481-7212-7DF1914E1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E6D6A-B9E8-8BDE-9DA8-99AE536E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C8D72-3234-A684-F818-6571BB8F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4B962-9B15-A62B-E3FA-11D4767D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7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FAB8C-B736-FEDD-B8B6-3AE71EBCA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0B26D-49CC-7A92-4837-D54A10E7C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C22CA-2AB7-6B39-440B-04E732A5D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DF81D3-AF8D-4441-8312-2AC07D86F62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C874C-F8D2-F17E-4A5F-134AEA841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1EA23-DBF4-9B91-8880-322F28568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0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6FCC11-0F87-4341-2FB5-27FDC1BA6D07}"/>
              </a:ext>
            </a:extLst>
          </p:cNvPr>
          <p:cNvSpPr txBox="1"/>
          <p:nvPr/>
        </p:nvSpPr>
        <p:spPr>
          <a:xfrm>
            <a:off x="3165475" y="156006"/>
            <a:ext cx="58610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Files Available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5CB69-FE3B-947D-B032-9A0318753488}"/>
              </a:ext>
            </a:extLst>
          </p:cNvPr>
          <p:cNvSpPr txBox="1"/>
          <p:nvPr/>
        </p:nvSpPr>
        <p:spPr>
          <a:xfrm>
            <a:off x="603250" y="1146683"/>
            <a:ext cx="33781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3D CAD </a:t>
            </a:r>
            <a:r>
              <a:rPr lang="en-US" sz="2400" dirty="0"/>
              <a:t> [ </a:t>
            </a:r>
            <a:r>
              <a:rPr lang="en-US" sz="2400" i="1" dirty="0"/>
              <a:t>.step </a:t>
            </a:r>
            <a:r>
              <a:rPr lang="en-US" sz="2400" dirty="0"/>
              <a:t>]</a:t>
            </a:r>
            <a:endParaRPr lang="en-US" sz="2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4E80C-1E22-49D0-080D-7F59ED274BD1}"/>
              </a:ext>
            </a:extLst>
          </p:cNvPr>
          <p:cNvSpPr txBox="1"/>
          <p:nvPr/>
        </p:nvSpPr>
        <p:spPr>
          <a:xfrm>
            <a:off x="4406901" y="1147832"/>
            <a:ext cx="33781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2D CAD </a:t>
            </a:r>
            <a:r>
              <a:rPr lang="en-US" sz="2400" dirty="0"/>
              <a:t>[ </a:t>
            </a:r>
            <a:r>
              <a:rPr lang="en-US" sz="2400" i="1" dirty="0"/>
              <a:t>.</a:t>
            </a:r>
            <a:r>
              <a:rPr lang="en-US" sz="2400" i="1" dirty="0" err="1"/>
              <a:t>dxf</a:t>
            </a:r>
            <a:r>
              <a:rPr lang="en-US" sz="2400" i="1" dirty="0"/>
              <a:t> </a:t>
            </a:r>
            <a:r>
              <a:rPr lang="en-US" sz="2400" dirty="0"/>
              <a:t>]</a:t>
            </a:r>
            <a:endParaRPr lang="en-US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AE7C9-FA12-475A-7BC2-6EEE5DD0B878}"/>
              </a:ext>
            </a:extLst>
          </p:cNvPr>
          <p:cNvSpPr txBox="1"/>
          <p:nvPr/>
        </p:nvSpPr>
        <p:spPr>
          <a:xfrm>
            <a:off x="4406902" y="3600317"/>
            <a:ext cx="33781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Drawings </a:t>
            </a:r>
            <a:r>
              <a:rPr lang="en-US" sz="2400" dirty="0"/>
              <a:t>[ </a:t>
            </a:r>
            <a:r>
              <a:rPr lang="en-US" sz="2400" i="1" dirty="0"/>
              <a:t>.pdf </a:t>
            </a:r>
            <a:r>
              <a:rPr lang="en-US" sz="2400" dirty="0"/>
              <a:t>]</a:t>
            </a:r>
            <a:endParaRPr lang="en-US" sz="2400" i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DF801D7-B205-525B-22A5-8302AEDF3866}"/>
              </a:ext>
            </a:extLst>
          </p:cNvPr>
          <p:cNvGrpSpPr/>
          <p:nvPr/>
        </p:nvGrpSpPr>
        <p:grpSpPr>
          <a:xfrm>
            <a:off x="684212" y="1868382"/>
            <a:ext cx="3216274" cy="4659245"/>
            <a:chOff x="508001" y="1809132"/>
            <a:chExt cx="3216274" cy="46592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BE5693C-D3AB-7C81-2517-F73630029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733" t="9905" r="4196" b="22577"/>
            <a:stretch/>
          </p:blipFill>
          <p:spPr>
            <a:xfrm>
              <a:off x="603251" y="1809132"/>
              <a:ext cx="3038474" cy="122547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8556984-02DF-4DEB-2BC6-D79BC4C45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4948" t="11474" r="8438" b="11397"/>
            <a:stretch/>
          </p:blipFill>
          <p:spPr>
            <a:xfrm>
              <a:off x="508001" y="3525582"/>
              <a:ext cx="3216274" cy="111286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5684239-5B92-1CF3-E077-DB10FAD31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725" t="8665" r="7576" b="8789"/>
            <a:stretch/>
          </p:blipFill>
          <p:spPr>
            <a:xfrm>
              <a:off x="805048" y="5046635"/>
              <a:ext cx="2634880" cy="121764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591D96-1B31-2089-0DB4-30E37E99FEAF}"/>
                </a:ext>
              </a:extLst>
            </p:cNvPr>
            <p:cNvSpPr txBox="1"/>
            <p:nvPr/>
          </p:nvSpPr>
          <p:spPr>
            <a:xfrm>
              <a:off x="2244727" y="2967517"/>
              <a:ext cx="127317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4x Shadow Masks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4C63773-9D3A-3CFC-3A1D-041466056947}"/>
                </a:ext>
              </a:extLst>
            </p:cNvPr>
            <p:cNvSpPr txBox="1"/>
            <p:nvPr/>
          </p:nvSpPr>
          <p:spPr>
            <a:xfrm>
              <a:off x="2244727" y="4558220"/>
              <a:ext cx="127317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Mask Aligner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8343A6B-D0C0-27DA-2FD3-A4F544C52DEE}"/>
                </a:ext>
              </a:extLst>
            </p:cNvPr>
            <p:cNvSpPr txBox="1"/>
            <p:nvPr/>
          </p:nvSpPr>
          <p:spPr>
            <a:xfrm>
              <a:off x="2244727" y="6222156"/>
              <a:ext cx="127317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Wafer Model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B0E889B-2A68-1CC2-85BF-281168F8C953}"/>
              </a:ext>
            </a:extLst>
          </p:cNvPr>
          <p:cNvGrpSpPr/>
          <p:nvPr/>
        </p:nvGrpSpPr>
        <p:grpSpPr>
          <a:xfrm>
            <a:off x="8752074" y="1868382"/>
            <a:ext cx="2216739" cy="4365394"/>
            <a:chOff x="5325137" y="2051705"/>
            <a:chExt cx="2503560" cy="495163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26C3947-665E-93EE-5AA4-61A843F84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25137" y="2051705"/>
              <a:ext cx="2017486" cy="28616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EB7B91A-CDA6-D565-1CD6-D2A89577B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0497" y="3141783"/>
              <a:ext cx="1959806" cy="27962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77457B0-B5A4-6050-AA3C-897D29A3F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68611" y="4207129"/>
              <a:ext cx="1960086" cy="2796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02DF6B7-E690-8943-0A52-F0FD87FFB52C}"/>
              </a:ext>
            </a:extLst>
          </p:cNvPr>
          <p:cNvSpPr txBox="1"/>
          <p:nvPr/>
        </p:nvSpPr>
        <p:spPr>
          <a:xfrm>
            <a:off x="8210552" y="1142240"/>
            <a:ext cx="33781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Academic Paper </a:t>
            </a:r>
            <a:r>
              <a:rPr lang="en-US" sz="2400" dirty="0"/>
              <a:t>[ </a:t>
            </a:r>
            <a:r>
              <a:rPr lang="en-US" sz="2400" i="1" dirty="0"/>
              <a:t>.pdf </a:t>
            </a:r>
            <a:r>
              <a:rPr lang="en-US" sz="2400" dirty="0"/>
              <a:t>]</a:t>
            </a:r>
            <a:endParaRPr lang="en-US" sz="2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90FCEF-998D-DC18-A6A9-0B6F49EC01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3156" y="4285649"/>
            <a:ext cx="3745688" cy="241681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81CE09-B4CC-1E29-1466-E70D02D53A0C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4822" t="1262" r="2689" b="1681"/>
          <a:stretch/>
        </p:blipFill>
        <p:spPr>
          <a:xfrm>
            <a:off x="4398214" y="1809750"/>
            <a:ext cx="1596186" cy="1590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9EF45C-C104-8DFE-D4B1-8DD71A3056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8214" y="1769018"/>
            <a:ext cx="1653872" cy="16599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C5165C-60CA-5BDB-D758-5FB1422B9BC7}"/>
              </a:ext>
            </a:extLst>
          </p:cNvPr>
          <p:cNvSpPr txBox="1"/>
          <p:nvPr/>
        </p:nvSpPr>
        <p:spPr>
          <a:xfrm>
            <a:off x="8251307" y="1603905"/>
            <a:ext cx="333962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i="1" dirty="0"/>
              <a:t>./Academic Paper/Amorph…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CDBA3-2259-8116-F968-25B530C26F58}"/>
              </a:ext>
            </a:extLst>
          </p:cNvPr>
          <p:cNvSpPr txBox="1"/>
          <p:nvPr/>
        </p:nvSpPr>
        <p:spPr>
          <a:xfrm>
            <a:off x="4347342" y="1597701"/>
            <a:ext cx="333962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i="1" dirty="0"/>
              <a:t>./DXF/</a:t>
            </a:r>
            <a:r>
              <a:rPr lang="en-US" sz="1000" b="1" i="1" dirty="0" err="1"/>
              <a:t>Name.dxf</a:t>
            </a:r>
            <a:endParaRPr lang="en-US" sz="1000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E01DA-F19D-CE2A-7D88-237B6EADDA21}"/>
              </a:ext>
            </a:extLst>
          </p:cNvPr>
          <p:cNvSpPr txBox="1"/>
          <p:nvPr/>
        </p:nvSpPr>
        <p:spPr>
          <a:xfrm>
            <a:off x="560857" y="1635328"/>
            <a:ext cx="333962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i="1" dirty="0"/>
              <a:t>./Models/Masks/</a:t>
            </a:r>
            <a:r>
              <a:rPr lang="en-US" sz="1000" b="1" i="1" dirty="0" err="1"/>
              <a:t>Name.step</a:t>
            </a:r>
            <a:endParaRPr lang="en-US" sz="1000" b="1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9B7E09-97D5-42C2-E14E-E5222A1F1DD6}"/>
              </a:ext>
            </a:extLst>
          </p:cNvPr>
          <p:cNvSpPr txBox="1"/>
          <p:nvPr/>
        </p:nvSpPr>
        <p:spPr>
          <a:xfrm>
            <a:off x="603250" y="3301378"/>
            <a:ext cx="333962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i="1" dirty="0"/>
              <a:t>./Models/Masks Aligner/Mask </a:t>
            </a:r>
            <a:r>
              <a:rPr lang="en-US" sz="1000" b="1" i="1" dirty="0" err="1"/>
              <a:t>Aligner.step</a:t>
            </a:r>
            <a:endParaRPr lang="en-US" sz="1000" b="1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E80E36-01AA-84A5-AC25-658FFB3C3F28}"/>
              </a:ext>
            </a:extLst>
          </p:cNvPr>
          <p:cNvSpPr txBox="1"/>
          <p:nvPr/>
        </p:nvSpPr>
        <p:spPr>
          <a:xfrm>
            <a:off x="560857" y="4854023"/>
            <a:ext cx="333962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i="1" dirty="0"/>
              <a:t>./Models/Wafer Model/Wafer </a:t>
            </a:r>
            <a:r>
              <a:rPr lang="en-US" sz="1000" b="1" i="1" dirty="0" err="1"/>
              <a:t>Model.step</a:t>
            </a:r>
            <a:endParaRPr lang="en-US" sz="1000" b="1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D6C07C-DA01-2397-70BD-909B43E899E0}"/>
              </a:ext>
            </a:extLst>
          </p:cNvPr>
          <p:cNvSpPr txBox="1"/>
          <p:nvPr/>
        </p:nvSpPr>
        <p:spPr>
          <a:xfrm>
            <a:off x="4347341" y="4044689"/>
            <a:ext cx="333962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i="1" dirty="0"/>
              <a:t>./DXF/</a:t>
            </a:r>
            <a:r>
              <a:rPr lang="en-US" sz="1000" b="1" i="1" dirty="0" err="1"/>
              <a:t>Name.dxf</a:t>
            </a:r>
            <a:endParaRPr lang="en-US" sz="1000" b="1" i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123DEB6-04D3-50BC-9ADA-B08E1087CC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1278" y="1799296"/>
            <a:ext cx="1653872" cy="166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9AB88E-CC30-6727-F7E5-7E59B2BFBA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925" t="4154" r="14219" b="6703"/>
          <a:stretch/>
        </p:blipFill>
        <p:spPr>
          <a:xfrm>
            <a:off x="8876553" y="425725"/>
            <a:ext cx="3093196" cy="57077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463922-2029-7F3F-7190-5C074C5E96B9}"/>
              </a:ext>
            </a:extLst>
          </p:cNvPr>
          <p:cNvSpPr txBox="1"/>
          <p:nvPr/>
        </p:nvSpPr>
        <p:spPr>
          <a:xfrm>
            <a:off x="8769351" y="94493"/>
            <a:ext cx="320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Temperature Testing Stand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F4AFF6-6963-0E42-E978-84EBAA379CE8}"/>
              </a:ext>
            </a:extLst>
          </p:cNvPr>
          <p:cNvSpPr txBox="1"/>
          <p:nvPr/>
        </p:nvSpPr>
        <p:spPr>
          <a:xfrm>
            <a:off x="8636000" y="6604985"/>
            <a:ext cx="346325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https://github.com/barajasalfredo13/ModuTherm-Wafer-Test-System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F4C4B9-A13E-67C7-8C1E-EA616D596551}"/>
              </a:ext>
            </a:extLst>
          </p:cNvPr>
          <p:cNvCxnSpPr>
            <a:cxnSpLocks/>
          </p:cNvCxnSpPr>
          <p:nvPr/>
        </p:nvCxnSpPr>
        <p:spPr>
          <a:xfrm flipV="1">
            <a:off x="8515350" y="94493"/>
            <a:ext cx="0" cy="6642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940311-9CFA-7439-1E39-9668F7892B15}"/>
              </a:ext>
            </a:extLst>
          </p:cNvPr>
          <p:cNvSpPr txBox="1"/>
          <p:nvPr/>
        </p:nvSpPr>
        <p:spPr>
          <a:xfrm>
            <a:off x="130176" y="55636"/>
            <a:ext cx="8515349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Design for Amorphous Selenium shadow masks used in experimental work for VUV </a:t>
            </a:r>
            <a:r>
              <a:rPr lang="en-US" sz="3600" b="1" dirty="0" err="1"/>
              <a:t>photodectectors</a:t>
            </a:r>
            <a:endParaRPr lang="en-US" sz="3600" b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A6DDAE3-00CD-D8D9-C8A3-587A48F001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23" t="4072" r="4058" b="6123"/>
          <a:stretch/>
        </p:blipFill>
        <p:spPr>
          <a:xfrm>
            <a:off x="1951253" y="1802755"/>
            <a:ext cx="4873194" cy="4809438"/>
          </a:xfrm>
          <a:prstGeom prst="rect">
            <a:avLst/>
          </a:prstGeom>
        </p:spPr>
      </p:pic>
      <p:pic>
        <p:nvPicPr>
          <p:cNvPr id="4" name="Picture 3" descr="A qr code with dots and circles&#10;&#10;Description automatically generated">
            <a:extLst>
              <a:ext uri="{FF2B5EF4-FFF2-40B4-BE49-F238E27FC236}">
                <a16:creationId xmlns:a16="http://schemas.microsoft.com/office/drawing/2014/main" id="{60C3DC7B-B7A6-DD9D-16D8-93A0DDE15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403" y="5443301"/>
            <a:ext cx="1214693" cy="121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6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924BB0D-75A2-8771-99B8-8E45A0BD4E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840" t="7435" r="9004" b="8081"/>
          <a:stretch/>
        </p:blipFill>
        <p:spPr>
          <a:xfrm>
            <a:off x="177800" y="736600"/>
            <a:ext cx="8426450" cy="58256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A42D77-AF70-0B9B-814C-480DD90790C3}"/>
              </a:ext>
            </a:extLst>
          </p:cNvPr>
          <p:cNvSpPr txBox="1"/>
          <p:nvPr/>
        </p:nvSpPr>
        <p:spPr>
          <a:xfrm>
            <a:off x="1460500" y="143306"/>
            <a:ext cx="58610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Mask and Holder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8DFED3-D39A-AB3F-AAA2-77CFA92F322A}"/>
              </a:ext>
            </a:extLst>
          </p:cNvPr>
          <p:cNvCxnSpPr>
            <a:cxnSpLocks/>
          </p:cNvCxnSpPr>
          <p:nvPr/>
        </p:nvCxnSpPr>
        <p:spPr>
          <a:xfrm flipH="1">
            <a:off x="7385050" y="2515712"/>
            <a:ext cx="23368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470240-EFEB-DE7C-C586-3BCE333C1D22}"/>
              </a:ext>
            </a:extLst>
          </p:cNvPr>
          <p:cNvSpPr/>
          <p:nvPr/>
        </p:nvSpPr>
        <p:spPr>
          <a:xfrm>
            <a:off x="9721850" y="2350612"/>
            <a:ext cx="2025650" cy="3048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Mask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43C371-9FC8-AC13-4879-8CBBED77595E}"/>
              </a:ext>
            </a:extLst>
          </p:cNvPr>
          <p:cNvCxnSpPr>
            <a:cxnSpLocks/>
          </p:cNvCxnSpPr>
          <p:nvPr/>
        </p:nvCxnSpPr>
        <p:spPr>
          <a:xfrm flipH="1">
            <a:off x="6096000" y="3665582"/>
            <a:ext cx="362585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1497E25-612C-BEB5-EA06-5A6C7D140B2B}"/>
              </a:ext>
            </a:extLst>
          </p:cNvPr>
          <p:cNvSpPr/>
          <p:nvPr/>
        </p:nvSpPr>
        <p:spPr>
          <a:xfrm>
            <a:off x="9721850" y="3500482"/>
            <a:ext cx="2025650" cy="3048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Silica Wafer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E24776-54B9-B5EF-865D-AE3AE01AAE08}"/>
              </a:ext>
            </a:extLst>
          </p:cNvPr>
          <p:cNvCxnSpPr>
            <a:cxnSpLocks/>
          </p:cNvCxnSpPr>
          <p:nvPr/>
        </p:nvCxnSpPr>
        <p:spPr>
          <a:xfrm flipH="1">
            <a:off x="8448675" y="4510653"/>
            <a:ext cx="127317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46818B2-27A0-C87D-B41A-C10964A73C6C}"/>
              </a:ext>
            </a:extLst>
          </p:cNvPr>
          <p:cNvSpPr/>
          <p:nvPr/>
        </p:nvSpPr>
        <p:spPr>
          <a:xfrm>
            <a:off x="9721850" y="4345553"/>
            <a:ext cx="2025650" cy="3048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Mask Holder</a:t>
            </a:r>
          </a:p>
        </p:txBody>
      </p:sp>
    </p:spTree>
    <p:extLst>
      <p:ext uri="{BB962C8B-B14F-4D97-AF65-F5344CB8AC3E}">
        <p14:creationId xmlns:p14="http://schemas.microsoft.com/office/powerpoint/2010/main" val="354132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5F16F90-1B30-5C97-9E79-4452EBFD4224}"/>
              </a:ext>
            </a:extLst>
          </p:cNvPr>
          <p:cNvGrpSpPr/>
          <p:nvPr/>
        </p:nvGrpSpPr>
        <p:grpSpPr>
          <a:xfrm>
            <a:off x="2349500" y="77991"/>
            <a:ext cx="9495197" cy="6710020"/>
            <a:chOff x="2400300" y="20841"/>
            <a:chExt cx="9495197" cy="671002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FAE0385-D492-12FC-7A38-2FDB8C2D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rcRect l="954" t="513" r="49587" b="53294"/>
            <a:stretch/>
          </p:blipFill>
          <p:spPr>
            <a:xfrm>
              <a:off x="2400300" y="20841"/>
              <a:ext cx="3339569" cy="330119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9186C7B-9B43-8D31-AF7C-B0DC861AC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rcRect l="50786" t="619" r="-245" b="53188"/>
            <a:stretch/>
          </p:blipFill>
          <p:spPr>
            <a:xfrm>
              <a:off x="2413001" y="3429670"/>
              <a:ext cx="3339569" cy="3301191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32785FE-29CB-E782-9272-D90E3F40802C}"/>
                </a:ext>
              </a:extLst>
            </p:cNvPr>
            <p:cNvGrpSpPr/>
            <p:nvPr/>
          </p:nvGrpSpPr>
          <p:grpSpPr>
            <a:xfrm>
              <a:off x="5883286" y="504325"/>
              <a:ext cx="2816746" cy="5967259"/>
              <a:chOff x="5883286" y="504325"/>
              <a:chExt cx="2816746" cy="5967259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082F576D-BC8B-0B9F-133D-B16B8D454F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rcRect l="6592" t="3137" r="769" b="4901"/>
              <a:stretch/>
            </p:blipFill>
            <p:spPr>
              <a:xfrm>
                <a:off x="5908685" y="504325"/>
                <a:ext cx="2725191" cy="2658779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B97B590-BD51-C1D5-1A6E-E40519AA56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rcRect l="13263" r="10794"/>
              <a:stretch/>
            </p:blipFill>
            <p:spPr>
              <a:xfrm>
                <a:off x="5883286" y="3507055"/>
                <a:ext cx="2816746" cy="2964529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94ECA96-D093-B38B-5377-05239E89EBF9}"/>
                </a:ext>
              </a:extLst>
            </p:cNvPr>
            <p:cNvGrpSpPr/>
            <p:nvPr/>
          </p:nvGrpSpPr>
          <p:grpSpPr>
            <a:xfrm>
              <a:off x="8676434" y="466225"/>
              <a:ext cx="3219063" cy="5972241"/>
              <a:chOff x="7476284" y="446441"/>
              <a:chExt cx="3219063" cy="597224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6D74C9A-AF21-5DFE-680A-877DB9304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</a:blip>
              <a:srcRect l="7389"/>
              <a:stretch/>
            </p:blipFill>
            <p:spPr>
              <a:xfrm>
                <a:off x="7602542" y="446441"/>
                <a:ext cx="3092805" cy="2887557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646EAB43-DC86-068A-CA9E-2094A29751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476284" y="3454153"/>
                <a:ext cx="2984255" cy="2964529"/>
              </a:xfrm>
              <a:prstGeom prst="rect">
                <a:avLst/>
              </a:prstGeom>
            </p:spPr>
          </p:pic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406B6BA-0618-BFCD-78B3-829D551BAEE4}"/>
              </a:ext>
            </a:extLst>
          </p:cNvPr>
          <p:cNvSpPr txBox="1"/>
          <p:nvPr/>
        </p:nvSpPr>
        <p:spPr>
          <a:xfrm>
            <a:off x="0" y="1475365"/>
            <a:ext cx="244502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Base Conductor Mask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AD7E5B-4E3A-91C7-F244-63BD98977830}"/>
              </a:ext>
            </a:extLst>
          </p:cNvPr>
          <p:cNvSpPr txBox="1"/>
          <p:nvPr/>
        </p:nvSpPr>
        <p:spPr>
          <a:xfrm>
            <a:off x="0" y="4815636"/>
            <a:ext cx="24450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Test Material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B5D677-8262-8B94-49E1-B7A0A7DE287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rcRect l="7389"/>
          <a:stretch/>
        </p:blipFill>
        <p:spPr>
          <a:xfrm>
            <a:off x="5764149" y="3672586"/>
            <a:ext cx="3092805" cy="28875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D462F4-4EC6-8C2B-B711-2BD0FA2C55E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l="13263" r="10794"/>
          <a:stretch/>
        </p:blipFill>
        <p:spPr>
          <a:xfrm>
            <a:off x="8856954" y="3497969"/>
            <a:ext cx="2816746" cy="2964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CB22EB-608E-91E9-A6AC-6DD430CE863B}"/>
              </a:ext>
            </a:extLst>
          </p:cNvPr>
          <p:cNvSpPr txBox="1"/>
          <p:nvPr/>
        </p:nvSpPr>
        <p:spPr>
          <a:xfrm>
            <a:off x="3016578" y="3039606"/>
            <a:ext cx="17841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Base Conductor Mask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BBDAE-4089-1708-E258-12028505C11E}"/>
              </a:ext>
            </a:extLst>
          </p:cNvPr>
          <p:cNvSpPr txBox="1"/>
          <p:nvPr/>
        </p:nvSpPr>
        <p:spPr>
          <a:xfrm>
            <a:off x="3011214" y="6438434"/>
            <a:ext cx="17841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Test Material Mask</a:t>
            </a:r>
          </a:p>
        </p:txBody>
      </p:sp>
    </p:spTree>
    <p:extLst>
      <p:ext uri="{BB962C8B-B14F-4D97-AF65-F5344CB8AC3E}">
        <p14:creationId xmlns:p14="http://schemas.microsoft.com/office/powerpoint/2010/main" val="307725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E0808E2-0699-C620-0E75-718319481A81}"/>
              </a:ext>
            </a:extLst>
          </p:cNvPr>
          <p:cNvGrpSpPr/>
          <p:nvPr/>
        </p:nvGrpSpPr>
        <p:grpSpPr>
          <a:xfrm>
            <a:off x="2330327" y="71376"/>
            <a:ext cx="9305283" cy="6702550"/>
            <a:chOff x="2330327" y="14226"/>
            <a:chExt cx="9305283" cy="670255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2C51172-8161-7E96-6852-391232C1F570}"/>
                </a:ext>
              </a:extLst>
            </p:cNvPr>
            <p:cNvGrpSpPr/>
            <p:nvPr/>
          </p:nvGrpSpPr>
          <p:grpSpPr>
            <a:xfrm>
              <a:off x="2330327" y="14226"/>
              <a:ext cx="3345919" cy="6702550"/>
              <a:chOff x="101601" y="70659"/>
              <a:chExt cx="3345919" cy="6702550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3DA49C4-3E28-7C4C-CC69-6DF211166C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rcRect l="832" t="53115" r="49709" b="692"/>
              <a:stretch/>
            </p:blipFill>
            <p:spPr>
              <a:xfrm>
                <a:off x="107951" y="70659"/>
                <a:ext cx="3339569" cy="3301191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2CEA10EC-6838-C389-8610-978C421DEC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rcRect l="50541" t="53115" b="692"/>
              <a:stretch/>
            </p:blipFill>
            <p:spPr>
              <a:xfrm>
                <a:off x="101601" y="3472018"/>
                <a:ext cx="3339569" cy="3301191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D1F53E-F81D-AAF1-FEC5-69551DFE08E3}"/>
                </a:ext>
              </a:extLst>
            </p:cNvPr>
            <p:cNvGrpSpPr/>
            <p:nvPr/>
          </p:nvGrpSpPr>
          <p:grpSpPr>
            <a:xfrm>
              <a:off x="5854699" y="383916"/>
              <a:ext cx="3215755" cy="6104862"/>
              <a:chOff x="4150560" y="346938"/>
              <a:chExt cx="3215755" cy="6104862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629D07CA-9352-4456-5BE0-54D0388390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rcRect l="13299"/>
              <a:stretch/>
            </p:blipFill>
            <p:spPr>
              <a:xfrm>
                <a:off x="4150560" y="346938"/>
                <a:ext cx="3215755" cy="2964529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A2DBB0F-9D3A-67AB-7019-78C3796888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rcRect l="7493"/>
              <a:stretch/>
            </p:blipFill>
            <p:spPr>
              <a:xfrm>
                <a:off x="4150560" y="3487271"/>
                <a:ext cx="2760650" cy="2964529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2C0598-2FFD-4042-840B-17EE16F56A50}"/>
                </a:ext>
              </a:extLst>
            </p:cNvPr>
            <p:cNvGrpSpPr/>
            <p:nvPr/>
          </p:nvGrpSpPr>
          <p:grpSpPr>
            <a:xfrm>
              <a:off x="8651354" y="394622"/>
              <a:ext cx="2984256" cy="6057178"/>
              <a:chOff x="7508354" y="407321"/>
              <a:chExt cx="2984256" cy="605717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110C7A5-2E83-3BD5-4B98-2F52D4454F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508355" y="407321"/>
                <a:ext cx="2984255" cy="2964529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BBC6C77-7AFF-D5EC-EF94-D7A5CDC46F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508354" y="3499970"/>
                <a:ext cx="2984255" cy="2964529"/>
              </a:xfrm>
              <a:prstGeom prst="rect">
                <a:avLst/>
              </a:prstGeom>
            </p:spPr>
          </p:pic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EF86B3D-2BE3-4D15-0C13-7C204DA9A589}"/>
              </a:ext>
            </a:extLst>
          </p:cNvPr>
          <p:cNvSpPr txBox="1"/>
          <p:nvPr/>
        </p:nvSpPr>
        <p:spPr>
          <a:xfrm>
            <a:off x="-48128" y="1406640"/>
            <a:ext cx="25266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Top Conductor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9917F-6406-A0C0-7240-36470E219176}"/>
              </a:ext>
            </a:extLst>
          </p:cNvPr>
          <p:cNvSpPr txBox="1"/>
          <p:nvPr/>
        </p:nvSpPr>
        <p:spPr>
          <a:xfrm>
            <a:off x="3016578" y="3039606"/>
            <a:ext cx="17841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Top Conductor 1 Mask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DCB1B-3008-2CEB-1C08-E49D6CB74C81}"/>
              </a:ext>
            </a:extLst>
          </p:cNvPr>
          <p:cNvSpPr txBox="1"/>
          <p:nvPr/>
        </p:nvSpPr>
        <p:spPr>
          <a:xfrm>
            <a:off x="3011214" y="6438434"/>
            <a:ext cx="17841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Top Conductor 2 Mask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D87A5-97BB-1AA1-E5CB-E36558C2AD0A}"/>
              </a:ext>
            </a:extLst>
          </p:cNvPr>
          <p:cNvSpPr txBox="1"/>
          <p:nvPr/>
        </p:nvSpPr>
        <p:spPr>
          <a:xfrm>
            <a:off x="-52480" y="4892496"/>
            <a:ext cx="25266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Top Conductor 2</a:t>
            </a:r>
          </a:p>
        </p:txBody>
      </p:sp>
    </p:spTree>
    <p:extLst>
      <p:ext uri="{BB962C8B-B14F-4D97-AF65-F5344CB8AC3E}">
        <p14:creationId xmlns:p14="http://schemas.microsoft.com/office/powerpoint/2010/main" val="2512606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136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Barajas Enriquez, Alfredo</dc:creator>
  <cp:lastModifiedBy>Barajas Enriquez, Alfredo</cp:lastModifiedBy>
  <cp:revision>13</cp:revision>
  <dcterms:created xsi:type="dcterms:W3CDTF">2024-10-03T21:51:48Z</dcterms:created>
  <dcterms:modified xsi:type="dcterms:W3CDTF">2024-10-09T23:47:12Z</dcterms:modified>
</cp:coreProperties>
</file>