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D0BCE-A304-BDE0-22CB-F3FC77C849EA}"/>
              </a:ext>
            </a:extLst>
          </p:cNvPr>
          <p:cNvGrpSpPr/>
          <p:nvPr/>
        </p:nvGrpSpPr>
        <p:grpSpPr>
          <a:xfrm>
            <a:off x="8515350" y="94493"/>
            <a:ext cx="3583907" cy="6725936"/>
            <a:chOff x="8712200" y="94493"/>
            <a:chExt cx="3583907" cy="6725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9AB88E-CC30-6727-F7E5-7E59B2BF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5" t="4154" r="14219" b="6703"/>
            <a:stretch/>
          </p:blipFill>
          <p:spPr>
            <a:xfrm>
              <a:off x="9073403" y="425725"/>
              <a:ext cx="3093196" cy="5707756"/>
            </a:xfrm>
            <a:prstGeom prst="rect">
              <a:avLst/>
            </a:prstGeom>
          </p:spPr>
        </p:pic>
        <p:pic>
          <p:nvPicPr>
            <p:cNvPr id="9" name="Picture 8" descr="A qr code with dots and circles&#10;&#10;Description automatically generated">
              <a:extLst>
                <a:ext uri="{FF2B5EF4-FFF2-40B4-BE49-F238E27FC236}">
                  <a16:creationId xmlns:a16="http://schemas.microsoft.com/office/drawing/2014/main" id="{B1573B75-685F-18F6-DA06-7C7FE4FA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1" y="5385560"/>
              <a:ext cx="1250947" cy="1250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63922-2029-7F3F-7190-5C074C5E96B9}"/>
                </a:ext>
              </a:extLst>
            </p:cNvPr>
            <p:cNvSpPr txBox="1"/>
            <p:nvPr/>
          </p:nvSpPr>
          <p:spPr>
            <a:xfrm>
              <a:off x="8966201" y="94493"/>
              <a:ext cx="32003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Testing Stand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4AFF6-6963-0E42-E978-84EBAA379CE8}"/>
                </a:ext>
              </a:extLst>
            </p:cNvPr>
            <p:cNvSpPr txBox="1"/>
            <p:nvPr/>
          </p:nvSpPr>
          <p:spPr>
            <a:xfrm>
              <a:off x="8832850" y="6604985"/>
              <a:ext cx="3463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https://github.com/barajasalfredo13/ModuTherm-Wafer-Test-System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F4C4B9-A13E-67C7-8C1E-EA616D59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200" y="94493"/>
              <a:ext cx="0" cy="664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542293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D400B4E-F6E8-E60F-8D9B-93EE9CB39155}"/>
              </a:ext>
            </a:extLst>
          </p:cNvPr>
          <p:cNvSpPr txBox="1"/>
          <p:nvPr/>
        </p:nvSpPr>
        <p:spPr>
          <a:xfrm>
            <a:off x="0" y="4707831"/>
            <a:ext cx="2438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</a:t>
            </a:r>
          </a:p>
          <a:p>
            <a:pPr algn="ctr"/>
            <a:r>
              <a:rPr lang="en-US" sz="2400" b="1" u="sng" dirty="0"/>
              <a:t>Thickener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0" y="1542293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E5693C-D3AB-7C81-2517-F7363002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33" t="9905" r="4196" b="22577"/>
          <a:stretch/>
        </p:blipFill>
        <p:spPr>
          <a:xfrm>
            <a:off x="603251" y="1809132"/>
            <a:ext cx="3038474" cy="1225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556984-02DF-4DEB-2BC6-D79BC4C4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8" t="11474" r="8438" b="11397"/>
          <a:stretch/>
        </p:blipFill>
        <p:spPr>
          <a:xfrm>
            <a:off x="508001" y="3525582"/>
            <a:ext cx="3216274" cy="1112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684239-5B92-1CF3-E077-DB10FAD3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25" t="8665" r="7576" b="8789"/>
          <a:stretch/>
        </p:blipFill>
        <p:spPr>
          <a:xfrm>
            <a:off x="805048" y="5046635"/>
            <a:ext cx="2634880" cy="12176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591D96-1B31-2089-0DB4-30E37E99FEAF}"/>
              </a:ext>
            </a:extLst>
          </p:cNvPr>
          <p:cNvSpPr txBox="1"/>
          <p:nvPr/>
        </p:nvSpPr>
        <p:spPr>
          <a:xfrm>
            <a:off x="2244727" y="2967517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4x Shadow Masks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63773-9D3A-3CFC-3A1D-041466056947}"/>
              </a:ext>
            </a:extLst>
          </p:cNvPr>
          <p:cNvSpPr txBox="1"/>
          <p:nvPr/>
        </p:nvSpPr>
        <p:spPr>
          <a:xfrm>
            <a:off x="2244727" y="4558220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Mask Aligner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43A6B-D0C0-27DA-2FD3-A4F544C52DEE}"/>
              </a:ext>
            </a:extLst>
          </p:cNvPr>
          <p:cNvSpPr txBox="1"/>
          <p:nvPr/>
        </p:nvSpPr>
        <p:spPr>
          <a:xfrm>
            <a:off x="2244727" y="6222156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Wafer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FCEF-998D-DC18-A6A9-0B6F49EC0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974" y="4287679"/>
            <a:ext cx="2766500" cy="17850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4</cp:revision>
  <dcterms:created xsi:type="dcterms:W3CDTF">2024-10-03T21:51:48Z</dcterms:created>
  <dcterms:modified xsi:type="dcterms:W3CDTF">2024-10-04T03:02:29Z</dcterms:modified>
</cp:coreProperties>
</file>