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801D7-B205-525B-22A5-8302AEDF3866}"/>
              </a:ext>
            </a:extLst>
          </p:cNvPr>
          <p:cNvGrpSpPr/>
          <p:nvPr/>
        </p:nvGrpSpPr>
        <p:grpSpPr>
          <a:xfrm>
            <a:off x="684212" y="1868382"/>
            <a:ext cx="3216274" cy="4659245"/>
            <a:chOff x="508001" y="1809132"/>
            <a:chExt cx="3216274" cy="46592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E5693C-D3AB-7C81-2517-F7363002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33" t="9905" r="4196" b="22577"/>
            <a:stretch/>
          </p:blipFill>
          <p:spPr>
            <a:xfrm>
              <a:off x="603251" y="1809132"/>
              <a:ext cx="3038474" cy="12254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56984-02DF-4DEB-2BC6-D79BC4C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48" t="11474" r="8438" b="11397"/>
            <a:stretch/>
          </p:blipFill>
          <p:spPr>
            <a:xfrm>
              <a:off x="508001" y="3525582"/>
              <a:ext cx="3216274" cy="111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84239-5B92-1CF3-E077-DB10FAD3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25" t="8665" r="7576" b="8789"/>
            <a:stretch/>
          </p:blipFill>
          <p:spPr>
            <a:xfrm>
              <a:off x="805048" y="5046635"/>
              <a:ext cx="2634880" cy="1217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591D96-1B31-2089-0DB4-30E37E99FEAF}"/>
                </a:ext>
              </a:extLst>
            </p:cNvPr>
            <p:cNvSpPr txBox="1"/>
            <p:nvPr/>
          </p:nvSpPr>
          <p:spPr>
            <a:xfrm>
              <a:off x="2244727" y="2967517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4x Shadow Masks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63773-9D3A-3CFC-3A1D-041466056947}"/>
                </a:ext>
              </a:extLst>
            </p:cNvPr>
            <p:cNvSpPr txBox="1"/>
            <p:nvPr/>
          </p:nvSpPr>
          <p:spPr>
            <a:xfrm>
              <a:off x="2244727" y="4558220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Mask Aligner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43A6B-D0C0-27DA-2FD3-A4F544C52DEE}"/>
                </a:ext>
              </a:extLst>
            </p:cNvPr>
            <p:cNvSpPr txBox="1"/>
            <p:nvPr/>
          </p:nvSpPr>
          <p:spPr>
            <a:xfrm>
              <a:off x="2244727" y="6222156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Wafer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156" y="4285649"/>
            <a:ext cx="3745688" cy="24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1CE09-B4CC-1E29-1466-E70D02D53A0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822" t="1262" r="2689" b="1681"/>
          <a:stretch/>
        </p:blipFill>
        <p:spPr>
          <a:xfrm>
            <a:off x="4398214" y="1809750"/>
            <a:ext cx="1596186" cy="1590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EF45C-C104-8DFE-D4B1-8DD71A305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214" y="1769018"/>
            <a:ext cx="1653872" cy="165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5165C-60CA-5BDB-D758-5FB1422B9BC7}"/>
              </a:ext>
            </a:extLst>
          </p:cNvPr>
          <p:cNvSpPr txBox="1"/>
          <p:nvPr/>
        </p:nvSpPr>
        <p:spPr>
          <a:xfrm>
            <a:off x="8251307" y="1603905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./Academic Paper/Amorph…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CDBA3-2259-8116-F968-25B530C26F58}"/>
              </a:ext>
            </a:extLst>
          </p:cNvPr>
          <p:cNvSpPr txBox="1"/>
          <p:nvPr/>
        </p:nvSpPr>
        <p:spPr>
          <a:xfrm>
            <a:off x="4347342" y="1597701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E01DA-F19D-CE2A-7D88-237B6EADDA21}"/>
              </a:ext>
            </a:extLst>
          </p:cNvPr>
          <p:cNvSpPr txBox="1"/>
          <p:nvPr/>
        </p:nvSpPr>
        <p:spPr>
          <a:xfrm>
            <a:off x="560857" y="163532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./Models/Masks/</a:t>
            </a:r>
            <a:r>
              <a:rPr lang="en-US" sz="1000" b="1" i="1" dirty="0" err="1"/>
              <a:t>Name.step</a:t>
            </a:r>
            <a:endParaRPr lang="en-US" sz="10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B7E09-97D5-42C2-E14E-E5222A1F1DD6}"/>
              </a:ext>
            </a:extLst>
          </p:cNvPr>
          <p:cNvSpPr txBox="1"/>
          <p:nvPr/>
        </p:nvSpPr>
        <p:spPr>
          <a:xfrm>
            <a:off x="603250" y="330137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 Aligner/Mask </a:t>
            </a:r>
            <a:r>
              <a:rPr lang="en-US" sz="1000" b="1" i="1" dirty="0" err="1"/>
              <a:t>Aligner.step</a:t>
            </a:r>
            <a:endParaRPr lang="en-US" sz="1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80E36-01AA-84A5-AC25-658FFB3C3F28}"/>
              </a:ext>
            </a:extLst>
          </p:cNvPr>
          <p:cNvSpPr txBox="1"/>
          <p:nvPr/>
        </p:nvSpPr>
        <p:spPr>
          <a:xfrm>
            <a:off x="560857" y="4854023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./Models/Wafer Model/Wafer </a:t>
            </a:r>
            <a:r>
              <a:rPr lang="en-US" sz="1000" b="1" i="1" dirty="0" err="1"/>
              <a:t>Model.step</a:t>
            </a:r>
            <a:endParaRPr lang="en-US" sz="10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6C07C-DA01-2397-70BD-909B43E899E0}"/>
              </a:ext>
            </a:extLst>
          </p:cNvPr>
          <p:cNvSpPr txBox="1"/>
          <p:nvPr/>
        </p:nvSpPr>
        <p:spPr>
          <a:xfrm>
            <a:off x="4347341" y="4044689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23DEB6-04D3-50BC-9ADA-B08E1087C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1278" y="1799296"/>
            <a:ext cx="1653872" cy="16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9AB88E-CC30-6727-F7E5-7E59B2BF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25" t="4154" r="14219" b="6703"/>
          <a:stretch/>
        </p:blipFill>
        <p:spPr>
          <a:xfrm>
            <a:off x="8876553" y="425725"/>
            <a:ext cx="3093196" cy="5707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63922-2029-7F3F-7190-5C074C5E96B9}"/>
              </a:ext>
            </a:extLst>
          </p:cNvPr>
          <p:cNvSpPr txBox="1"/>
          <p:nvPr/>
        </p:nvSpPr>
        <p:spPr>
          <a:xfrm>
            <a:off x="8769351" y="94493"/>
            <a:ext cx="320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Temperature Testing 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4AFF6-6963-0E42-E978-84EBAA379CE8}"/>
              </a:ext>
            </a:extLst>
          </p:cNvPr>
          <p:cNvSpPr txBox="1"/>
          <p:nvPr/>
        </p:nvSpPr>
        <p:spPr>
          <a:xfrm>
            <a:off x="8636000" y="6604985"/>
            <a:ext cx="346325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https://github.com/barajasalfredo13/Wafer-Temperature-Test-Stand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F4C4B9-A13E-67C7-8C1E-EA616D596551}"/>
              </a:ext>
            </a:extLst>
          </p:cNvPr>
          <p:cNvCxnSpPr>
            <a:cxnSpLocks/>
          </p:cNvCxnSpPr>
          <p:nvPr/>
        </p:nvCxnSpPr>
        <p:spPr>
          <a:xfrm flipV="1">
            <a:off x="8515350" y="94493"/>
            <a:ext cx="0" cy="664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  <p:pic>
        <p:nvPicPr>
          <p:cNvPr id="3" name="Picture 2" descr="A qr code with black squares and circles&#10;&#10;Description automatically generated">
            <a:extLst>
              <a:ext uri="{FF2B5EF4-FFF2-40B4-BE49-F238E27FC236}">
                <a16:creationId xmlns:a16="http://schemas.microsoft.com/office/drawing/2014/main" id="{1D64517A-ABE6-B031-96C2-8692C5F88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93" y="5366290"/>
            <a:ext cx="1268206" cy="12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475365"/>
            <a:ext cx="24450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Base Conductor Mask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B22EB-608E-91E9-A6AC-6DD430CE863B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 Conductor Mask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BDAE-4089-1708-E258-12028505C11E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Material Mask</a:t>
            </a:r>
          </a:p>
        </p:txBody>
      </p:sp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-48128" y="1406640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917F-6406-A0C0-7240-36470E219176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1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CB1B-3008-2CEB-1C08-E49D6CB74C81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2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87A5-97BB-1AA1-E5CB-E36558C2AD0A}"/>
              </a:ext>
            </a:extLst>
          </p:cNvPr>
          <p:cNvSpPr txBox="1"/>
          <p:nvPr/>
        </p:nvSpPr>
        <p:spPr>
          <a:xfrm>
            <a:off x="-52480" y="4892496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11</cp:revision>
  <dcterms:created xsi:type="dcterms:W3CDTF">2024-10-03T21:51:48Z</dcterms:created>
  <dcterms:modified xsi:type="dcterms:W3CDTF">2024-10-09T22:05:32Z</dcterms:modified>
</cp:coreProperties>
</file>