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303-437F-DBE6-50D8-7AB9D1F5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67D5-65A7-D8F8-4DDD-97C0914D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ED78-C5E5-AFA8-9683-C5B4248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AF5B-5376-3235-5543-478AE71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6B68-4AAA-2E00-7D0A-8519F6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C0B-FFCC-4A4C-1797-C39BCEC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7CF6-E913-A534-9D5C-B943DA30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211D-ABE7-3155-433E-C78B3B2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0C99-B14D-8E24-D16A-9C03AC1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0424-B8B8-AED6-DF8E-07DA379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E17F-31D4-E558-8334-72176C9B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A4E0-8155-AE92-14C2-7A0F76F0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5B48-1429-5C7F-28DB-4D2C124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DB4D-8537-7E65-0EF3-DCCE60B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82F2-FE3E-DBF9-6497-7E0B5574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7350-A785-A81C-AA2B-447F67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0E5-7D0C-D471-B461-DF7D97B1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CCD-CB9E-FF8A-25F8-9C3F74F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BDD7-B6B5-550C-5DA4-075A74D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146F-3F61-E225-D8FF-33F0658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64A-5C11-55B8-24D9-0C23913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4B62-CCBF-12B0-70F3-0B9A45C7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7268-E06D-58AE-AB0F-763C138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025A-F97C-388C-B538-9032D7DE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1B8-DDD9-7404-2D46-7D25766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DD9-088B-6832-5502-1EAD508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004-1BF8-919D-4DF1-684A61DD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2FA4-E430-C83A-321B-2EAAA541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A293-7211-CE40-8A01-7A06CCD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0CD8-E0AD-6AAB-7ADA-00CC4806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6BEC-A409-7E98-41AD-98233F6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F21-20AB-709A-3121-D0DCFA17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1808-91B0-0C43-B533-AE2F887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4FB8-D4ED-7EF3-4279-4BFC5F64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F5BA-E3CE-9249-0A88-10940889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390C-F065-1EDC-B99C-11DC10AC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35A5-8131-CBAD-EFA4-5D06E88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80DF-98FF-51E5-2BD9-A1BB44E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662B2-DF20-1797-8E54-D371FE2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01D-7937-D1EF-43E6-4328B6E7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E3ABF-EB5B-DA37-1229-FF7BA3B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D06-D795-58F2-C657-D7D3D69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AAA4-71D8-D523-1657-F3BD770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6484-DF24-0334-FC0B-E8EFFBB9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7AEC-B236-48DF-8172-3E1352CF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361C-6688-A6D7-84E0-89C9843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0E72-0D7D-A741-B3F3-DC67EC2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FE85-772E-CFBF-ECC9-032AF70A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F26D-6A3D-2FCB-4A80-F4A44E87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45E0-E353-FBEA-162A-F3E3CAE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167-E910-E8E8-3826-503C2ED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5005-C078-616A-CBB2-F202C38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89DB-E0E0-586C-5BD7-2BB259A3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DE3B-6465-79B5-F9F4-3B9D4BAC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6C47-C4A4-8481-7212-7DF1914E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6D6A-B9E8-8BDE-9DA8-99AE536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8D72-3234-A684-F818-6571BB8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B962-9B15-A62B-E3FA-11D4767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AB8C-B736-FEDD-B8B6-3AE71EBC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B26D-49CC-7A92-4837-D54A10E7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2CA-2AB7-6B39-440B-04E732A5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F81D3-AF8D-4441-8312-2AC07D86F6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74C-F8D2-F17E-4A5F-134AEA84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A23-DBF4-9B91-8880-322F285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29D0BCE-A304-BDE0-22CB-F3FC77C849EA}"/>
              </a:ext>
            </a:extLst>
          </p:cNvPr>
          <p:cNvGrpSpPr/>
          <p:nvPr/>
        </p:nvGrpSpPr>
        <p:grpSpPr>
          <a:xfrm>
            <a:off x="8515350" y="94493"/>
            <a:ext cx="3583907" cy="6725936"/>
            <a:chOff x="8712200" y="94493"/>
            <a:chExt cx="3583907" cy="67259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9AB88E-CC30-6727-F7E5-7E59B2BF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925" t="4154" r="14219" b="6703"/>
            <a:stretch/>
          </p:blipFill>
          <p:spPr>
            <a:xfrm>
              <a:off x="9073403" y="425725"/>
              <a:ext cx="3093196" cy="5707756"/>
            </a:xfrm>
            <a:prstGeom prst="rect">
              <a:avLst/>
            </a:prstGeom>
          </p:spPr>
        </p:pic>
        <p:pic>
          <p:nvPicPr>
            <p:cNvPr id="9" name="Picture 8" descr="A qr code with dots and circles&#10;&#10;Description automatically generated">
              <a:extLst>
                <a:ext uri="{FF2B5EF4-FFF2-40B4-BE49-F238E27FC236}">
                  <a16:creationId xmlns:a16="http://schemas.microsoft.com/office/drawing/2014/main" id="{B1573B75-685F-18F6-DA06-7C7FE4FAC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851" y="5385560"/>
              <a:ext cx="1250947" cy="12509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463922-2029-7F3F-7190-5C074C5E96B9}"/>
                </a:ext>
              </a:extLst>
            </p:cNvPr>
            <p:cNvSpPr txBox="1"/>
            <p:nvPr/>
          </p:nvSpPr>
          <p:spPr>
            <a:xfrm>
              <a:off x="8966201" y="94493"/>
              <a:ext cx="32003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Testing Stand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F4AFF6-6963-0E42-E978-84EBAA379CE8}"/>
                </a:ext>
              </a:extLst>
            </p:cNvPr>
            <p:cNvSpPr txBox="1"/>
            <p:nvPr/>
          </p:nvSpPr>
          <p:spPr>
            <a:xfrm>
              <a:off x="8832850" y="6604985"/>
              <a:ext cx="3463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https://github.com/barajasalfredo13/ModuTherm-Wafer-Test-System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F4C4B9-A13E-67C7-8C1E-EA616D596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2200" y="94493"/>
              <a:ext cx="0" cy="6642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940311-9CFA-7439-1E39-9668F7892B15}"/>
              </a:ext>
            </a:extLst>
          </p:cNvPr>
          <p:cNvSpPr txBox="1"/>
          <p:nvPr/>
        </p:nvSpPr>
        <p:spPr>
          <a:xfrm>
            <a:off x="130176" y="55636"/>
            <a:ext cx="851534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for Amorphous Selenium shadow masks used in experimental work for VUV </a:t>
            </a:r>
            <a:r>
              <a:rPr lang="en-US" sz="3600" b="1" dirty="0" err="1"/>
              <a:t>photodectectors</a:t>
            </a:r>
            <a:endParaRPr lang="en-US" sz="3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6DDAE3-00CD-D8D9-C8A3-587A48F0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3" t="4072" r="4058" b="6123"/>
          <a:stretch/>
        </p:blipFill>
        <p:spPr>
          <a:xfrm>
            <a:off x="1951253" y="1802755"/>
            <a:ext cx="4873194" cy="48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24BB0D-75A2-8771-99B8-8E45A0B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40" t="7435" r="9004" b="8081"/>
          <a:stretch/>
        </p:blipFill>
        <p:spPr>
          <a:xfrm>
            <a:off x="177800" y="736600"/>
            <a:ext cx="8426450" cy="5825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42D77-AF70-0B9B-814C-480DD90790C3}"/>
              </a:ext>
            </a:extLst>
          </p:cNvPr>
          <p:cNvSpPr txBox="1"/>
          <p:nvPr/>
        </p:nvSpPr>
        <p:spPr>
          <a:xfrm>
            <a:off x="1460500" y="1433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Mask and Holder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8DFED3-D39A-AB3F-AAA2-77CFA92F322A}"/>
              </a:ext>
            </a:extLst>
          </p:cNvPr>
          <p:cNvCxnSpPr>
            <a:cxnSpLocks/>
          </p:cNvCxnSpPr>
          <p:nvPr/>
        </p:nvCxnSpPr>
        <p:spPr>
          <a:xfrm flipH="1">
            <a:off x="7385050" y="2515712"/>
            <a:ext cx="233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470240-EFEB-DE7C-C586-3BCE333C1D22}"/>
              </a:ext>
            </a:extLst>
          </p:cNvPr>
          <p:cNvSpPr/>
          <p:nvPr/>
        </p:nvSpPr>
        <p:spPr>
          <a:xfrm>
            <a:off x="9721850" y="235061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3C371-9FC8-AC13-4879-8CBBED77595E}"/>
              </a:ext>
            </a:extLst>
          </p:cNvPr>
          <p:cNvCxnSpPr>
            <a:cxnSpLocks/>
          </p:cNvCxnSpPr>
          <p:nvPr/>
        </p:nvCxnSpPr>
        <p:spPr>
          <a:xfrm flipH="1">
            <a:off x="6096000" y="3665582"/>
            <a:ext cx="36258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497E25-612C-BEB5-EA06-5A6C7D140B2B}"/>
              </a:ext>
            </a:extLst>
          </p:cNvPr>
          <p:cNvSpPr/>
          <p:nvPr/>
        </p:nvSpPr>
        <p:spPr>
          <a:xfrm>
            <a:off x="9721850" y="350048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Silica Wafer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24776-54B9-B5EF-865D-AE3AE01AAE08}"/>
              </a:ext>
            </a:extLst>
          </p:cNvPr>
          <p:cNvCxnSpPr>
            <a:cxnSpLocks/>
          </p:cNvCxnSpPr>
          <p:nvPr/>
        </p:nvCxnSpPr>
        <p:spPr>
          <a:xfrm flipH="1">
            <a:off x="8448675" y="4510653"/>
            <a:ext cx="12731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6818B2-27A0-C87D-B41A-C10964A73C6C}"/>
              </a:ext>
            </a:extLst>
          </p:cNvPr>
          <p:cNvSpPr/>
          <p:nvPr/>
        </p:nvSpPr>
        <p:spPr>
          <a:xfrm>
            <a:off x="9721850" y="4345553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 Holder</a:t>
            </a:r>
          </a:p>
        </p:txBody>
      </p:sp>
    </p:spTree>
    <p:extLst>
      <p:ext uri="{BB962C8B-B14F-4D97-AF65-F5344CB8AC3E}">
        <p14:creationId xmlns:p14="http://schemas.microsoft.com/office/powerpoint/2010/main" val="354132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16F90-1B30-5C97-9E79-4452EBFD4224}"/>
              </a:ext>
            </a:extLst>
          </p:cNvPr>
          <p:cNvGrpSpPr/>
          <p:nvPr/>
        </p:nvGrpSpPr>
        <p:grpSpPr>
          <a:xfrm>
            <a:off x="2349500" y="77991"/>
            <a:ext cx="9495197" cy="6710020"/>
            <a:chOff x="2400300" y="20841"/>
            <a:chExt cx="9495197" cy="67100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E0385-D492-12FC-7A38-2FDB8C2D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954" t="513" r="49587" b="53294"/>
            <a:stretch/>
          </p:blipFill>
          <p:spPr>
            <a:xfrm>
              <a:off x="2400300" y="20841"/>
              <a:ext cx="3339569" cy="330119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186C7B-9B43-8D31-AF7C-B0DC861A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0786" t="619" r="-245" b="53188"/>
            <a:stretch/>
          </p:blipFill>
          <p:spPr>
            <a:xfrm>
              <a:off x="2413001" y="3429670"/>
              <a:ext cx="3339569" cy="330119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2785FE-29CB-E782-9272-D90E3F40802C}"/>
                </a:ext>
              </a:extLst>
            </p:cNvPr>
            <p:cNvGrpSpPr/>
            <p:nvPr/>
          </p:nvGrpSpPr>
          <p:grpSpPr>
            <a:xfrm>
              <a:off x="5883286" y="504325"/>
              <a:ext cx="2816746" cy="5967259"/>
              <a:chOff x="5883286" y="504325"/>
              <a:chExt cx="2816746" cy="596725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82F576D-BC8B-0B9F-133D-B16B8D454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6592" t="3137" r="769" b="4901"/>
              <a:stretch/>
            </p:blipFill>
            <p:spPr>
              <a:xfrm>
                <a:off x="5908685" y="504325"/>
                <a:ext cx="2725191" cy="265877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B97B590-BD51-C1D5-1A6E-E40519AA5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13263" r="10794"/>
              <a:stretch/>
            </p:blipFill>
            <p:spPr>
              <a:xfrm>
                <a:off x="5883286" y="3507055"/>
                <a:ext cx="2816746" cy="2964529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4ECA96-D093-B38B-5377-05239E89EBF9}"/>
                </a:ext>
              </a:extLst>
            </p:cNvPr>
            <p:cNvGrpSpPr/>
            <p:nvPr/>
          </p:nvGrpSpPr>
          <p:grpSpPr>
            <a:xfrm>
              <a:off x="8676434" y="466225"/>
              <a:ext cx="3219063" cy="5972241"/>
              <a:chOff x="7476284" y="446441"/>
              <a:chExt cx="3219063" cy="597224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D74C9A-AF21-5DFE-680A-877DB930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rcRect l="7389"/>
              <a:stretch/>
            </p:blipFill>
            <p:spPr>
              <a:xfrm>
                <a:off x="7602542" y="446441"/>
                <a:ext cx="3092805" cy="288755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6EAB43-DC86-068A-CA9E-2094A2975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476284" y="3454153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06B6BA-0618-BFCD-78B3-829D551BAEE4}"/>
              </a:ext>
            </a:extLst>
          </p:cNvPr>
          <p:cNvSpPr txBox="1"/>
          <p:nvPr/>
        </p:nvSpPr>
        <p:spPr>
          <a:xfrm>
            <a:off x="0" y="1542293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D7E5B-4E3A-91C7-F244-63BD98977830}"/>
              </a:ext>
            </a:extLst>
          </p:cNvPr>
          <p:cNvSpPr txBox="1"/>
          <p:nvPr/>
        </p:nvSpPr>
        <p:spPr>
          <a:xfrm>
            <a:off x="0" y="4815636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Test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5D677-8262-8B94-49E1-B7A0A7DE28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l="7389"/>
          <a:stretch/>
        </p:blipFill>
        <p:spPr>
          <a:xfrm>
            <a:off x="5764149" y="3672586"/>
            <a:ext cx="3092805" cy="2887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462F4-4EC6-8C2B-B711-2BD0FA2C55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13263" r="10794"/>
          <a:stretch/>
        </p:blipFill>
        <p:spPr>
          <a:xfrm>
            <a:off x="8856954" y="3497969"/>
            <a:ext cx="2816746" cy="2964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B22EB-608E-91E9-A6AC-6DD430CE863B}"/>
              </a:ext>
            </a:extLst>
          </p:cNvPr>
          <p:cNvSpPr txBox="1"/>
          <p:nvPr/>
        </p:nvSpPr>
        <p:spPr>
          <a:xfrm>
            <a:off x="3016578" y="3039606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 Conductor Mask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BDAE-4089-1708-E258-12028505C11E}"/>
              </a:ext>
            </a:extLst>
          </p:cNvPr>
          <p:cNvSpPr txBox="1"/>
          <p:nvPr/>
        </p:nvSpPr>
        <p:spPr>
          <a:xfrm>
            <a:off x="3011214" y="6438434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 Material Mask</a:t>
            </a:r>
          </a:p>
        </p:txBody>
      </p:sp>
    </p:spTree>
    <p:extLst>
      <p:ext uri="{BB962C8B-B14F-4D97-AF65-F5344CB8AC3E}">
        <p14:creationId xmlns:p14="http://schemas.microsoft.com/office/powerpoint/2010/main" val="307725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08E2-0699-C620-0E75-718319481A81}"/>
              </a:ext>
            </a:extLst>
          </p:cNvPr>
          <p:cNvGrpSpPr/>
          <p:nvPr/>
        </p:nvGrpSpPr>
        <p:grpSpPr>
          <a:xfrm>
            <a:off x="2330327" y="71376"/>
            <a:ext cx="9305283" cy="6702550"/>
            <a:chOff x="2330327" y="14226"/>
            <a:chExt cx="9305283" cy="67025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C51172-8161-7E96-6852-391232C1F570}"/>
                </a:ext>
              </a:extLst>
            </p:cNvPr>
            <p:cNvGrpSpPr/>
            <p:nvPr/>
          </p:nvGrpSpPr>
          <p:grpSpPr>
            <a:xfrm>
              <a:off x="2330327" y="14226"/>
              <a:ext cx="3345919" cy="6702550"/>
              <a:chOff x="101601" y="70659"/>
              <a:chExt cx="3345919" cy="67025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3DA49C4-3E28-7C4C-CC69-6DF211166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832" t="53115" r="49709" b="692"/>
              <a:stretch/>
            </p:blipFill>
            <p:spPr>
              <a:xfrm>
                <a:off x="107951" y="70659"/>
                <a:ext cx="3339569" cy="330119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CEA10EC-6838-C389-8610-978C421DE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50541" t="53115" b="692"/>
              <a:stretch/>
            </p:blipFill>
            <p:spPr>
              <a:xfrm>
                <a:off x="101601" y="3472018"/>
                <a:ext cx="3339569" cy="330119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D1F53E-F81D-AAF1-FEC5-69551DFE08E3}"/>
                </a:ext>
              </a:extLst>
            </p:cNvPr>
            <p:cNvGrpSpPr/>
            <p:nvPr/>
          </p:nvGrpSpPr>
          <p:grpSpPr>
            <a:xfrm>
              <a:off x="5854699" y="383916"/>
              <a:ext cx="3215755" cy="6104862"/>
              <a:chOff x="4150560" y="346938"/>
              <a:chExt cx="3215755" cy="610486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29D07CA-9352-4456-5BE0-54D03883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13299"/>
              <a:stretch/>
            </p:blipFill>
            <p:spPr>
              <a:xfrm>
                <a:off x="4150560" y="346938"/>
                <a:ext cx="3215755" cy="296452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2DBB0F-9D3A-67AB-7019-78C379688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7493"/>
              <a:stretch/>
            </p:blipFill>
            <p:spPr>
              <a:xfrm>
                <a:off x="4150560" y="3487271"/>
                <a:ext cx="2760650" cy="2964529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2C0598-2FFD-4042-840B-17EE16F56A50}"/>
                </a:ext>
              </a:extLst>
            </p:cNvPr>
            <p:cNvGrpSpPr/>
            <p:nvPr/>
          </p:nvGrpSpPr>
          <p:grpSpPr>
            <a:xfrm>
              <a:off x="8651354" y="394622"/>
              <a:ext cx="2984256" cy="6057178"/>
              <a:chOff x="7508354" y="407321"/>
              <a:chExt cx="2984256" cy="605717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110C7A5-2E83-3BD5-4B98-2F52D445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5" y="407321"/>
                <a:ext cx="2984255" cy="29645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BBC6C77-7AFF-D5EC-EF94-D7A5CDC46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4" y="3499970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D400B4E-F6E8-E60F-8D9B-93EE9CB39155}"/>
              </a:ext>
            </a:extLst>
          </p:cNvPr>
          <p:cNvSpPr txBox="1"/>
          <p:nvPr/>
        </p:nvSpPr>
        <p:spPr>
          <a:xfrm>
            <a:off x="0" y="4707831"/>
            <a:ext cx="2438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</a:t>
            </a:r>
          </a:p>
          <a:p>
            <a:pPr algn="ctr"/>
            <a:r>
              <a:rPr lang="en-US" sz="2400" b="1" u="sng" dirty="0"/>
              <a:t>Thickener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6B3D-2BE3-4D15-0C13-7C204DA9A589}"/>
              </a:ext>
            </a:extLst>
          </p:cNvPr>
          <p:cNvSpPr txBox="1"/>
          <p:nvPr/>
        </p:nvSpPr>
        <p:spPr>
          <a:xfrm>
            <a:off x="0" y="1542293"/>
            <a:ext cx="2438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9917F-6406-A0C0-7240-36470E219176}"/>
              </a:ext>
            </a:extLst>
          </p:cNvPr>
          <p:cNvSpPr txBox="1"/>
          <p:nvPr/>
        </p:nvSpPr>
        <p:spPr>
          <a:xfrm>
            <a:off x="3016578" y="3039606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 Conductor 1 Mask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CB1B-3008-2CEB-1C08-E49D6CB74C81}"/>
              </a:ext>
            </a:extLst>
          </p:cNvPr>
          <p:cNvSpPr txBox="1"/>
          <p:nvPr/>
        </p:nvSpPr>
        <p:spPr>
          <a:xfrm>
            <a:off x="3011214" y="6438434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 Conductor 2 Mask</a:t>
            </a:r>
          </a:p>
        </p:txBody>
      </p:sp>
    </p:spTree>
    <p:extLst>
      <p:ext uri="{BB962C8B-B14F-4D97-AF65-F5344CB8AC3E}">
        <p14:creationId xmlns:p14="http://schemas.microsoft.com/office/powerpoint/2010/main" val="251260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CC11-0F87-4341-2FB5-27FDC1BA6D07}"/>
              </a:ext>
            </a:extLst>
          </p:cNvPr>
          <p:cNvSpPr txBox="1"/>
          <p:nvPr/>
        </p:nvSpPr>
        <p:spPr>
          <a:xfrm>
            <a:off x="3165475" y="1560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Files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5CB69-FE3B-947D-B032-9A0318753488}"/>
              </a:ext>
            </a:extLst>
          </p:cNvPr>
          <p:cNvSpPr txBox="1"/>
          <p:nvPr/>
        </p:nvSpPr>
        <p:spPr>
          <a:xfrm>
            <a:off x="603250" y="1146683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3D CAD </a:t>
            </a:r>
            <a:r>
              <a:rPr lang="en-US" sz="2400" dirty="0"/>
              <a:t> [ </a:t>
            </a:r>
            <a:r>
              <a:rPr lang="en-US" sz="2400" i="1" dirty="0"/>
              <a:t>.step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4E80C-1E22-49D0-080D-7F59ED274BD1}"/>
              </a:ext>
            </a:extLst>
          </p:cNvPr>
          <p:cNvSpPr txBox="1"/>
          <p:nvPr/>
        </p:nvSpPr>
        <p:spPr>
          <a:xfrm>
            <a:off x="4406901" y="1147832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2D CAD </a:t>
            </a:r>
            <a:r>
              <a:rPr lang="en-US" sz="2400" dirty="0"/>
              <a:t>[ </a:t>
            </a:r>
            <a:r>
              <a:rPr lang="en-US" sz="2400" i="1" dirty="0"/>
              <a:t>.</a:t>
            </a:r>
            <a:r>
              <a:rPr lang="en-US" sz="2400" i="1" dirty="0" err="1"/>
              <a:t>dxf</a:t>
            </a:r>
            <a:r>
              <a:rPr lang="en-US" sz="2400" i="1" dirty="0"/>
              <a:t>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AE7C9-FA12-475A-7BC2-6EEE5DD0B878}"/>
              </a:ext>
            </a:extLst>
          </p:cNvPr>
          <p:cNvSpPr txBox="1"/>
          <p:nvPr/>
        </p:nvSpPr>
        <p:spPr>
          <a:xfrm>
            <a:off x="4406902" y="3600317"/>
            <a:ext cx="3378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Drawings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F801D7-B205-525B-22A5-8302AEDF3866}"/>
              </a:ext>
            </a:extLst>
          </p:cNvPr>
          <p:cNvGrpSpPr/>
          <p:nvPr/>
        </p:nvGrpSpPr>
        <p:grpSpPr>
          <a:xfrm>
            <a:off x="684212" y="1868382"/>
            <a:ext cx="3216274" cy="4659245"/>
            <a:chOff x="508001" y="1809132"/>
            <a:chExt cx="3216274" cy="46592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E5693C-D3AB-7C81-2517-F73630029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33" t="9905" r="4196" b="22577"/>
            <a:stretch/>
          </p:blipFill>
          <p:spPr>
            <a:xfrm>
              <a:off x="603251" y="1809132"/>
              <a:ext cx="3038474" cy="122547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556984-02DF-4DEB-2BC6-D79BC4C4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948" t="11474" r="8438" b="11397"/>
            <a:stretch/>
          </p:blipFill>
          <p:spPr>
            <a:xfrm>
              <a:off x="508001" y="3525582"/>
              <a:ext cx="3216274" cy="11128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5684239-5B92-1CF3-E077-DB10FAD3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725" t="8665" r="7576" b="8789"/>
            <a:stretch/>
          </p:blipFill>
          <p:spPr>
            <a:xfrm>
              <a:off x="805048" y="5046635"/>
              <a:ext cx="2634880" cy="12176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591D96-1B31-2089-0DB4-30E37E99FEAF}"/>
                </a:ext>
              </a:extLst>
            </p:cNvPr>
            <p:cNvSpPr txBox="1"/>
            <p:nvPr/>
          </p:nvSpPr>
          <p:spPr>
            <a:xfrm>
              <a:off x="2244727" y="2967517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4x Shadow Masks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C63773-9D3A-3CFC-3A1D-041466056947}"/>
                </a:ext>
              </a:extLst>
            </p:cNvPr>
            <p:cNvSpPr txBox="1"/>
            <p:nvPr/>
          </p:nvSpPr>
          <p:spPr>
            <a:xfrm>
              <a:off x="2244727" y="4558220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Mask Aligner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343A6B-D0C0-27DA-2FD3-A4F544C52DEE}"/>
                </a:ext>
              </a:extLst>
            </p:cNvPr>
            <p:cNvSpPr txBox="1"/>
            <p:nvPr/>
          </p:nvSpPr>
          <p:spPr>
            <a:xfrm>
              <a:off x="2244727" y="6222156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Wafer Model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0E889B-2A68-1CC2-85BF-281168F8C953}"/>
              </a:ext>
            </a:extLst>
          </p:cNvPr>
          <p:cNvGrpSpPr/>
          <p:nvPr/>
        </p:nvGrpSpPr>
        <p:grpSpPr>
          <a:xfrm>
            <a:off x="8752074" y="1868382"/>
            <a:ext cx="2216739" cy="4365394"/>
            <a:chOff x="5325137" y="2051705"/>
            <a:chExt cx="2503560" cy="49516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6C3947-665E-93EE-5AA4-61A843F8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137" y="2051705"/>
              <a:ext cx="2017486" cy="28616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B7B91A-CDA6-D565-1CD6-D2A89577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0497" y="3141783"/>
              <a:ext cx="1959806" cy="279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7457B0-B5A4-6050-AA3C-897D29A3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8611" y="4207129"/>
              <a:ext cx="1960086" cy="2796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2DF6B7-E690-8943-0A52-F0FD87FFB52C}"/>
              </a:ext>
            </a:extLst>
          </p:cNvPr>
          <p:cNvSpPr txBox="1"/>
          <p:nvPr/>
        </p:nvSpPr>
        <p:spPr>
          <a:xfrm>
            <a:off x="8210552" y="1142240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Academic Paper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0FCEF-998D-DC18-A6A9-0B6F49EC0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3156" y="4141265"/>
            <a:ext cx="3745688" cy="24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A6B85-FCDE-3631-3F8E-FBEA9997CB4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187" t="4273" r="5388" b="7313"/>
          <a:stretch/>
        </p:blipFill>
        <p:spPr>
          <a:xfrm>
            <a:off x="6156325" y="1775096"/>
            <a:ext cx="1669530" cy="1659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81CE09-B4CC-1E29-1466-E70D02D53A0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4822" t="1262" r="2689" b="1681"/>
          <a:stretch/>
        </p:blipFill>
        <p:spPr>
          <a:xfrm>
            <a:off x="4398214" y="1809750"/>
            <a:ext cx="1596186" cy="1590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EF45C-C104-8DFE-D4B1-8DD71A3056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8214" y="1769018"/>
            <a:ext cx="1653872" cy="16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7</cp:revision>
  <dcterms:created xsi:type="dcterms:W3CDTF">2024-10-03T21:51:48Z</dcterms:created>
  <dcterms:modified xsi:type="dcterms:W3CDTF">2024-10-04T20:39:34Z</dcterms:modified>
</cp:coreProperties>
</file>