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8" r:id="rId5"/>
    <p:sldId id="261" r:id="rId6"/>
    <p:sldId id="265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BBE98-1D2A-46F9-8336-4B130FCC9D7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5A644-5106-41DF-AC9F-42FD575B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5A644-5106-41DF-AC9F-42FD575B5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874F-5252-39BC-FB91-0D309D79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729BA-4F0B-DC9C-AEDA-49B10472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8900-9791-CA65-3689-E8CD3618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8D4B-2843-F4AC-1813-088FBE14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456F-F850-3847-2344-7B611021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41BA-8460-2C68-8DEB-BA1D4564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2C2C4-943A-BFE1-E182-6628D703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F1E2-B082-376E-E05E-FFBC8EC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A4A0-858A-5030-5C5C-D2E9D13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9F30-FE02-7750-24A8-F8AD4476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4E989-8BBC-E6EA-4DF5-A9BAFF849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596C-5AE0-D543-F665-E2DB7DD9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08E9-035F-1449-03B5-89DCD859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DC48-6436-5400-8D6F-880DF4E8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D6A0-533F-12B4-6E61-3CEBBFD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DAE2-5E9C-E7F5-58D3-AA01DBF7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AFDD-013E-8033-9103-3237C9AD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E564-CF03-019C-42AF-FDB89EA2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2379-714B-AF2C-D62B-BC2281B4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D6CC-E2B0-7733-01B6-F71C8B6F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3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B95B-3764-9739-0EF2-314469AB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AE9B2-AACC-FB85-6158-1E47E088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CA0-323D-AA9B-875F-4E08EB2E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4406-123C-DD52-D1E9-2180A46D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FBC2-946C-FB80-9F4D-4F266A72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908F-EE77-8CE9-D6A8-6EB9C443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4CED-62CE-3A38-6E7D-8724EDAD3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C4DDC-C691-377D-8959-64FED481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5271-F15A-B04C-EEA4-A4BD6AB7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1B09-CA9A-D852-6228-7BAE92E2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EAAD-FCB9-5BD5-80AC-4F1F1016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7555-C457-2E13-C88C-F5093F60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FF646-BAF9-BBC4-1EAC-60F4BA53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4CD3E-3B09-5852-77F3-92844256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1C6C-0B9A-C5BE-0EBC-D2BA72A56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344C8-2AF8-8BAF-C54F-D3974424B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ADCFB-3B2B-96B5-20AD-58FE521E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0E18E-9E54-0A68-C6B6-977016A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A815-09DD-642D-B9A9-99B7B6C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E5F9-36B6-9CBA-CC94-994449DE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BA468-83B9-90E5-0BFF-DC0C802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6B64-D37D-3E59-F5DA-2355CE3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1155A-6239-A08B-E856-DDAD34F3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C2981-B435-36CA-3B52-9ED4A3D1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3F85-71AB-6A73-0669-AFB743F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328E7-73E9-0EB2-5CF7-DE3AA4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F9C4-0FEE-9737-8B9D-1F958912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3507-4D15-A065-68B8-A1C37FBF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E8FE-044C-C434-204B-01543D4A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A7F0A-AD76-7C41-125C-181DA3BE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9121-641E-45BE-EC20-0C94D0C3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70777-C21D-C157-9A1B-41B268EF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0DBE-2203-3304-A0CD-3C2B29D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41EAB-685A-5B17-479D-2F94AA0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7236-38F9-D346-7D02-2CB30A36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5620-56A2-EEED-A463-7177DD15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599A7-F8C5-546B-76BA-8A398DF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EE05-56BA-5EAD-FAB2-8F179902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F9C8B-9B5A-EA97-D478-30E34143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87C1-7851-6F20-A8BF-8405D8CD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3969-9DF2-5F6D-1E57-0CD61C452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AA23-146F-C26B-C5F1-41F7EBC0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9DF1-F642-8864-9EB7-79EC0B845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54DEB-AA55-1138-F95B-A8FC8F5746E0}"/>
              </a:ext>
            </a:extLst>
          </p:cNvPr>
          <p:cNvSpPr txBox="1"/>
          <p:nvPr/>
        </p:nvSpPr>
        <p:spPr>
          <a:xfrm>
            <a:off x="130176" y="55636"/>
            <a:ext cx="820412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Temperature Testing Stand for 2-inch Silicon Wafers used in Experimental Research in VUV Photodetectors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17EE-9AD5-9981-F095-91AF24A1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3" t="4072" r="4058" b="6123"/>
          <a:stretch/>
        </p:blipFill>
        <p:spPr>
          <a:xfrm>
            <a:off x="9214642" y="850466"/>
            <a:ext cx="2332210" cy="2301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E7EA8-04BE-32AB-4B82-260177580A40}"/>
              </a:ext>
            </a:extLst>
          </p:cNvPr>
          <p:cNvSpPr txBox="1"/>
          <p:nvPr/>
        </p:nvSpPr>
        <p:spPr>
          <a:xfrm>
            <a:off x="8769351" y="94493"/>
            <a:ext cx="3200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Shadow Mask and Templates for 2-inch Silicon Wafers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C7CDA4-36A6-26EC-C403-356A16F79962}"/>
              </a:ext>
            </a:extLst>
          </p:cNvPr>
          <p:cNvCxnSpPr>
            <a:cxnSpLocks/>
          </p:cNvCxnSpPr>
          <p:nvPr/>
        </p:nvCxnSpPr>
        <p:spPr>
          <a:xfrm flipV="1">
            <a:off x="8515350" y="94493"/>
            <a:ext cx="0" cy="664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D1C7CDA-7FCA-290B-ABBE-8A5A047F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61" t="35279" r="9384" b="3260"/>
          <a:stretch/>
        </p:blipFill>
        <p:spPr>
          <a:xfrm>
            <a:off x="418563" y="2001315"/>
            <a:ext cx="3665218" cy="4495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D0A3FA-E233-E8D8-0E19-55E6037D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840" t="7435" r="9004" b="8081"/>
          <a:stretch/>
        </p:blipFill>
        <p:spPr>
          <a:xfrm>
            <a:off x="8707182" y="3215713"/>
            <a:ext cx="3347129" cy="2314065"/>
          </a:xfrm>
          <a:prstGeom prst="rect">
            <a:avLst/>
          </a:prstGeom>
        </p:spPr>
      </p:pic>
      <p:pic>
        <p:nvPicPr>
          <p:cNvPr id="14" name="Picture 13" descr="A qr code with black squares and circles&#10;&#10;Description automatically generated">
            <a:extLst>
              <a:ext uri="{FF2B5EF4-FFF2-40B4-BE49-F238E27FC236}">
                <a16:creationId xmlns:a16="http://schemas.microsoft.com/office/drawing/2014/main" id="{58F1060B-F03C-89C8-8AF3-A2D80F89A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 r="3802"/>
          <a:stretch/>
        </p:blipFill>
        <p:spPr>
          <a:xfrm>
            <a:off x="8696402" y="5462163"/>
            <a:ext cx="1219992" cy="1210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09D14-00BB-C9FC-DF95-5D47312C3A39}"/>
              </a:ext>
            </a:extLst>
          </p:cNvPr>
          <p:cNvSpPr txBox="1"/>
          <p:nvPr/>
        </p:nvSpPr>
        <p:spPr>
          <a:xfrm>
            <a:off x="8572500" y="6604985"/>
            <a:ext cx="352675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https://github.com/barajasalfredo13/Amorphous-Selenium-Vertical-Design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CE18A66-D534-0742-3220-67292DBD8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r="21268" b="18616"/>
          <a:stretch/>
        </p:blipFill>
        <p:spPr bwMode="auto">
          <a:xfrm>
            <a:off x="4200622" y="1815040"/>
            <a:ext cx="3985737" cy="468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1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BA47BE-9331-02B2-4F1C-120B8EBE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0" t="14858" r="8923" b="10504"/>
          <a:stretch/>
        </p:blipFill>
        <p:spPr>
          <a:xfrm>
            <a:off x="6668485" y="706783"/>
            <a:ext cx="4553120" cy="480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2B5E7E-5F40-66CC-B5B3-DD7F1B73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9" t="15829" r="10872" b="19577"/>
          <a:stretch/>
        </p:blipFill>
        <p:spPr>
          <a:xfrm>
            <a:off x="970395" y="706783"/>
            <a:ext cx="4741949" cy="3887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A81C2-04F3-D523-FF8A-067CBCDA89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2" t="2763" b="5011"/>
          <a:stretch/>
        </p:blipFill>
        <p:spPr>
          <a:xfrm>
            <a:off x="970395" y="4670721"/>
            <a:ext cx="5989321" cy="1866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EE9831-87DA-48E8-9771-1C6F9EA33E5F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the Copper Temperature Block</a:t>
            </a:r>
            <a:endParaRPr lang="en-US" sz="2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A9C9F-BA91-3F2E-5E53-BC79BC96FB9A}"/>
              </a:ext>
            </a:extLst>
          </p:cNvPr>
          <p:cNvSpPr txBox="1"/>
          <p:nvPr/>
        </p:nvSpPr>
        <p:spPr>
          <a:xfrm>
            <a:off x="970395" y="6537620"/>
            <a:ext cx="34098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Hole Dimensions and Locations of Stainless-Steel Block</a:t>
            </a:r>
          </a:p>
        </p:txBody>
      </p:sp>
    </p:spTree>
    <p:extLst>
      <p:ext uri="{BB962C8B-B14F-4D97-AF65-F5344CB8AC3E}">
        <p14:creationId xmlns:p14="http://schemas.microsoft.com/office/powerpoint/2010/main" val="16214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A1590-0B67-C02D-E3A3-0F19CB021FCF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Samples onto the PCB Card</a:t>
            </a:r>
            <a:endParaRPr lang="en-US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DD52D-969B-316D-2846-AFE7E9D6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4" t="4332" r="2175" b="10884"/>
          <a:stretch/>
        </p:blipFill>
        <p:spPr>
          <a:xfrm>
            <a:off x="238318" y="1118802"/>
            <a:ext cx="6454502" cy="462039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D25DF-9ECD-4A08-CCCF-AF01F17E2D80}"/>
              </a:ext>
            </a:extLst>
          </p:cNvPr>
          <p:cNvCxnSpPr>
            <a:cxnSpLocks/>
          </p:cNvCxnSpPr>
          <p:nvPr/>
        </p:nvCxnSpPr>
        <p:spPr>
          <a:xfrm flipV="1">
            <a:off x="6718140" y="792480"/>
            <a:ext cx="0" cy="5957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19DEA2-C2E0-9DCC-B81C-2FFA811CDB9D}"/>
              </a:ext>
            </a:extLst>
          </p:cNvPr>
          <p:cNvGrpSpPr/>
          <p:nvPr/>
        </p:nvGrpSpPr>
        <p:grpSpPr>
          <a:xfrm>
            <a:off x="7048501" y="1062815"/>
            <a:ext cx="4617720" cy="3585419"/>
            <a:chOff x="6964681" y="1657175"/>
            <a:chExt cx="4617720" cy="35854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64A5CA-8CDF-1CE1-F8D4-D0DABD3F4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61" t="3341" r="3605" b="6521"/>
            <a:stretch/>
          </p:blipFill>
          <p:spPr>
            <a:xfrm>
              <a:off x="6964681" y="2204783"/>
              <a:ext cx="4617720" cy="2448433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8CFC00-5DC5-C38C-2023-6E18A55B0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0280" y="4599875"/>
              <a:ext cx="0" cy="33788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AAFE3B-28B8-E1EA-5976-65A9B2D7BD72}"/>
                </a:ext>
              </a:extLst>
            </p:cNvPr>
            <p:cNvSpPr/>
            <p:nvPr/>
          </p:nvSpPr>
          <p:spPr>
            <a:xfrm>
              <a:off x="10954712" y="4937794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EC1527-8E6E-8ED1-8FDF-14B61B9C8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872" y="4065174"/>
              <a:ext cx="0" cy="331566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9EFAA0-CEC2-ADFC-4988-30A27F4145C1}"/>
                </a:ext>
              </a:extLst>
            </p:cNvPr>
            <p:cNvSpPr/>
            <p:nvPr/>
          </p:nvSpPr>
          <p:spPr>
            <a:xfrm>
              <a:off x="10017304" y="4396774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EFA0C0-0088-CF30-69DC-90C7E57A4B40}"/>
                </a:ext>
              </a:extLst>
            </p:cNvPr>
            <p:cNvCxnSpPr>
              <a:cxnSpLocks/>
            </p:cNvCxnSpPr>
            <p:nvPr/>
          </p:nvCxnSpPr>
          <p:spPr>
            <a:xfrm>
              <a:off x="9270544" y="3505200"/>
              <a:ext cx="0" cy="207596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A566090-F4F2-E2D5-B7E7-229EC75EF5A7}"/>
                </a:ext>
              </a:extLst>
            </p:cNvPr>
            <p:cNvSpPr/>
            <p:nvPr/>
          </p:nvSpPr>
          <p:spPr>
            <a:xfrm>
              <a:off x="9164976" y="3200400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6D1CEE-AA02-47CA-8FAE-3AF30B9B69B9}"/>
                </a:ext>
              </a:extLst>
            </p:cNvPr>
            <p:cNvCxnSpPr>
              <a:cxnSpLocks/>
            </p:cNvCxnSpPr>
            <p:nvPr/>
          </p:nvCxnSpPr>
          <p:spPr>
            <a:xfrm>
              <a:off x="7707501" y="1950720"/>
              <a:ext cx="0" cy="35786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EA38C32-DC2F-EC30-9427-57FCD22F640B}"/>
                </a:ext>
              </a:extLst>
            </p:cNvPr>
            <p:cNvSpPr/>
            <p:nvPr/>
          </p:nvSpPr>
          <p:spPr>
            <a:xfrm>
              <a:off x="7601933" y="1657175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7F387FC-21D7-3743-F992-14F919AECCE4}"/>
              </a:ext>
            </a:extLst>
          </p:cNvPr>
          <p:cNvSpPr txBox="1"/>
          <p:nvPr/>
        </p:nvSpPr>
        <p:spPr>
          <a:xfrm>
            <a:off x="7204711" y="4947711"/>
            <a:ext cx="4305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Vented Socket Head Screw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Top Probe Card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2 Inch Substrate</a:t>
            </a:r>
          </a:p>
          <a:p>
            <a:r>
              <a:rPr lang="en-US" sz="2000" b="1" dirty="0"/>
              <a:t>D</a:t>
            </a:r>
            <a:r>
              <a:rPr lang="en-US" sz="2000" dirty="0"/>
              <a:t> – Bottom Probe Card</a:t>
            </a:r>
          </a:p>
          <a:p>
            <a:r>
              <a:rPr lang="en-US" sz="2000" b="1" dirty="0"/>
              <a:t>E </a:t>
            </a:r>
            <a:r>
              <a:rPr lang="en-US" sz="2000" dirty="0"/>
              <a:t>– Mil. Spec. 18-8 SS Hex Nut</a:t>
            </a:r>
            <a:endParaRPr lang="en-US" sz="2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FA941-7889-22B9-C0D5-5E3928119FA0}"/>
              </a:ext>
            </a:extLst>
          </p:cNvPr>
          <p:cNvCxnSpPr>
            <a:cxnSpLocks/>
          </p:cNvCxnSpPr>
          <p:nvPr/>
        </p:nvCxnSpPr>
        <p:spPr>
          <a:xfrm>
            <a:off x="8528372" y="2151502"/>
            <a:ext cx="0" cy="20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609F48-3C6A-67BA-677F-DF920E5E7700}"/>
              </a:ext>
            </a:extLst>
          </p:cNvPr>
          <p:cNvSpPr/>
          <p:nvPr/>
        </p:nvSpPr>
        <p:spPr>
          <a:xfrm>
            <a:off x="8422804" y="1846702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61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44D20-F739-1B7B-7EEE-73162C59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43" t="48866" r="12338" b="4593"/>
          <a:stretch/>
        </p:blipFill>
        <p:spPr>
          <a:xfrm>
            <a:off x="8161017" y="3535680"/>
            <a:ext cx="3609117" cy="324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15B41-CDDF-622C-E6FD-C20BDD9E8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90" b="7099"/>
          <a:stretch/>
        </p:blipFill>
        <p:spPr>
          <a:xfrm>
            <a:off x="286997" y="586740"/>
            <a:ext cx="3644923" cy="6194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BF4DA-1A92-58DF-FF5E-9B7B408D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965" b="7827"/>
          <a:stretch/>
        </p:blipFill>
        <p:spPr>
          <a:xfrm>
            <a:off x="4631084" y="746760"/>
            <a:ext cx="2929831" cy="2575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C04EE-84E5-6410-BA99-BA5A0ED871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462" t="5226" r="10804" b="8927"/>
          <a:stretch/>
        </p:blipFill>
        <p:spPr>
          <a:xfrm>
            <a:off x="4360923" y="3535680"/>
            <a:ext cx="3470151" cy="3322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B7CAB-472F-4C99-D1F6-A8E1E65E7D56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the Copper Temperature Block</a:t>
            </a:r>
            <a:endParaRPr lang="en-US" sz="2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348E26-EBDD-6178-D598-AFF73A9A18EA}"/>
              </a:ext>
            </a:extLst>
          </p:cNvPr>
          <p:cNvCxnSpPr>
            <a:cxnSpLocks/>
          </p:cNvCxnSpPr>
          <p:nvPr/>
        </p:nvCxnSpPr>
        <p:spPr>
          <a:xfrm flipH="1">
            <a:off x="7308503" y="1150620"/>
            <a:ext cx="3162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E372DD-76D6-0466-7825-A2865759A5D5}"/>
              </a:ext>
            </a:extLst>
          </p:cNvPr>
          <p:cNvSpPr/>
          <p:nvPr/>
        </p:nvSpPr>
        <p:spPr>
          <a:xfrm>
            <a:off x="7629987" y="998220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C266E1-5355-0CD0-951B-0C0432E5C77C}"/>
              </a:ext>
            </a:extLst>
          </p:cNvPr>
          <p:cNvCxnSpPr>
            <a:cxnSpLocks/>
          </p:cNvCxnSpPr>
          <p:nvPr/>
        </p:nvCxnSpPr>
        <p:spPr>
          <a:xfrm flipH="1">
            <a:off x="6660789" y="1931670"/>
            <a:ext cx="344849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B7EC5E-9798-92A2-3CA6-25DC3BAE410B}"/>
              </a:ext>
            </a:extLst>
          </p:cNvPr>
          <p:cNvSpPr/>
          <p:nvPr/>
        </p:nvSpPr>
        <p:spPr>
          <a:xfrm>
            <a:off x="7005638" y="1779270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60BA8C-A56C-B45C-251E-142BA368BB90}"/>
              </a:ext>
            </a:extLst>
          </p:cNvPr>
          <p:cNvCxnSpPr>
            <a:cxnSpLocks/>
          </p:cNvCxnSpPr>
          <p:nvPr/>
        </p:nvCxnSpPr>
        <p:spPr>
          <a:xfrm>
            <a:off x="4419600" y="1686721"/>
            <a:ext cx="39146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C4E0C1-CAD7-9855-0608-5C19CDBEC7C8}"/>
              </a:ext>
            </a:extLst>
          </p:cNvPr>
          <p:cNvSpPr/>
          <p:nvPr/>
        </p:nvSpPr>
        <p:spPr>
          <a:xfrm>
            <a:off x="4208290" y="1534321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85132-23C2-CFD4-7DA2-E350766984A2}"/>
              </a:ext>
            </a:extLst>
          </p:cNvPr>
          <p:cNvSpPr txBox="1"/>
          <p:nvPr/>
        </p:nvSpPr>
        <p:spPr>
          <a:xfrm>
            <a:off x="8161017" y="1331289"/>
            <a:ext cx="43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Temperature Node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Vented Socket Head Screw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PCB Card</a:t>
            </a:r>
          </a:p>
        </p:txBody>
      </p:sp>
    </p:spTree>
    <p:extLst>
      <p:ext uri="{BB962C8B-B14F-4D97-AF65-F5344CB8AC3E}">
        <p14:creationId xmlns:p14="http://schemas.microsoft.com/office/powerpoint/2010/main" val="39072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EA01516-2A23-2EBD-AA6B-5D7B6E039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4791" r="17357" b="2196"/>
          <a:stretch/>
        </p:blipFill>
        <p:spPr bwMode="auto">
          <a:xfrm>
            <a:off x="558412" y="1020847"/>
            <a:ext cx="3540375" cy="48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46ADC-6FC6-EE07-8B8D-724C436364F1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Copper Temperature Node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68CF2-402F-C73A-4B52-FB0BF700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3" r="1138"/>
          <a:stretch/>
        </p:blipFill>
        <p:spPr>
          <a:xfrm>
            <a:off x="4222720" y="916065"/>
            <a:ext cx="7740990" cy="5025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5D1F0-2193-2A5C-CA60-E7F2E5B9CFAC}"/>
              </a:ext>
            </a:extLst>
          </p:cNvPr>
          <p:cNvSpPr txBox="1"/>
          <p:nvPr/>
        </p:nvSpPr>
        <p:spPr>
          <a:xfrm>
            <a:off x="2978778" y="6027700"/>
            <a:ext cx="623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Drawings are included for reproducibility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6804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CF0BAA-90BF-49C0-FA7E-2CC124A6D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233" r="592"/>
          <a:stretch/>
        </p:blipFill>
        <p:spPr bwMode="auto">
          <a:xfrm>
            <a:off x="1748789" y="741955"/>
            <a:ext cx="8694421" cy="50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36A2F2-0C17-1E64-580E-C456DCFECDFB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Copper Temperature Node Files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020D5-8F5A-8CAC-F239-3CDF7D538846}"/>
              </a:ext>
            </a:extLst>
          </p:cNvPr>
          <p:cNvSpPr txBox="1"/>
          <p:nvPr/>
        </p:nvSpPr>
        <p:spPr>
          <a:xfrm>
            <a:off x="3146884" y="5904550"/>
            <a:ext cx="58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expected that after ~ 1 minute under liquid Nitrogen that the </a:t>
            </a:r>
            <a:r>
              <a:rPr lang="en-US" sz="2000" b="1" dirty="0"/>
              <a:t>Copper Node</a:t>
            </a:r>
            <a:r>
              <a:rPr lang="en-US" sz="2000" dirty="0"/>
              <a:t> will converge to </a:t>
            </a:r>
            <a:r>
              <a:rPr lang="en-US" sz="2000" b="1" dirty="0"/>
              <a:t>77 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66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46ADC-6FC6-EE07-8B8D-724C436364F1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PCB Card</a:t>
            </a:r>
            <a:endParaRPr lang="en-US" sz="2400" i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810E4F0-F874-D2DA-9E62-68BE11C69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4" t="4064" r="4770" b="3181"/>
          <a:stretch/>
        </p:blipFill>
        <p:spPr bwMode="auto">
          <a:xfrm>
            <a:off x="784104" y="935395"/>
            <a:ext cx="4594405" cy="499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CC8EFA-451D-F181-B419-94917107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9431" b="2771"/>
          <a:stretch/>
        </p:blipFill>
        <p:spPr>
          <a:xfrm>
            <a:off x="5758674" y="935395"/>
            <a:ext cx="2818260" cy="4993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E0A8C-B4B1-B77A-5FD2-41FD30F2DC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363" b="2288"/>
          <a:stretch/>
        </p:blipFill>
        <p:spPr>
          <a:xfrm>
            <a:off x="8764139" y="935394"/>
            <a:ext cx="2818261" cy="4993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ED8E9-15DA-E8CD-01D7-3BEAAB7EFD98}"/>
              </a:ext>
            </a:extLst>
          </p:cNvPr>
          <p:cNvSpPr txBox="1"/>
          <p:nvPr/>
        </p:nvSpPr>
        <p:spPr>
          <a:xfrm>
            <a:off x="1597291" y="5981537"/>
            <a:ext cx="899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Gerber Files generated are for the test of a vertical device, BUT the </a:t>
            </a:r>
            <a:r>
              <a:rPr lang="en-US" sz="2000" b="1" u="sng" dirty="0" err="1"/>
              <a:t>KiCAD</a:t>
            </a:r>
            <a:r>
              <a:rPr lang="en-US" sz="2000" dirty="0"/>
              <a:t> Files contained have been made to accommodate modifications for new devices</a:t>
            </a:r>
          </a:p>
        </p:txBody>
      </p:sp>
    </p:spTree>
    <p:extLst>
      <p:ext uri="{BB962C8B-B14F-4D97-AF65-F5344CB8AC3E}">
        <p14:creationId xmlns:p14="http://schemas.microsoft.com/office/powerpoint/2010/main" val="40891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C4E4B3-F971-6EBE-6BFB-4C96F5F9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1" t="1990" r="1268" b="35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176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7</cp:revision>
  <dcterms:created xsi:type="dcterms:W3CDTF">2024-10-09T21:49:10Z</dcterms:created>
  <dcterms:modified xsi:type="dcterms:W3CDTF">2024-10-10T00:20:23Z</dcterms:modified>
</cp:coreProperties>
</file>