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2c31ed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2c31ed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cbway.com/advanced-pcb-capabilities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Looking at minimum specifications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9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PCBWay seems to have some “advanced” capabilities if we need small hole size and spacing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https://www.pcbway.com/advanced-pcb-capabilities.html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Relevant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 hole size: 0.15mm(CNC)｜0.1mm(Laser)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Aspect Ratio (Board Thickness to Hole Diameter): 13:1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means for the smallest hole size our board has to be</a:t>
            </a:r>
            <a:br>
              <a:rPr lang="en"/>
            </a:br>
            <a:r>
              <a:rPr lang="en"/>
              <a:t>1.3 mm or thinner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 base copper thickness: 1/3 OZ (12um)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 spacing between hole to outer layer conductor: 6mil (0.1524 mm)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775" y="1088225"/>
            <a:ext cx="2463225" cy="13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