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16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FC196A-45CE-458A-8DEF-14502AB19257}"/>
              </a:ext>
            </a:extLst>
          </p:cNvPr>
          <p:cNvSpPr txBox="1"/>
          <p:nvPr/>
        </p:nvSpPr>
        <p:spPr>
          <a:xfrm>
            <a:off x="4695763" y="6172915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908425" y="4680864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0" r="-4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Boundaries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990975" y="5116763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208255" y="6178406"/>
                <a:ext cx="148624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255" y="6178406"/>
                <a:ext cx="1486241" cy="5266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4504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6720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EFCCF8-6063-2809-5FAA-6E7A7AF1DFF9}"/>
              </a:ext>
            </a:extLst>
          </p:cNvPr>
          <p:cNvGrpSpPr/>
          <p:nvPr/>
        </p:nvGrpSpPr>
        <p:grpSpPr>
          <a:xfrm rot="10800000">
            <a:off x="9343183" y="2893999"/>
            <a:ext cx="499852" cy="2920436"/>
            <a:chOff x="9343183" y="2893999"/>
            <a:chExt cx="499852" cy="292043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A56CE58-C3C1-15A7-12B9-A2A007E84C38}"/>
                </a:ext>
              </a:extLst>
            </p:cNvPr>
            <p:cNvSpPr/>
            <p:nvPr/>
          </p:nvSpPr>
          <p:spPr>
            <a:xfrm rot="5400000">
              <a:off x="7988997" y="4248185"/>
              <a:ext cx="2920434" cy="21206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A293891-649B-D3A5-13BF-DC5A49D57273}"/>
                </a:ext>
              </a:extLst>
            </p:cNvPr>
            <p:cNvSpPr/>
            <p:nvPr/>
          </p:nvSpPr>
          <p:spPr>
            <a:xfrm rot="16200000">
              <a:off x="8276787" y="4248187"/>
              <a:ext cx="2920436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F9F03-E3C0-1075-2479-2437ED53D1E3}"/>
              </a:ext>
            </a:extLst>
          </p:cNvPr>
          <p:cNvGrpSpPr/>
          <p:nvPr/>
        </p:nvGrpSpPr>
        <p:grpSpPr>
          <a:xfrm rot="10800000">
            <a:off x="9343183" y="1194739"/>
            <a:ext cx="499852" cy="500937"/>
            <a:chOff x="9343183" y="1194739"/>
            <a:chExt cx="499852" cy="500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F1361FC-0531-66CA-1DDE-EAAE9177ED60}"/>
                </a:ext>
              </a:extLst>
            </p:cNvPr>
            <p:cNvSpPr/>
            <p:nvPr/>
          </p:nvSpPr>
          <p:spPr>
            <a:xfrm rot="16200000">
              <a:off x="9198744" y="1339178"/>
              <a:ext cx="500937" cy="21206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504D514-9473-6031-1B9A-CE97CEA8C232}"/>
                </a:ext>
              </a:extLst>
            </p:cNvPr>
            <p:cNvSpPr/>
            <p:nvPr/>
          </p:nvSpPr>
          <p:spPr>
            <a:xfrm rot="16200000" flipH="1">
              <a:off x="9486537" y="1339177"/>
              <a:ext cx="500935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7477587" y="176135"/>
            <a:ext cx="430677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Directions from Simulation Results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3528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408663" y="419202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130" r="24742"/>
          <a:stretch/>
        </p:blipFill>
        <p:spPr>
          <a:xfrm rot="10800000">
            <a:off x="35099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23" t="3211" r="529" b="1418"/>
          <a:stretch/>
        </p:blipFill>
        <p:spPr>
          <a:xfrm>
            <a:off x="7127102" y="526739"/>
            <a:ext cx="669210" cy="594175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8C75C-D678-317C-6960-326C47DE7577}"/>
              </a:ext>
            </a:extLst>
          </p:cNvPr>
          <p:cNvSpPr txBox="1"/>
          <p:nvPr/>
        </p:nvSpPr>
        <p:spPr>
          <a:xfrm>
            <a:off x="8118085" y="6333134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Enlarged Arrows to express area of effect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E4141-66C7-4C27-E46B-E201ADEE4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1" y="575738"/>
            <a:ext cx="2863835" cy="3159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F952B3-EE6D-3680-6441-83B22CD1E88F}"/>
              </a:ext>
            </a:extLst>
          </p:cNvPr>
          <p:cNvSpPr txBox="1"/>
          <p:nvPr/>
        </p:nvSpPr>
        <p:spPr>
          <a:xfrm>
            <a:off x="324236" y="3045845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Voltage Drop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34D35-EA1F-352C-C7C7-4159B8E766E0}"/>
              </a:ext>
            </a:extLst>
          </p:cNvPr>
          <p:cNvSpPr txBox="1"/>
          <p:nvPr/>
        </p:nvSpPr>
        <p:spPr>
          <a:xfrm>
            <a:off x="704574" y="2517840"/>
            <a:ext cx="134990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System Current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5A8F1-4571-414C-FF6D-F604EBD4D3D2}"/>
              </a:ext>
            </a:extLst>
          </p:cNvPr>
          <p:cNvSpPr txBox="1"/>
          <p:nvPr/>
        </p:nvSpPr>
        <p:spPr>
          <a:xfrm>
            <a:off x="324236" y="1989835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Field Section Currents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43AA-07F5-1FC3-7A9D-3DC43D2F8873}"/>
              </a:ext>
            </a:extLst>
          </p:cNvPr>
          <p:cNvSpPr txBox="1"/>
          <p:nvPr/>
        </p:nvSpPr>
        <p:spPr>
          <a:xfrm>
            <a:off x="324236" y="1461830"/>
            <a:ext cx="17049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Number of Static Rings per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99AAB-9C58-CB4D-95B8-8F47A81EB6C6}"/>
              </a:ext>
            </a:extLst>
          </p:cNvPr>
          <p:cNvSpPr txBox="1"/>
          <p:nvPr/>
        </p:nvSpPr>
        <p:spPr>
          <a:xfrm>
            <a:off x="1176724" y="933825"/>
            <a:ext cx="90036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Resistor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1828AE-4F81-B6AC-524F-BAA57A23BDD9}"/>
              </a:ext>
            </a:extLst>
          </p:cNvPr>
          <p:cNvSpPr txBox="1"/>
          <p:nvPr/>
        </p:nvSpPr>
        <p:spPr>
          <a:xfrm>
            <a:off x="327157" y="933825"/>
            <a:ext cx="84296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Voltage 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8FC659-F893-3C1A-CE09-18AFDDA3F9AF}"/>
              </a:ext>
            </a:extLst>
          </p:cNvPr>
          <p:cNvSpPr txBox="1"/>
          <p:nvPr/>
        </p:nvSpPr>
        <p:spPr>
          <a:xfrm>
            <a:off x="2195890" y="3568232"/>
            <a:ext cx="141684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Ring Bias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249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6</cp:revision>
  <dcterms:created xsi:type="dcterms:W3CDTF">2024-09-07T21:11:29Z</dcterms:created>
  <dcterms:modified xsi:type="dcterms:W3CDTF">2024-09-11T01:30:25Z</dcterms:modified>
</cp:coreProperties>
</file>