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DigiBook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77" name="Subtitl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Group 12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Baraka Danny 18J01ACS005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Hillier Nyale 19S01ABT021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Meshack Joseph 18S01ABA034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Problem Statement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Content Placeholder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Here’s the problem we are trying to solve and a solution proposed to it: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People have been having issues to find the right resource for reading due to the multiple resources available online. 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Due to the number of people who read increasing each day, physical libraries are not enough anymore due to limited resources (books) and places inside them.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Proposed solution: The idea is to come up with a digital library that can be accessible to an unlimited number of users.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Objectives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ontent Placeholder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Enable users and Librarians and Login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Enable user to read summary of a book before downloading it, and also to review the book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Enable users to search for books.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Enable Librarians to add books and their descriptions.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Enable the admin to get a full report of what is on the platform.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Application>LibreOffice/7.1.4.2$Windows_X86_64 LibreOffice_project/a529a4fab45b75fefc5b6226684193eb000654f6</Application>
  <AppVersion>15.0000</AppVersion>
  <Words>59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2020-07-20T10:01:19Z</dcterms:created>
  <dc:creator>Victoria Mukami</dc:creator>
  <dc:description/>
  <dc:language>en-US</dc:language>
  <cp:lastModifiedBy/>
  <dcterms:modified xsi:type="dcterms:W3CDTF">2021-10-26T15:09:41Z</dcterms:modified>
  <cp:revision>7</cp:revision>
  <dc:subject/>
  <dc:title>Project Name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3</vt:i4>
  </property>
</Properties>
</file>