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1C3728-8B8B-48EB-A2B4-CDDB3B89FF6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B9F505-39FA-407C-BD1C-2A351CC464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A23E29-B3A9-44C7-9D58-06096F66599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193EFD-2855-41AC-A9B1-0F26385DA9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DigiBook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12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Baraka Danny 18J01ACS005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digital Library is a collection of information that is stored and accessed electronically. The information stored in the library should Have a topic common to all the data. It has to provide a central location for accessing information on a particular topic. The user wants to have an overview and well described summary before downloading a book.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users and Librarians to register and Login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 to read summary of a book before downloading it, and also to review the book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users to search for books.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Librarians to add books and their descriptions.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the admin to get a full report of what is on the platform.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LibreOffice/7.1.4.2$Windows_X86_64 LibreOffice_project/a529a4fab45b75fefc5b6226684193eb000654f6</Application>
  <AppVersion>15.0000</AppVersion>
  <Words>59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2020-07-20T10:01:19Z</dcterms:created>
  <dc:creator>Victoria Mukami</dc:creator>
  <dc:description/>
  <dc:language>en-US</dc:language>
  <cp:lastModifiedBy/>
  <dcterms:modified xsi:type="dcterms:W3CDTF">2021-10-07T15:35:15Z</dcterms:modified>
  <cp:revision>4</cp:revision>
  <dc:subject/>
  <dc:title>Project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