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7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35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6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3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5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7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39FA-22FD-46ED-B3B6-8C5C0904E26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F480BBC-1083-4E82-B1AB-59476432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55" y="4873790"/>
            <a:ext cx="9056915" cy="5890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XpressKenya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FOR INDUSTRIAL GOODS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771" y="5671458"/>
            <a:ext cx="7346916" cy="6914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                                                                 Supervisor: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Baraka Mshindi Mulumia                                              Mr. Boniface Tum     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74" y="495070"/>
            <a:ext cx="6591490" cy="35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2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435"/>
            <a:ext cx="8596668" cy="4270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Due to megatrends such as digitalization, demographic change, urbanization, globalization and population growth, freight transports are anticipated to keep on increasing in the future. From a freight transport frame of reference, the number of people joining the middle social class in the society is increasing at an alarming rate. As a repercussion the demand for products and relocation will increase panoramically. In the current times, to be able to get freight transport services you would have to make a lot of calls, write some emails and even physically contact a product moving company</a:t>
            </a:r>
          </a:p>
        </p:txBody>
      </p:sp>
    </p:spTree>
    <p:extLst>
      <p:ext uri="{BB962C8B-B14F-4D97-AF65-F5344CB8AC3E}">
        <p14:creationId xmlns:p14="http://schemas.microsoft.com/office/powerpoint/2010/main" val="182615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9421"/>
            <a:ext cx="8596668" cy="459194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major objective of this project to create a blended web application that will provide a platform for both freight clients and freight shippers alongside product distributors by making technological advancements to the logistic utility of the freight forwarding industry to make:</a:t>
            </a:r>
          </a:p>
          <a:p>
            <a:r>
              <a:rPr lang="en-US" sz="2000" dirty="0"/>
              <a:t>Freight services accessible via smartphones.</a:t>
            </a:r>
          </a:p>
          <a:p>
            <a:r>
              <a:rPr lang="en-US" sz="2000" dirty="0"/>
              <a:t>Freight clients able to move products and have real time updates on the whereabouts of their products.</a:t>
            </a:r>
          </a:p>
          <a:p>
            <a:r>
              <a:rPr lang="en-US" sz="2000" dirty="0"/>
              <a:t>Have commodities be where and when they are demanded by the clients.</a:t>
            </a:r>
          </a:p>
          <a:p>
            <a:r>
              <a:rPr lang="en-US" sz="2000" dirty="0"/>
              <a:t>Provide time utility and place utility from the point of product production to the point of consumption.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Autofit/>
          </a:bodyPr>
          <a:lstStyle/>
          <a:p>
            <a:r>
              <a:rPr lang="en-US" sz="2400" dirty="0"/>
              <a:t> Amazon Relay</a:t>
            </a:r>
          </a:p>
          <a:p>
            <a:r>
              <a:rPr lang="en-US" sz="2400" dirty="0"/>
              <a:t>G4s / Ahadi movers </a:t>
            </a:r>
          </a:p>
          <a:p>
            <a:r>
              <a:rPr lang="en-US" sz="2400" dirty="0"/>
              <a:t>Various house/office moving companies in Kenya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is indisputable that the current systems offering freight forwarding services have a number of drawbacks, this project aims to develop a web-based application. With this app, businesses of all sizes can manage their shipments fast and efficiently, receive transportation services at a fair price, and have constant access to a vast network of reliable carriers.</a:t>
            </a:r>
          </a:p>
        </p:txBody>
      </p:sp>
    </p:spTree>
    <p:extLst>
      <p:ext uri="{BB962C8B-B14F-4D97-AF65-F5344CB8AC3E}">
        <p14:creationId xmlns:p14="http://schemas.microsoft.com/office/powerpoint/2010/main" val="138551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B13E2-7C69-4311-908C-77D67619E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19" y="1512110"/>
            <a:ext cx="9112697" cy="46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Project's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DFD7-C29F-4744-8548-CC3C3DE2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6045"/>
            <a:ext cx="8670947" cy="52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1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149"/>
            <a:ext cx="8596668" cy="458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Scope: The expanse of this project is limited to a number of areas:</a:t>
            </a:r>
          </a:p>
          <a:p>
            <a:r>
              <a:rPr lang="en-US" dirty="0"/>
              <a:t>The application is used only by shippers (freight clients) and truck drivers via their mobile phones and personal computers with an internet connectivity.</a:t>
            </a:r>
          </a:p>
          <a:p>
            <a:r>
              <a:rPr lang="en-US" dirty="0"/>
              <a:t>During the initial project deployment, the intended audience of the app are strictly residents of Kenya.</a:t>
            </a:r>
          </a:p>
          <a:p>
            <a:r>
              <a:rPr lang="en-US" dirty="0"/>
              <a:t>The app is restricted to one (Credit card) payment systems 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Recommendations</a:t>
            </a:r>
          </a:p>
          <a:p>
            <a:r>
              <a:rPr lang="en-US" dirty="0"/>
              <a:t>Develop a native mobile application as most users will be using mobile devices</a:t>
            </a:r>
          </a:p>
          <a:p>
            <a:r>
              <a:rPr lang="en-US" dirty="0"/>
              <a:t>Integrate Mpesa payment system to improve ease of paying for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256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406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XpressKenya UBER FOR INDUSTRIAL GOODS</vt:lpstr>
      <vt:lpstr>Problem Statement</vt:lpstr>
      <vt:lpstr>Proposed Solution</vt:lpstr>
      <vt:lpstr>Related works</vt:lpstr>
      <vt:lpstr>Project Overview</vt:lpstr>
      <vt:lpstr>Project's database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florence njambi</dc:creator>
  <cp:lastModifiedBy>BARAKA</cp:lastModifiedBy>
  <cp:revision>5</cp:revision>
  <dcterms:created xsi:type="dcterms:W3CDTF">2020-10-27T12:17:58Z</dcterms:created>
  <dcterms:modified xsi:type="dcterms:W3CDTF">2021-02-22T12:15:02Z</dcterms:modified>
</cp:coreProperties>
</file>