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6" r:id="rId4"/>
    <p:sldId id="259" r:id="rId5"/>
    <p:sldId id="268" r:id="rId6"/>
    <p:sldId id="260" r:id="rId7"/>
    <p:sldId id="269" r:id="rId8"/>
    <p:sldId id="261" r:id="rId9"/>
    <p:sldId id="270" r:id="rId10"/>
    <p:sldId id="263" r:id="rId11"/>
    <p:sldId id="271" r:id="rId12"/>
    <p:sldId id="272" r:id="rId13"/>
    <p:sldId id="273" r:id="rId14"/>
    <p:sldId id="274" r:id="rId15"/>
    <p:sldId id="275" r:id="rId16"/>
    <p:sldId id="264" r:id="rId17"/>
    <p:sldId id="265" r:id="rId18"/>
    <p:sldId id="266" r:id="rId19"/>
    <p:sldId id="267" r:id="rId20"/>
  </p:sldIdLst>
  <p:sldSz cx="12192000" cy="6858000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86458" autoAdjust="0"/>
  </p:normalViewPr>
  <p:slideViewPr>
    <p:cSldViewPr snapToGrid="0">
      <p:cViewPr varScale="1">
        <p:scale>
          <a:sx n="64" d="100"/>
          <a:sy n="64" d="100"/>
        </p:scale>
        <p:origin x="10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D2438-1A86-462B-9E80-7A0E0EB2864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ADA35-D05D-4146-9839-E860BA3F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55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6C944-0AF0-480F-AD34-B4481F4A201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B203F-132C-4391-8826-E001FEC1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4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B203F-132C-4391-8826-E001FEC14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9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Audio/</a:t>
            </a:r>
            <a:r>
              <a:rPr lang="en-US" dirty="0" err="1" smtClean="0"/>
              <a:t>Bumpbot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ECE-1001</a:t>
            </a:r>
          </a:p>
          <a:p>
            <a:pPr algn="ctr"/>
            <a:r>
              <a:rPr lang="en-US" dirty="0"/>
              <a:t>Team: </a:t>
            </a:r>
            <a:r>
              <a:rPr lang="en-US" dirty="0" smtClean="0"/>
              <a:t>Kit #15</a:t>
            </a:r>
            <a:endParaRPr lang="en-US" dirty="0"/>
          </a:p>
          <a:p>
            <a:pPr algn="ctr"/>
            <a:r>
              <a:rPr lang="en-US" dirty="0"/>
              <a:t>Member #</a:t>
            </a:r>
            <a:r>
              <a:rPr lang="en-US" dirty="0" smtClean="0"/>
              <a:t>1 - Barak Barclay</a:t>
            </a:r>
            <a:endParaRPr lang="en-US" dirty="0"/>
          </a:p>
          <a:p>
            <a:pPr algn="ctr"/>
            <a:r>
              <a:rPr lang="en-US" dirty="0"/>
              <a:t>Member #</a:t>
            </a:r>
            <a:r>
              <a:rPr lang="en-US" dirty="0" smtClean="0"/>
              <a:t>2 - Jasen Curtis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Figure one Taken from Barak’s phone.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M. Hanlon, “Dyson’s Robot Vacuum Cleaner – the DC06,” </a:t>
            </a:r>
            <a:r>
              <a:rPr lang="en-US" sz="2000" i="1" dirty="0" err="1" smtClean="0"/>
              <a:t>Gizmag</a:t>
            </a:r>
            <a:r>
              <a:rPr lang="en-US" sz="2000" i="1" dirty="0" smtClean="0"/>
              <a:t>., 2 June 2004</a:t>
            </a:r>
            <a:r>
              <a:rPr lang="en-US" sz="2000" i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 smtClean="0"/>
              <a:t>D. Parker. (2007) [Online]. Available</a:t>
            </a:r>
            <a:r>
              <a:rPr lang="en-US" sz="2000" i="1" dirty="0"/>
              <a:t>: http://www.nxtprograms.com/</a:t>
            </a:r>
            <a:endParaRPr lang="en-US" sz="2000" i="1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803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322764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Task 1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pragma </a:t>
            </a:r>
            <a:r>
              <a:rPr lang="en-US" dirty="0" err="1"/>
              <a:t>config</a:t>
            </a:r>
            <a:r>
              <a:rPr lang="en-US" dirty="0"/>
              <a:t>(Sensor, S1, </a:t>
            </a:r>
            <a:r>
              <a:rPr lang="en-US" dirty="0" err="1"/>
              <a:t>soundSensor</a:t>
            </a:r>
            <a:r>
              <a:rPr lang="en-US" dirty="0"/>
              <a:t>, </a:t>
            </a:r>
            <a:r>
              <a:rPr lang="en-US" dirty="0" err="1"/>
              <a:t>sensorSoundDB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task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while(true)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eraseDisplay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displayTextLine</a:t>
            </a:r>
            <a:r>
              <a:rPr lang="en-US" dirty="0" smtClean="0"/>
              <a:t> </a:t>
            </a:r>
            <a:r>
              <a:rPr lang="en-US" dirty="0"/>
              <a:t>(1, "Sound Level:", </a:t>
            </a:r>
            <a:r>
              <a:rPr lang="en-US" dirty="0" err="1"/>
              <a:t>SensorValue</a:t>
            </a:r>
            <a:r>
              <a:rPr lang="en-US" dirty="0"/>
              <a:t>(S1));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SensorValue</a:t>
            </a:r>
            <a:r>
              <a:rPr lang="en-US" dirty="0"/>
              <a:t>(S1) &lt;= 33)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displayTextLine</a:t>
            </a:r>
            <a:r>
              <a:rPr lang="en-US" dirty="0" smtClean="0"/>
              <a:t> </a:t>
            </a:r>
            <a:r>
              <a:rPr lang="en-US" dirty="0"/>
              <a:t>(2, "Quiet", </a:t>
            </a:r>
            <a:r>
              <a:rPr lang="en-US" dirty="0" err="1"/>
              <a:t>SensorValue</a:t>
            </a:r>
            <a:r>
              <a:rPr lang="en-US" dirty="0"/>
              <a:t>[S1]);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2249485"/>
            <a:ext cx="4875211" cy="42179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((</a:t>
            </a:r>
            <a:r>
              <a:rPr lang="en-US" dirty="0" err="1"/>
              <a:t>SensorValue</a:t>
            </a:r>
            <a:r>
              <a:rPr lang="en-US" dirty="0"/>
              <a:t>(S1) &lt;= 66)&amp;&amp;(</a:t>
            </a:r>
            <a:r>
              <a:rPr lang="en-US" dirty="0" err="1"/>
              <a:t>SensorValue</a:t>
            </a:r>
            <a:r>
              <a:rPr lang="en-US" dirty="0"/>
              <a:t>(S1) &gt; 33))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displayTextLine</a:t>
            </a:r>
            <a:r>
              <a:rPr lang="en-US" dirty="0" smtClean="0"/>
              <a:t> </a:t>
            </a:r>
            <a:r>
              <a:rPr lang="en-US" dirty="0"/>
              <a:t>(2, "Noisy", </a:t>
            </a:r>
            <a:r>
              <a:rPr lang="en-US" dirty="0" err="1"/>
              <a:t>SensorValue</a:t>
            </a:r>
            <a:r>
              <a:rPr lang="en-US" dirty="0"/>
              <a:t>[S1]);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((</a:t>
            </a:r>
            <a:r>
              <a:rPr lang="en-US" dirty="0" err="1"/>
              <a:t>SensorValue</a:t>
            </a:r>
            <a:r>
              <a:rPr lang="en-US" dirty="0"/>
              <a:t>(S1) &lt;= 100)&amp;&amp;(</a:t>
            </a:r>
            <a:r>
              <a:rPr lang="en-US" dirty="0" err="1"/>
              <a:t>SensorValue</a:t>
            </a:r>
            <a:r>
              <a:rPr lang="en-US" dirty="0"/>
              <a:t>(S1) &gt; 66))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displayTextLine</a:t>
            </a:r>
            <a:r>
              <a:rPr lang="en-US" dirty="0" smtClean="0"/>
              <a:t> </a:t>
            </a:r>
            <a:r>
              <a:rPr lang="en-US" dirty="0"/>
              <a:t>(2, "Loud", </a:t>
            </a:r>
            <a:r>
              <a:rPr lang="en-US" dirty="0" err="1"/>
              <a:t>SensorValue</a:t>
            </a:r>
            <a:r>
              <a:rPr lang="en-US" dirty="0"/>
              <a:t>[S1]);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wait1Msec </a:t>
            </a:r>
            <a:r>
              <a:rPr lang="en-US" dirty="0"/>
              <a:t>(100); // Delay</a:t>
            </a:r>
          </a:p>
          <a:p>
            <a:pPr marL="0" indent="0">
              <a:buNone/>
            </a:pPr>
            <a:r>
              <a:rPr lang="en-US" dirty="0"/>
              <a:t>	}//while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3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34181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Task 2</a:t>
            </a:r>
          </a:p>
          <a:p>
            <a:pPr marL="0" indent="0">
              <a:buNone/>
            </a:pPr>
            <a:r>
              <a:rPr lang="en-US" dirty="0"/>
              <a:t>#pragma </a:t>
            </a:r>
            <a:r>
              <a:rPr lang="en-US" dirty="0" err="1"/>
              <a:t>config</a:t>
            </a:r>
            <a:r>
              <a:rPr lang="en-US" dirty="0"/>
              <a:t>(Sensor, S1, </a:t>
            </a:r>
            <a:r>
              <a:rPr lang="en-US" dirty="0" err="1"/>
              <a:t>soundSensor</a:t>
            </a:r>
            <a:r>
              <a:rPr lang="en-US" dirty="0"/>
              <a:t>, </a:t>
            </a:r>
            <a:r>
              <a:rPr lang="en-US" dirty="0" err="1"/>
              <a:t>sensorSoundDB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task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while </a:t>
            </a:r>
            <a:r>
              <a:rPr lang="en-US" dirty="0"/>
              <a:t>(true)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eraseDisplay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displayTextLine</a:t>
            </a:r>
            <a:r>
              <a:rPr lang="en-US" dirty="0" smtClean="0"/>
              <a:t> </a:t>
            </a:r>
            <a:r>
              <a:rPr lang="en-US" dirty="0"/>
              <a:t>(1, "%d", </a:t>
            </a:r>
            <a:r>
              <a:rPr lang="en-US" dirty="0" err="1"/>
              <a:t>SensorValue</a:t>
            </a:r>
            <a:r>
              <a:rPr lang="en-US" dirty="0"/>
              <a:t>[S1]);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wait1Msec(1000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SensorValue</a:t>
            </a:r>
            <a:r>
              <a:rPr lang="en-US" dirty="0"/>
              <a:t>[S1] &gt; 35)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5"/>
            <a:ext cx="4875211" cy="41608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	motor[</a:t>
            </a:r>
            <a:r>
              <a:rPr lang="en-US" dirty="0" err="1" smtClean="0"/>
              <a:t>motorA</a:t>
            </a:r>
            <a:r>
              <a:rPr lang="en-US" dirty="0"/>
              <a:t>]= 30; // Turn motor A on 50%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motor[</a:t>
            </a:r>
            <a:r>
              <a:rPr lang="en-US" dirty="0" err="1" smtClean="0"/>
              <a:t>motorC</a:t>
            </a:r>
            <a:r>
              <a:rPr lang="en-US" dirty="0"/>
              <a:t>]= 30; // Turn Motor C on 50%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wait1Msec </a:t>
            </a:r>
            <a:r>
              <a:rPr lang="en-US" dirty="0"/>
              <a:t>(5000); // Delay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bFloatDuringInactiveMotorPWM</a:t>
            </a:r>
            <a:r>
              <a:rPr lang="en-US" dirty="0" smtClean="0"/>
              <a:t> </a:t>
            </a:r>
            <a:r>
              <a:rPr lang="en-US" dirty="0"/>
              <a:t>= false; //motors will brake when power is set to "0"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motor[</a:t>
            </a:r>
            <a:r>
              <a:rPr lang="en-US" dirty="0" err="1" smtClean="0"/>
              <a:t>motorA</a:t>
            </a:r>
            <a:r>
              <a:rPr lang="en-US" dirty="0"/>
              <a:t>]= 0; // Turn Motor A off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motor[</a:t>
            </a:r>
            <a:r>
              <a:rPr lang="en-US" dirty="0" err="1" smtClean="0"/>
              <a:t>motorC</a:t>
            </a:r>
            <a:r>
              <a:rPr lang="en-US" dirty="0"/>
              <a:t>]= 0; // Turn Motor C off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</a:t>
            </a:r>
            <a:r>
              <a:rPr lang="en-US" dirty="0"/>
              <a:t>for it to turn around exactly 180 degrees, sync motors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motor[</a:t>
            </a:r>
            <a:r>
              <a:rPr lang="en-US" dirty="0" err="1" smtClean="0"/>
              <a:t>motorA</a:t>
            </a:r>
            <a:r>
              <a:rPr lang="en-US" dirty="0"/>
              <a:t>]= 30; // Turn motor A on 50% (Turn around)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6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	motor[</a:t>
            </a:r>
            <a:r>
              <a:rPr lang="en-US" dirty="0" err="1" smtClean="0"/>
              <a:t>motorC</a:t>
            </a:r>
            <a:r>
              <a:rPr lang="en-US" dirty="0"/>
              <a:t>]= -30; // Turn Motor C off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wait1Msec </a:t>
            </a:r>
            <a:r>
              <a:rPr lang="en-US" dirty="0"/>
              <a:t>(1600); // Delay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motor[</a:t>
            </a:r>
            <a:r>
              <a:rPr lang="en-US" dirty="0" err="1" smtClean="0"/>
              <a:t>motorA</a:t>
            </a:r>
            <a:r>
              <a:rPr lang="en-US" dirty="0"/>
              <a:t>]= 0; // Turn Motor A off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wait1Msec </a:t>
            </a:r>
            <a:r>
              <a:rPr lang="en-US" dirty="0"/>
              <a:t>(500); // Delay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motor[</a:t>
            </a:r>
            <a:r>
              <a:rPr lang="en-US" dirty="0" err="1" smtClean="0"/>
              <a:t>motorA</a:t>
            </a:r>
            <a:r>
              <a:rPr lang="en-US" dirty="0"/>
              <a:t>]= 30; // Turn motor A on 50%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motor[</a:t>
            </a:r>
            <a:r>
              <a:rPr lang="en-US" dirty="0" err="1" smtClean="0"/>
              <a:t>motorC</a:t>
            </a:r>
            <a:r>
              <a:rPr lang="en-US" dirty="0"/>
              <a:t>]= 30; // Turn Motor C on 50%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wait1Msec </a:t>
            </a:r>
            <a:r>
              <a:rPr lang="en-US" dirty="0"/>
              <a:t>(5000); // Delay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</a:t>
            </a:r>
            <a:r>
              <a:rPr lang="en-US" dirty="0"/>
              <a:t>for it to turn around exactly 180 degrees, sync motors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	motor[</a:t>
            </a:r>
            <a:r>
              <a:rPr lang="en-US" dirty="0" err="1" smtClean="0"/>
              <a:t>motorA</a:t>
            </a:r>
            <a:r>
              <a:rPr lang="en-US" dirty="0"/>
              <a:t>]= 30; // Turn motor A on 50% (Turn around)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motor[</a:t>
            </a:r>
            <a:r>
              <a:rPr lang="en-US" dirty="0" err="1" smtClean="0"/>
              <a:t>motorC</a:t>
            </a:r>
            <a:r>
              <a:rPr lang="en-US" dirty="0"/>
              <a:t>]= -30; // Turn Motor C off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wait1Msec </a:t>
            </a:r>
            <a:r>
              <a:rPr lang="en-US" dirty="0"/>
              <a:t>(1600); // Delay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motor[</a:t>
            </a:r>
            <a:r>
              <a:rPr lang="en-US" dirty="0" err="1" smtClean="0"/>
              <a:t>motorA</a:t>
            </a:r>
            <a:r>
              <a:rPr lang="en-US" dirty="0"/>
              <a:t>]= 0; // Turn Motor A off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wait1Msec </a:t>
            </a:r>
            <a:r>
              <a:rPr lang="en-US" dirty="0"/>
              <a:t>(500); // Delay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r>
              <a:rPr lang="en-US" dirty="0"/>
              <a:t>	// end 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  <a:r>
              <a:rPr lang="en-US" dirty="0"/>
              <a:t>//end while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9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435133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Task 3</a:t>
            </a:r>
          </a:p>
          <a:p>
            <a:pPr marL="0" indent="0">
              <a:buNone/>
            </a:pPr>
            <a:r>
              <a:rPr lang="en-US" dirty="0"/>
              <a:t>#pragma </a:t>
            </a:r>
            <a:r>
              <a:rPr lang="en-US" dirty="0" err="1"/>
              <a:t>config</a:t>
            </a:r>
            <a:r>
              <a:rPr lang="en-US" dirty="0"/>
              <a:t>(Sensor, S1, </a:t>
            </a:r>
            <a:r>
              <a:rPr lang="en-US" dirty="0" err="1"/>
              <a:t>soundSensor</a:t>
            </a:r>
            <a:r>
              <a:rPr lang="en-US" dirty="0"/>
              <a:t>, </a:t>
            </a:r>
            <a:r>
              <a:rPr lang="en-US" dirty="0" err="1"/>
              <a:t>sensorSoundDB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task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	while (true)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eraseDisplay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displayTextLine</a:t>
            </a:r>
            <a:r>
              <a:rPr lang="en-US" dirty="0"/>
              <a:t> (1, "%d", </a:t>
            </a:r>
            <a:r>
              <a:rPr lang="en-US" dirty="0" err="1"/>
              <a:t>SensorValue</a:t>
            </a:r>
            <a:r>
              <a:rPr lang="en-US" dirty="0"/>
              <a:t>[S1]);</a:t>
            </a:r>
          </a:p>
          <a:p>
            <a:pPr marL="0" indent="0">
              <a:buNone/>
            </a:pPr>
            <a:r>
              <a:rPr lang="en-US" dirty="0"/>
              <a:t>		wait1Msec(1000);</a:t>
            </a:r>
          </a:p>
          <a:p>
            <a:pPr marL="0" indent="0">
              <a:buNone/>
            </a:pPr>
            <a:r>
              <a:rPr lang="en-US" dirty="0"/>
              <a:t>		if (</a:t>
            </a:r>
            <a:r>
              <a:rPr lang="en-US" dirty="0" err="1"/>
              <a:t>SensorValue</a:t>
            </a:r>
            <a:r>
              <a:rPr lang="en-US" dirty="0"/>
              <a:t>[S1] &gt; 35)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5"/>
            <a:ext cx="4875211" cy="42560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nSyncedMotors</a:t>
            </a:r>
            <a:r>
              <a:rPr lang="en-US" dirty="0"/>
              <a:t> = </a:t>
            </a:r>
            <a:r>
              <a:rPr lang="en-US" dirty="0" err="1"/>
              <a:t>synchAC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nSyncedTurnRatio</a:t>
            </a:r>
            <a:r>
              <a:rPr lang="en-US" dirty="0"/>
              <a:t> = 100;</a:t>
            </a:r>
          </a:p>
          <a:p>
            <a:pPr marL="0" indent="0">
              <a:buNone/>
            </a:pPr>
            <a:r>
              <a:rPr lang="en-US" dirty="0"/>
              <a:t>			motor[</a:t>
            </a:r>
            <a:r>
              <a:rPr lang="en-US" dirty="0" err="1"/>
              <a:t>motorA</a:t>
            </a:r>
            <a:r>
              <a:rPr lang="en-US" dirty="0"/>
              <a:t>]= 30; // Turn motor A on 50%</a:t>
            </a:r>
          </a:p>
          <a:p>
            <a:pPr marL="0" indent="0">
              <a:buNone/>
            </a:pPr>
            <a:r>
              <a:rPr lang="en-US" dirty="0"/>
              <a:t>			wait1Msec (5000); // Delay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bFloatDuringInactiveMotorPWM</a:t>
            </a:r>
            <a:r>
              <a:rPr lang="en-US" dirty="0"/>
              <a:t> = false; //motors will brake when power is set to "0"</a:t>
            </a:r>
          </a:p>
          <a:p>
            <a:pPr marL="0" indent="0">
              <a:buNone/>
            </a:pPr>
            <a:r>
              <a:rPr lang="en-US" dirty="0"/>
              <a:t>			motor[</a:t>
            </a:r>
            <a:r>
              <a:rPr lang="en-US" dirty="0" err="1"/>
              <a:t>motorA</a:t>
            </a:r>
            <a:r>
              <a:rPr lang="en-US" dirty="0"/>
              <a:t>]= 0; // Turn Motor A off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nSyncedTurnRatio</a:t>
            </a:r>
            <a:r>
              <a:rPr lang="en-US" dirty="0"/>
              <a:t> = -100;</a:t>
            </a:r>
          </a:p>
          <a:p>
            <a:pPr marL="0" indent="0">
              <a:buNone/>
            </a:pPr>
            <a:r>
              <a:rPr lang="en-US" dirty="0"/>
              <a:t>			motor[</a:t>
            </a:r>
            <a:r>
              <a:rPr lang="en-US" dirty="0" err="1"/>
              <a:t>motorA</a:t>
            </a:r>
            <a:r>
              <a:rPr lang="en-US" dirty="0"/>
              <a:t>]= 30; // Turn motor A on 50% (Turn around)</a:t>
            </a:r>
          </a:p>
          <a:p>
            <a:pPr marL="0" indent="0">
              <a:buNone/>
            </a:pPr>
            <a:r>
              <a:rPr lang="en-US" dirty="0"/>
              <a:t>			wait1Msec (1600); // Delay</a:t>
            </a:r>
          </a:p>
        </p:txBody>
      </p:sp>
    </p:spTree>
    <p:extLst>
      <p:ext uri="{BB962C8B-B14F-4D97-AF65-F5344CB8AC3E}">
        <p14:creationId xmlns:p14="http://schemas.microsoft.com/office/powerpoint/2010/main" val="406685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	motor[</a:t>
            </a:r>
            <a:r>
              <a:rPr lang="en-US" dirty="0" err="1" smtClean="0"/>
              <a:t>motorA</a:t>
            </a:r>
            <a:r>
              <a:rPr lang="en-US" dirty="0"/>
              <a:t>]= 0; // Turn Motor A off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wait1Msec </a:t>
            </a:r>
            <a:r>
              <a:rPr lang="en-US" dirty="0"/>
              <a:t>(500); // Delay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nSyncedTurnRatio</a:t>
            </a:r>
            <a:r>
              <a:rPr lang="en-US" dirty="0" smtClean="0"/>
              <a:t> </a:t>
            </a:r>
            <a:r>
              <a:rPr lang="en-US" dirty="0"/>
              <a:t>= 100;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motor[</a:t>
            </a:r>
            <a:r>
              <a:rPr lang="en-US" dirty="0" err="1" smtClean="0"/>
              <a:t>motorA</a:t>
            </a:r>
            <a:r>
              <a:rPr lang="en-US" dirty="0"/>
              <a:t>]= 30; // Turn motor A on 50%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wait1Msec </a:t>
            </a:r>
            <a:r>
              <a:rPr lang="en-US" dirty="0"/>
              <a:t>(5000); // Delay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nSyncedMotors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synchAC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nSyncedTurnRatio</a:t>
            </a:r>
            <a:r>
              <a:rPr lang="en-US" dirty="0" smtClean="0"/>
              <a:t> </a:t>
            </a:r>
            <a:r>
              <a:rPr lang="en-US" dirty="0"/>
              <a:t>= -100;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motor[</a:t>
            </a:r>
            <a:r>
              <a:rPr lang="en-US" dirty="0" err="1" smtClean="0"/>
              <a:t>motorA</a:t>
            </a:r>
            <a:r>
              <a:rPr lang="en-US" dirty="0"/>
              <a:t>]= 30; // Turn motor A on 50% (Turn around)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	wait1Msec </a:t>
            </a:r>
            <a:r>
              <a:rPr lang="en-US" dirty="0"/>
              <a:t>(1600); // Delay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motor[</a:t>
            </a:r>
            <a:r>
              <a:rPr lang="en-US" dirty="0" err="1" smtClean="0"/>
              <a:t>motorA</a:t>
            </a:r>
            <a:r>
              <a:rPr lang="en-US" dirty="0"/>
              <a:t>]= 0; // Turn Motor A off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wait1Msec </a:t>
            </a:r>
            <a:r>
              <a:rPr lang="en-US" dirty="0"/>
              <a:t>(500); // Delay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playSound</a:t>
            </a:r>
            <a:r>
              <a:rPr lang="en-US" dirty="0" smtClean="0"/>
              <a:t>(</a:t>
            </a:r>
            <a:r>
              <a:rPr lang="en-US" dirty="0" err="1" smtClean="0"/>
              <a:t>soundUpwardTones</a:t>
            </a:r>
            <a:r>
              <a:rPr lang="en-US" dirty="0"/>
              <a:t>);  //Plays the sound "Upward Tones"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wait1Msec </a:t>
            </a:r>
            <a:r>
              <a:rPr lang="en-US" dirty="0"/>
              <a:t>(2300); // Delay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r>
              <a:rPr lang="en-US" dirty="0"/>
              <a:t>	// end 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  <a:r>
              <a:rPr lang="en-US" dirty="0"/>
              <a:t>//end while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0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7215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Task 4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pragma </a:t>
            </a:r>
            <a:r>
              <a:rPr lang="en-US" dirty="0" err="1"/>
              <a:t>config</a:t>
            </a:r>
            <a:r>
              <a:rPr lang="en-US" dirty="0"/>
              <a:t>(Sensor, S1, </a:t>
            </a:r>
            <a:r>
              <a:rPr lang="en-US" dirty="0" err="1"/>
              <a:t>soundSensor</a:t>
            </a:r>
            <a:r>
              <a:rPr lang="en-US" dirty="0"/>
              <a:t>, </a:t>
            </a:r>
            <a:r>
              <a:rPr lang="en-US" dirty="0" err="1"/>
              <a:t>sensorSoundDB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#pragma </a:t>
            </a:r>
            <a:r>
              <a:rPr lang="en-US" dirty="0" err="1"/>
              <a:t>config</a:t>
            </a:r>
            <a:r>
              <a:rPr lang="en-US" dirty="0"/>
              <a:t>(Sensor, S2, </a:t>
            </a:r>
            <a:r>
              <a:rPr lang="en-US" dirty="0" err="1"/>
              <a:t>touchSensor</a:t>
            </a:r>
            <a:r>
              <a:rPr lang="en-US" dirty="0"/>
              <a:t>, </a:t>
            </a:r>
            <a:r>
              <a:rPr lang="en-US" dirty="0" err="1"/>
              <a:t>sensorTouch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task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// In order to fix the sound sensor, and maybe the touch sensor, from reading wrong values at first</a:t>
            </a:r>
          </a:p>
          <a:p>
            <a:pPr marL="0" indent="0">
              <a:buNone/>
            </a:pPr>
            <a:r>
              <a:rPr lang="en-US" dirty="0"/>
              <a:t>	//Set a </a:t>
            </a:r>
            <a:r>
              <a:rPr lang="en-US" dirty="0" err="1"/>
              <a:t>int</a:t>
            </a:r>
            <a:r>
              <a:rPr lang="en-US" dirty="0"/>
              <a:t> temp =0;</a:t>
            </a:r>
          </a:p>
          <a:p>
            <a:pPr marL="0" indent="0">
              <a:buNone/>
            </a:pPr>
            <a:r>
              <a:rPr lang="en-US" dirty="0"/>
              <a:t>	//wait time then set </a:t>
            </a:r>
            <a:r>
              <a:rPr lang="en-US" dirty="0" err="1"/>
              <a:t>int</a:t>
            </a:r>
            <a:r>
              <a:rPr lang="en-US" dirty="0"/>
              <a:t> temp = </a:t>
            </a:r>
            <a:r>
              <a:rPr lang="en-US" dirty="0" err="1"/>
              <a:t>SensorValue</a:t>
            </a:r>
            <a:r>
              <a:rPr lang="en-US" dirty="0"/>
              <a:t>[S1];</a:t>
            </a:r>
          </a:p>
          <a:p>
            <a:pPr marL="0" indent="0">
              <a:buNone/>
            </a:pPr>
            <a:r>
              <a:rPr lang="en-US" dirty="0"/>
              <a:t>	//wait time</a:t>
            </a:r>
          </a:p>
          <a:p>
            <a:pPr marL="0" indent="0">
              <a:buNone/>
            </a:pPr>
            <a:r>
              <a:rPr lang="en-US" dirty="0"/>
              <a:t>	// also set if </a:t>
            </a:r>
            <a:r>
              <a:rPr lang="en-US" dirty="0" err="1"/>
              <a:t>paramenters</a:t>
            </a:r>
            <a:r>
              <a:rPr lang="en-US" dirty="0"/>
              <a:t> to react to temp instead of </a:t>
            </a:r>
            <a:r>
              <a:rPr lang="en-US" dirty="0" err="1"/>
              <a:t>SensorValue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degrees =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crash_count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	degrees = rand() % (2800-800) + 800;</a:t>
            </a:r>
          </a:p>
        </p:txBody>
      </p:sp>
    </p:spTree>
    <p:extLst>
      <p:ext uri="{BB962C8B-B14F-4D97-AF65-F5344CB8AC3E}">
        <p14:creationId xmlns:p14="http://schemas.microsoft.com/office/powerpoint/2010/main" val="905187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Appendix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88168"/>
            <a:ext cx="9905999" cy="511743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while (true)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eraseDisplay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displayTextLine</a:t>
            </a:r>
            <a:r>
              <a:rPr lang="en-US" dirty="0"/>
              <a:t> (1, "%d", </a:t>
            </a:r>
            <a:r>
              <a:rPr lang="en-US" dirty="0" err="1"/>
              <a:t>SensorValue</a:t>
            </a:r>
            <a:r>
              <a:rPr lang="en-US" dirty="0"/>
              <a:t>[S1]);</a:t>
            </a:r>
          </a:p>
          <a:p>
            <a:pPr marL="0" indent="0">
              <a:buNone/>
            </a:pPr>
            <a:r>
              <a:rPr lang="en-US" dirty="0"/>
              <a:t>		wait1Msec(1000);</a:t>
            </a:r>
          </a:p>
          <a:p>
            <a:pPr marL="0" indent="0">
              <a:buNone/>
            </a:pPr>
            <a:r>
              <a:rPr lang="en-US" dirty="0"/>
              <a:t>		if (</a:t>
            </a:r>
            <a:r>
              <a:rPr lang="en-US" dirty="0" err="1"/>
              <a:t>SensorValue</a:t>
            </a:r>
            <a:r>
              <a:rPr lang="en-US" dirty="0"/>
              <a:t>[S1] &gt; 35)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while (true)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nSyncedMotors</a:t>
            </a:r>
            <a:r>
              <a:rPr lang="en-US" dirty="0"/>
              <a:t> = </a:t>
            </a:r>
            <a:r>
              <a:rPr lang="en-US" dirty="0" err="1"/>
              <a:t>synchAC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nSyncedTurnRatio</a:t>
            </a:r>
            <a:r>
              <a:rPr lang="en-US" dirty="0"/>
              <a:t> = 100;</a:t>
            </a:r>
          </a:p>
          <a:p>
            <a:pPr marL="0" indent="0">
              <a:buNone/>
            </a:pPr>
            <a:r>
              <a:rPr lang="en-US" dirty="0"/>
              <a:t>			motor[</a:t>
            </a:r>
            <a:r>
              <a:rPr lang="en-US" dirty="0" err="1"/>
              <a:t>motorA</a:t>
            </a:r>
            <a:r>
              <a:rPr lang="en-US" dirty="0"/>
              <a:t>]= 30; // Turn motor A on 50%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bFloatDuringInactiveMotorPWM</a:t>
            </a:r>
            <a:r>
              <a:rPr lang="en-US" dirty="0"/>
              <a:t> = false; //motors will brake when power is set to "0"</a:t>
            </a:r>
          </a:p>
        </p:txBody>
      </p:sp>
    </p:spTree>
    <p:extLst>
      <p:ext uri="{BB962C8B-B14F-4D97-AF65-F5344CB8AC3E}">
        <p14:creationId xmlns:p14="http://schemas.microsoft.com/office/powerpoint/2010/main" val="1350669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Appendix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/>
              <a:t>crash_count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/>
              <a:t>displayTextLine</a:t>
            </a:r>
            <a:r>
              <a:rPr lang="en-US" dirty="0"/>
              <a:t> (2, "%d", </a:t>
            </a:r>
            <a:r>
              <a:rPr lang="en-US" dirty="0" err="1"/>
              <a:t>crash_count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/>
              <a:t>playSound</a:t>
            </a:r>
            <a:r>
              <a:rPr lang="en-US" dirty="0"/>
              <a:t>(</a:t>
            </a:r>
            <a:r>
              <a:rPr lang="en-US" dirty="0" err="1"/>
              <a:t>soundUpwardTones</a:t>
            </a:r>
            <a:r>
              <a:rPr lang="en-US" dirty="0"/>
              <a:t>);  //Plays the sound "Upward Tones"</a:t>
            </a:r>
          </a:p>
          <a:p>
            <a:pPr marL="0" indent="0">
              <a:buNone/>
            </a:pPr>
            <a:r>
              <a:rPr lang="en-US" dirty="0"/>
              <a:t>					motor[</a:t>
            </a:r>
            <a:r>
              <a:rPr lang="en-US" dirty="0" err="1"/>
              <a:t>motorA</a:t>
            </a:r>
            <a:r>
              <a:rPr lang="en-US" dirty="0"/>
              <a:t>]= 0; // Turn Motor A off</a:t>
            </a:r>
          </a:p>
          <a:p>
            <a:pPr marL="0" indent="0">
              <a:buNone/>
            </a:pPr>
            <a:r>
              <a:rPr lang="en-US" dirty="0"/>
              <a:t>					wait1Msec (1600); // Delay</a:t>
            </a:r>
          </a:p>
          <a:p>
            <a:pPr marL="0" indent="0">
              <a:buNone/>
            </a:pPr>
            <a:r>
              <a:rPr lang="en-US" dirty="0"/>
              <a:t>					motor[</a:t>
            </a:r>
            <a:r>
              <a:rPr lang="en-US" dirty="0" err="1"/>
              <a:t>motorA</a:t>
            </a:r>
            <a:r>
              <a:rPr lang="en-US" dirty="0"/>
              <a:t>]= -50; // Turn motor A on 50% (Turn around)</a:t>
            </a:r>
          </a:p>
          <a:p>
            <a:pPr marL="0" indent="0">
              <a:buNone/>
            </a:pPr>
            <a:r>
              <a:rPr lang="en-US" dirty="0"/>
              <a:t>					wait1Msec (1000); // Delay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/>
              <a:t>nSyncedTurnRatio</a:t>
            </a:r>
            <a:r>
              <a:rPr lang="en-US" dirty="0"/>
              <a:t> = -100;</a:t>
            </a:r>
          </a:p>
          <a:p>
            <a:pPr marL="0" indent="0">
              <a:buNone/>
            </a:pPr>
            <a:r>
              <a:rPr lang="en-US" dirty="0"/>
              <a:t>					motor[</a:t>
            </a:r>
            <a:r>
              <a:rPr lang="en-US" dirty="0" err="1"/>
              <a:t>motorA</a:t>
            </a:r>
            <a:r>
              <a:rPr lang="en-US" dirty="0"/>
              <a:t>]= 30; // Turn motor A on 50% (Turn around)</a:t>
            </a:r>
          </a:p>
          <a:p>
            <a:pPr marL="0" indent="0">
              <a:buNone/>
            </a:pPr>
            <a:r>
              <a:rPr lang="en-US" dirty="0"/>
              <a:t>					wait1Msec (degrees); // Delay</a:t>
            </a:r>
          </a:p>
          <a:p>
            <a:pPr marL="0" indent="0">
              <a:buNone/>
            </a:pPr>
            <a:r>
              <a:rPr lang="en-US" dirty="0"/>
              <a:t>					motor[</a:t>
            </a:r>
            <a:r>
              <a:rPr lang="en-US" dirty="0" err="1"/>
              <a:t>motorA</a:t>
            </a:r>
            <a:r>
              <a:rPr lang="en-US" dirty="0"/>
              <a:t>]= 0; // Turn Motor A off</a:t>
            </a:r>
          </a:p>
          <a:p>
            <a:pPr marL="0" indent="0">
              <a:buNone/>
            </a:pPr>
            <a:r>
              <a:rPr lang="en-US" dirty="0"/>
              <a:t>					wait1Msec (500); // Delay</a:t>
            </a:r>
          </a:p>
          <a:p>
            <a:pPr marL="0" indent="0">
              <a:buNone/>
            </a:pPr>
            <a:r>
              <a:rPr lang="en-US" dirty="0"/>
              <a:t>			} //end 2nd if</a:t>
            </a:r>
          </a:p>
        </p:txBody>
      </p:sp>
    </p:spTree>
    <p:extLst>
      <p:ext uri="{BB962C8B-B14F-4D97-AF65-F5344CB8AC3E}">
        <p14:creationId xmlns:p14="http://schemas.microsoft.com/office/powerpoint/2010/main" val="4176358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Appendix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} //end 2nd while</a:t>
            </a:r>
          </a:p>
          <a:p>
            <a:pPr marL="0" indent="0">
              <a:buNone/>
            </a:pPr>
            <a:r>
              <a:rPr lang="en-US" dirty="0"/>
              <a:t>		}	// end 1st if</a:t>
            </a:r>
          </a:p>
          <a:p>
            <a:pPr marL="0" indent="0">
              <a:buNone/>
            </a:pPr>
            <a:r>
              <a:rPr lang="en-US" dirty="0"/>
              <a:t>		} //end 1st while</a:t>
            </a:r>
          </a:p>
        </p:txBody>
      </p:sp>
    </p:spTree>
    <p:extLst>
      <p:ext uri="{BB962C8B-B14F-4D97-AF65-F5344CB8AC3E}">
        <p14:creationId xmlns:p14="http://schemas.microsoft.com/office/powerpoint/2010/main" val="43304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Drivebot</a:t>
            </a:r>
            <a:r>
              <a:rPr lang="en-US" dirty="0"/>
              <a:t> </a:t>
            </a:r>
            <a:r>
              <a:rPr lang="en-US" dirty="0" smtClean="0"/>
              <a:t>from lab #2</a:t>
            </a:r>
          </a:p>
          <a:p>
            <a:pPr lvl="1"/>
            <a:r>
              <a:rPr lang="en-US" dirty="0" smtClean="0"/>
              <a:t>Attached Sound-sensor</a:t>
            </a:r>
          </a:p>
          <a:p>
            <a:pPr lvl="1"/>
            <a:r>
              <a:rPr lang="en-US" dirty="0" smtClean="0"/>
              <a:t>Attached Touch-sensor </a:t>
            </a:r>
          </a:p>
          <a:p>
            <a:r>
              <a:rPr lang="en-US" dirty="0" smtClean="0"/>
              <a:t>Use of LCD display</a:t>
            </a:r>
          </a:p>
          <a:p>
            <a:r>
              <a:rPr lang="en-US" dirty="0" smtClean="0"/>
              <a:t>Use of Motor Commands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48665" y="2249488"/>
            <a:ext cx="4722282" cy="3541712"/>
          </a:xfrm>
        </p:spPr>
      </p:pic>
      <p:sp>
        <p:nvSpPr>
          <p:cNvPr id="7" name="TextBox 6"/>
          <p:cNvSpPr txBox="1"/>
          <p:nvPr/>
        </p:nvSpPr>
        <p:spPr>
          <a:xfrm>
            <a:off x="7273924" y="5805100"/>
            <a:ext cx="2671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(Figure 1 - Taken from Barak’s phone)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84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Practical uses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653475"/>
            <a:ext cx="4878387" cy="31377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Vacuum</a:t>
            </a:r>
          </a:p>
          <a:p>
            <a:r>
              <a:rPr lang="en-US" dirty="0" smtClean="0"/>
              <a:t>70 Sensors</a:t>
            </a:r>
          </a:p>
          <a:p>
            <a:r>
              <a:rPr lang="en-US" dirty="0" smtClean="0"/>
              <a:t>Learns Layout of room</a:t>
            </a:r>
          </a:p>
          <a:p>
            <a:r>
              <a:rPr lang="en-US" dirty="0" smtClean="0"/>
              <a:t>Does not </a:t>
            </a:r>
            <a:r>
              <a:rPr lang="en-US" dirty="0" smtClean="0"/>
              <a:t>re-vacuum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58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Task #1 Sound-Level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Display Sound Levels on LCD</a:t>
            </a:r>
          </a:p>
          <a:p>
            <a:pPr lvl="2"/>
            <a:r>
              <a:rPr lang="en-US" dirty="0" smtClean="0"/>
              <a:t>Clears LCD every 100 </a:t>
            </a:r>
            <a:r>
              <a:rPr lang="en-US" dirty="0" err="1" smtClean="0"/>
              <a:t>msec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Task #2 Clap Down and Back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lang="en-US" dirty="0" smtClean="0"/>
              <a:t>Hear </a:t>
            </a:r>
            <a:r>
              <a:rPr lang="en-US" dirty="0"/>
              <a:t>Clap</a:t>
            </a:r>
          </a:p>
          <a:p>
            <a:pPr lvl="2"/>
            <a:r>
              <a:rPr lang="en-US" dirty="0"/>
              <a:t>Drive Forward (5 sec), Turn 180 degrees, </a:t>
            </a:r>
          </a:p>
          <a:p>
            <a:pPr lvl="2"/>
            <a:r>
              <a:rPr lang="en-US" dirty="0"/>
              <a:t>Return to Start and Turn 180 degrees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0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Task #3 Clap and Go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Hear </a:t>
            </a:r>
            <a:r>
              <a:rPr lang="en-US" dirty="0"/>
              <a:t>Clap</a:t>
            </a:r>
          </a:p>
          <a:p>
            <a:pPr lvl="2"/>
            <a:r>
              <a:rPr lang="en-US" dirty="0"/>
              <a:t>Drive Forward (5 </a:t>
            </a:r>
            <a:r>
              <a:rPr lang="en-US" dirty="0" smtClean="0"/>
              <a:t>Sec), Turn </a:t>
            </a:r>
            <a:r>
              <a:rPr lang="en-US" dirty="0"/>
              <a:t>180 </a:t>
            </a:r>
            <a:r>
              <a:rPr lang="en-US" dirty="0" smtClean="0"/>
              <a:t>degrees, Return </a:t>
            </a:r>
            <a:r>
              <a:rPr lang="en-US" dirty="0"/>
              <a:t>to </a:t>
            </a:r>
            <a:r>
              <a:rPr lang="en-US" dirty="0" smtClean="0"/>
              <a:t>Start</a:t>
            </a:r>
          </a:p>
          <a:p>
            <a:pPr lvl="2"/>
            <a:r>
              <a:rPr lang="en-US" dirty="0" smtClean="0"/>
              <a:t>Stop</a:t>
            </a:r>
            <a:r>
              <a:rPr lang="en-US" dirty="0"/>
              <a:t>, Turn 180 degrees, Play Tone</a:t>
            </a:r>
          </a:p>
          <a:p>
            <a:pPr lvl="1"/>
            <a:r>
              <a:rPr lang="en-US" dirty="0"/>
              <a:t>Repeat </a:t>
            </a:r>
            <a:r>
              <a:rPr lang="en-US" dirty="0" smtClean="0"/>
              <a:t>All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Task #4 Clap-Bump and Drive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Hear </a:t>
            </a:r>
            <a:r>
              <a:rPr lang="en-US" dirty="0"/>
              <a:t>Clap</a:t>
            </a:r>
          </a:p>
          <a:p>
            <a:pPr lvl="2"/>
            <a:r>
              <a:rPr lang="en-US" dirty="0"/>
              <a:t>Drive Forward</a:t>
            </a:r>
          </a:p>
          <a:p>
            <a:pPr lvl="1"/>
            <a:r>
              <a:rPr lang="en-US" dirty="0"/>
              <a:t>Touch Sensor pushed</a:t>
            </a:r>
          </a:p>
          <a:p>
            <a:pPr lvl="2"/>
            <a:r>
              <a:rPr lang="en-US" dirty="0"/>
              <a:t>Stop motor, Display crash count, plays tone</a:t>
            </a:r>
          </a:p>
          <a:p>
            <a:pPr lvl="2"/>
            <a:r>
              <a:rPr lang="en-US" dirty="0"/>
              <a:t>Backs up, Stops, Turns random angle, Stops</a:t>
            </a:r>
          </a:p>
          <a:p>
            <a:pPr lvl="1"/>
            <a:r>
              <a:rPr lang="en-US" dirty="0"/>
              <a:t>Repeats everything but hearing clap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47566"/>
          </a:xfrm>
        </p:spPr>
        <p:txBody>
          <a:bodyPr/>
          <a:lstStyle/>
          <a:p>
            <a:r>
              <a:rPr lang="en-US" sz="2800" dirty="0" smtClean="0"/>
              <a:t>Task #1</a:t>
            </a:r>
          </a:p>
          <a:p>
            <a:pPr lvl="1"/>
            <a:r>
              <a:rPr lang="en-US" sz="2400" dirty="0" smtClean="0"/>
              <a:t>Used only one conditions for if statements </a:t>
            </a:r>
          </a:p>
          <a:p>
            <a:pPr lvl="3"/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SensorValue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(S1) &lt;= 66)&amp;&amp;(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SensorValue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(S1) &gt; 33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800" dirty="0" smtClean="0"/>
              <a:t>Task #2</a:t>
            </a:r>
          </a:p>
          <a:p>
            <a:pPr lvl="1"/>
            <a:r>
              <a:rPr lang="en-US" sz="2400" dirty="0" smtClean="0"/>
              <a:t>Was not registering clap</a:t>
            </a:r>
          </a:p>
          <a:p>
            <a:pPr lvl="3"/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eraseDisplay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371600" lvl="3" indent="0">
              <a:buNone/>
            </a:pP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displayTextLine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(1, "%d",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SensorValue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[S1]);</a:t>
            </a:r>
          </a:p>
          <a:p>
            <a:pPr marL="1371600" lvl="3" indent="0">
              <a:buNone/>
            </a:pP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wait1Msec(1000);</a:t>
            </a:r>
          </a:p>
        </p:txBody>
      </p:sp>
    </p:spTree>
    <p:extLst>
      <p:ext uri="{BB962C8B-B14F-4D97-AF65-F5344CB8AC3E}">
        <p14:creationId xmlns:p14="http://schemas.microsoft.com/office/powerpoint/2010/main" val="408605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Task #</a:t>
            </a:r>
            <a:r>
              <a:rPr lang="en-US" sz="2800" dirty="0" smtClean="0"/>
              <a:t>3</a:t>
            </a:r>
          </a:p>
          <a:p>
            <a:pPr lvl="1"/>
            <a:r>
              <a:rPr lang="en-US" sz="2400" dirty="0" smtClean="0"/>
              <a:t>Instead of turning it was driving forward</a:t>
            </a:r>
          </a:p>
          <a:p>
            <a:pPr lvl="2"/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nSyncedMotors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synchAC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nSyncedTurnRatio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100;</a:t>
            </a:r>
            <a:endParaRPr lang="en-US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 ratio set to -100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2249485"/>
            <a:ext cx="4875211" cy="43703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Task </a:t>
            </a:r>
            <a:r>
              <a:rPr lang="en-US" sz="2800" dirty="0"/>
              <a:t>#4</a:t>
            </a:r>
          </a:p>
          <a:p>
            <a:pPr lvl="1"/>
            <a:r>
              <a:rPr lang="en-US" sz="2400" dirty="0"/>
              <a:t>Bot would not continue after first bump</a:t>
            </a:r>
          </a:p>
          <a:p>
            <a:pPr lvl="2"/>
            <a:r>
              <a:rPr lang="en-US" sz="2000" dirty="0"/>
              <a:t>Added a second while loop in between </a:t>
            </a:r>
          </a:p>
          <a:p>
            <a:pPr lvl="3"/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SensorValue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[S1] &gt; 35)</a:t>
            </a:r>
          </a:p>
          <a:p>
            <a:pPr marL="1371600" lvl="3" indent="0">
              <a:buNone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1371600" lvl="3" indent="0">
              <a:buNone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(true)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multiple conditionals need to be used at times</a:t>
            </a:r>
          </a:p>
          <a:p>
            <a:r>
              <a:rPr lang="en-US" dirty="0" smtClean="0"/>
              <a:t>Wait time for program to start to zero out sensor: Wait time command, Set sensor value to zero</a:t>
            </a:r>
          </a:p>
          <a:p>
            <a:r>
              <a:rPr lang="en-US" dirty="0" smtClean="0"/>
              <a:t>Remember to set synch turn ratio negative for turns</a:t>
            </a:r>
          </a:p>
          <a:p>
            <a:r>
              <a:rPr lang="en-US" dirty="0" smtClean="0"/>
              <a:t>Can include a while loop within in a while loop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9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121" y="2249488"/>
            <a:ext cx="3798583" cy="3541712"/>
          </a:xfrm>
        </p:spPr>
      </p:pic>
    </p:spTree>
    <p:extLst>
      <p:ext uri="{BB962C8B-B14F-4D97-AF65-F5344CB8AC3E}">
        <p14:creationId xmlns:p14="http://schemas.microsoft.com/office/powerpoint/2010/main" val="21080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192</TotalTime>
  <Words>470</Words>
  <Application>Microsoft Office PowerPoint</Application>
  <PresentationFormat>Widescreen</PresentationFormat>
  <Paragraphs>218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Trebuchet MS</vt:lpstr>
      <vt:lpstr>Tw Cen MT</vt:lpstr>
      <vt:lpstr>Circuit</vt:lpstr>
      <vt:lpstr>Audio/Bumpbot</vt:lpstr>
      <vt:lpstr>Abstract</vt:lpstr>
      <vt:lpstr>Practical uses</vt:lpstr>
      <vt:lpstr>introduction</vt:lpstr>
      <vt:lpstr>Introduction</vt:lpstr>
      <vt:lpstr>Results</vt:lpstr>
      <vt:lpstr>Results</vt:lpstr>
      <vt:lpstr>Conclusion</vt:lpstr>
      <vt:lpstr>Questions?</vt:lpstr>
      <vt:lpstr>Reference</vt:lpstr>
      <vt:lpstr>Appendix</vt:lpstr>
      <vt:lpstr>Appendix</vt:lpstr>
      <vt:lpstr>Appendix</vt:lpstr>
      <vt:lpstr>Appendix</vt:lpstr>
      <vt:lpstr>Appendix</vt:lpstr>
      <vt:lpstr>Appendix</vt:lpstr>
      <vt:lpstr>Appendix Cont.</vt:lpstr>
      <vt:lpstr>Appendix cont.</vt:lpstr>
      <vt:lpstr>Appendix Cont.</vt:lpstr>
    </vt:vector>
  </TitlesOfParts>
  <Company>UCCS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Audio/Bumpbot</dc:title>
  <dc:creator>Jasen Curtis</dc:creator>
  <cp:lastModifiedBy>Barak</cp:lastModifiedBy>
  <cp:revision>19</cp:revision>
  <cp:lastPrinted>2015-07-14T13:47:09Z</cp:lastPrinted>
  <dcterms:created xsi:type="dcterms:W3CDTF">2015-07-08T20:03:09Z</dcterms:created>
  <dcterms:modified xsi:type="dcterms:W3CDTF">2015-07-14T13:47:40Z</dcterms:modified>
</cp:coreProperties>
</file>