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8" r:id="rId11"/>
    <p:sldId id="265" r:id="rId12"/>
    <p:sldId id="269" r:id="rId13"/>
    <p:sldId id="263" r:id="rId14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91" autoAdjust="0"/>
    <p:restoredTop sz="95878" autoAdjust="0"/>
  </p:normalViewPr>
  <p:slideViewPr>
    <p:cSldViewPr snapToGrid="0">
      <p:cViewPr>
        <p:scale>
          <a:sx n="66" d="100"/>
          <a:sy n="66" d="100"/>
        </p:scale>
        <p:origin x="5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392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סבב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גיליון1!$A$2:$A$5</c:f>
              <c:strCache>
                <c:ptCount val="4"/>
                <c:pt idx="0">
                  <c:v>חומרה קריטית</c:v>
                </c:pt>
                <c:pt idx="1">
                  <c:v>חומרה גבוהה</c:v>
                </c:pt>
                <c:pt idx="2">
                  <c:v>חומרה בינונית</c:v>
                </c:pt>
                <c:pt idx="3">
                  <c:v>חומרה נמוכה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0-48F3-866C-3489A247BE0A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סבב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גיליון1!$A$2:$A$5</c:f>
              <c:strCache>
                <c:ptCount val="4"/>
                <c:pt idx="0">
                  <c:v>חומרה קריטית</c:v>
                </c:pt>
                <c:pt idx="1">
                  <c:v>חומרה גבוהה</c:v>
                </c:pt>
                <c:pt idx="2">
                  <c:v>חומרה בינונית</c:v>
                </c:pt>
                <c:pt idx="3">
                  <c:v>חומרה נמוכה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70-48F3-866C-3489A247BE0A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סבב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גיליון1!$A$2:$A$5</c:f>
              <c:strCache>
                <c:ptCount val="4"/>
                <c:pt idx="0">
                  <c:v>חומרה קריטית</c:v>
                </c:pt>
                <c:pt idx="1">
                  <c:v>חומרה גבוהה</c:v>
                </c:pt>
                <c:pt idx="2">
                  <c:v>חומרה בינונית</c:v>
                </c:pt>
                <c:pt idx="3">
                  <c:v>חומרה נמוכה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70-48F3-866C-3489A247BE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5196959"/>
        <c:axId val="1215186143"/>
      </c:barChart>
      <c:catAx>
        <c:axId val="1215196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rtl="1">
              <a:defRPr sz="2000" b="0" i="0" u="none" strike="noStrike" kern="1200" baseline="0">
                <a:solidFill>
                  <a:sysClr val="windowText" lastClr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he-IL"/>
          </a:p>
        </c:txPr>
        <c:crossAx val="1215186143"/>
        <c:crosses val="autoZero"/>
        <c:auto val="1"/>
        <c:lblAlgn val="ctr"/>
        <c:lblOffset val="100"/>
        <c:noMultiLvlLbl val="0"/>
      </c:catAx>
      <c:valAx>
        <c:axId val="1215186143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pPr>
                <a:r>
                  <a:rPr lang="he-IL"/>
                  <a:t>מס' תקלות</a:t>
                </a:r>
              </a:p>
            </c:rich>
          </c:tx>
          <c:layout>
            <c:manualLayout>
              <c:xMode val="edge"/>
              <c:yMode val="edge"/>
              <c:x val="0.96174392935982345"/>
              <c:y val="0.41140475398321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he-IL"/>
          </a:p>
        </c:txPr>
        <c:crossAx val="1215196959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Segoe UI Semilight" panose="020B0402040204020203" pitchFamily="34" charset="0"/>
          <a:cs typeface="Segoe UI Semilight" panose="020B0402040204020203" pitchFamily="34" charset="0"/>
        </a:defRPr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 rtlCol="1"/>
        <a:lstStyle/>
        <a:p>
          <a:pPr rtl="1"/>
          <a:endParaRPr lang="en-US"/>
        </a:p>
      </dgm:t>
    </dgm:pt>
    <dgm:pt modelId="{620EFBB7-0769-4554-96E3-51B5B6698D5A}">
      <dgm:prSet phldrT="[Text]" custT="1"/>
      <dgm:spPr/>
      <dgm:t>
        <a:bodyPr rtlCol="1"/>
        <a:lstStyle/>
        <a:p>
          <a:pPr algn="l" rtl="1"/>
          <a:r>
            <a:rPr lang="en-US" sz="360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Compatibility</a:t>
          </a:r>
          <a:endParaRPr lang="he-IL" sz="3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 rtlCol="1"/>
        <a:lstStyle/>
        <a:p>
          <a:pPr algn="l"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FD3AFE35-532F-4AE8-BAB4-DFA3B4B611F6}" type="sibTrans" cxnId="{17C9D25A-BC5F-418E-9A4A-29DD9C57BD39}">
      <dgm:prSet/>
      <dgm:spPr/>
      <dgm:t>
        <a:bodyPr rtlCol="1"/>
        <a:lstStyle/>
        <a:p>
          <a:pPr algn="l"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A533B6C7-3203-4AEE-95BC-E867D49C88B5}">
      <dgm:prSet phldrT="[Text]" custT="1"/>
      <dgm:spPr/>
      <dgm:t>
        <a:bodyPr rtlCol="1"/>
        <a:lstStyle/>
        <a:p>
          <a:pPr algn="l" rtl="1"/>
          <a:r>
            <a:rPr lang="en-US" sz="360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GUI</a:t>
          </a:r>
          <a:endParaRPr lang="he-IL" sz="3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 rtlCol="1"/>
        <a:lstStyle/>
        <a:p>
          <a:pPr algn="l"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634EAA8A-B09B-42FE-8301-99FBFB2B9BD8}" type="sibTrans" cxnId="{0FE563DE-8338-4B45-BCFD-251C8642CABA}">
      <dgm:prSet/>
      <dgm:spPr/>
      <dgm:t>
        <a:bodyPr rtlCol="1"/>
        <a:lstStyle/>
        <a:p>
          <a:pPr algn="l"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4A4045ED-A119-4AA6-9C68-5FB2FD000427}">
      <dgm:prSet phldrT="[Text]" custT="1"/>
      <dgm:spPr/>
      <dgm:t>
        <a:bodyPr rtlCol="1"/>
        <a:lstStyle/>
        <a:p>
          <a:pPr algn="l" rtl="1"/>
          <a:r>
            <a:rPr lang="en-US" sz="360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Functionality</a:t>
          </a:r>
          <a:endParaRPr lang="he-IL" sz="3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 rtlCol="1"/>
        <a:lstStyle/>
        <a:p>
          <a:pPr algn="l"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858335E1-0756-4935-AE41-5B216DCCD948}" type="sibTrans" cxnId="{1BD59E24-EEF8-4998-8DB1-3343142CAF57}">
      <dgm:prSet/>
      <dgm:spPr/>
      <dgm:t>
        <a:bodyPr rtlCol="1"/>
        <a:lstStyle/>
        <a:p>
          <a:pPr algn="l"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06635A82-5BA7-414B-8E97-F1E0A8538497}" type="pres">
      <dgm:prSet presAssocID="{2A136A90-6B59-45AD-BBA1-85AFD032E8F8}" presName="linear" presStyleCnt="0">
        <dgm:presLayoutVars>
          <dgm:animLvl val="lvl"/>
          <dgm:resizeHandles val="exact"/>
        </dgm:presLayoutVars>
      </dgm:prSet>
      <dgm:spPr/>
    </dgm:pt>
    <dgm:pt modelId="{E44BA5E1-AA8E-4D09-A7F5-989A127A31E1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58E51A-D2AB-44E3-AD99-F7054B727189}" type="pres">
      <dgm:prSet presAssocID="{FD3AFE35-532F-4AE8-BAB4-DFA3B4B611F6}" presName="spacer" presStyleCnt="0"/>
      <dgm:spPr/>
    </dgm:pt>
    <dgm:pt modelId="{94AFFE64-40F4-40AC-8998-B43FAA65B3BF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9409B7-224D-4D00-8826-3BEA41B02A3F}" type="pres">
      <dgm:prSet presAssocID="{634EAA8A-B09B-42FE-8301-99FBFB2B9BD8}" presName="spacer" presStyleCnt="0"/>
      <dgm:spPr/>
    </dgm:pt>
    <dgm:pt modelId="{5015ACC6-71A7-40CB-8CD2-615A2222EAA5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6504D75E-50E9-48D6-8496-CF4D69FA88B5}" type="presOf" srcId="{2A136A90-6B59-45AD-BBA1-85AFD032E8F8}" destId="{06635A82-5BA7-414B-8E97-F1E0A8538497}" srcOrd="0" destOrd="0" presId="urn:microsoft.com/office/officeart/2005/8/layout/vList2"/>
    <dgm:cxn modelId="{9E42D649-693C-451A-A2CF-A9BD5B969084}" type="presOf" srcId="{4A4045ED-A119-4AA6-9C68-5FB2FD000427}" destId="{5015ACC6-71A7-40CB-8CD2-615A2222EAA5}" srcOrd="0" destOrd="0" presId="urn:microsoft.com/office/officeart/2005/8/layout/vList2"/>
    <dgm:cxn modelId="{DAFF1273-D30B-4E7A-86A5-7731B5453EAB}" type="presOf" srcId="{620EFBB7-0769-4554-96E3-51B5B6698D5A}" destId="{E44BA5E1-AA8E-4D09-A7F5-989A127A31E1}" srcOrd="0" destOrd="0" presId="urn:microsoft.com/office/officeart/2005/8/layout/vList2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D40E0687-462C-48B6-9CF8-F103CFA165E5}" type="presOf" srcId="{A533B6C7-3203-4AEE-95BC-E867D49C88B5}" destId="{94AFFE64-40F4-40AC-8998-B43FAA65B3BF}" srcOrd="0" destOrd="0" presId="urn:microsoft.com/office/officeart/2005/8/layout/vList2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0D2C79D1-B7DA-41C6-B960-C0540EAB23C9}" type="presParOf" srcId="{06635A82-5BA7-414B-8E97-F1E0A8538497}" destId="{E44BA5E1-AA8E-4D09-A7F5-989A127A31E1}" srcOrd="0" destOrd="0" presId="urn:microsoft.com/office/officeart/2005/8/layout/vList2"/>
    <dgm:cxn modelId="{D08B6E34-8077-47FF-AC97-0831CA3D6B15}" type="presParOf" srcId="{06635A82-5BA7-414B-8E97-F1E0A8538497}" destId="{EA58E51A-D2AB-44E3-AD99-F7054B727189}" srcOrd="1" destOrd="0" presId="urn:microsoft.com/office/officeart/2005/8/layout/vList2"/>
    <dgm:cxn modelId="{6C0A0BA4-E059-4999-83DB-A81B10A7E3CD}" type="presParOf" srcId="{06635A82-5BA7-414B-8E97-F1E0A8538497}" destId="{94AFFE64-40F4-40AC-8998-B43FAA65B3BF}" srcOrd="2" destOrd="0" presId="urn:microsoft.com/office/officeart/2005/8/layout/vList2"/>
    <dgm:cxn modelId="{EB71F4DC-5F11-43E5-9AC1-9D5324FA7E13}" type="presParOf" srcId="{06635A82-5BA7-414B-8E97-F1E0A8538497}" destId="{099409B7-224D-4D00-8826-3BEA41B02A3F}" srcOrd="3" destOrd="0" presId="urn:microsoft.com/office/officeart/2005/8/layout/vList2"/>
    <dgm:cxn modelId="{31D8949D-D4BE-4A4A-9758-9874005A6FDF}" type="presParOf" srcId="{06635A82-5BA7-414B-8E97-F1E0A8538497}" destId="{5015ACC6-71A7-40CB-8CD2-615A2222EA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 rtlCol="1"/>
        <a:lstStyle/>
        <a:p>
          <a:pPr rtl="1"/>
          <a:endParaRPr lang="en-US"/>
        </a:p>
      </dgm:t>
    </dgm:pt>
    <dgm:pt modelId="{620EFBB7-0769-4554-96E3-51B5B6698D5A}">
      <dgm:prSet phldrT="[Text]" custT="1"/>
      <dgm:spPr/>
      <dgm:t>
        <a:bodyPr rtlCol="1"/>
        <a:lstStyle/>
        <a:p>
          <a:pPr rtl="1"/>
          <a:r>
            <a:rPr lang="he-IL" sz="3600" noProof="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סבב בדיקות ראשון</a:t>
          </a:r>
        </a:p>
      </dgm:t>
    </dgm:pt>
    <dgm:pt modelId="{B5DFE748-686E-4A08-944E-9D07F9FA6B48}" type="parTrans" cxnId="{17C9D25A-BC5F-418E-9A4A-29DD9C57BD39}">
      <dgm:prSet/>
      <dgm:spPr/>
      <dgm:t>
        <a:bodyPr rtlCol="1"/>
        <a:lstStyle/>
        <a:p>
          <a:pPr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FD3AFE35-532F-4AE8-BAB4-DFA3B4B611F6}" type="sibTrans" cxnId="{17C9D25A-BC5F-418E-9A4A-29DD9C57BD39}">
      <dgm:prSet/>
      <dgm:spPr/>
      <dgm:t>
        <a:bodyPr rtlCol="1"/>
        <a:lstStyle/>
        <a:p>
          <a:pPr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A533B6C7-3203-4AEE-95BC-E867D49C88B5}">
      <dgm:prSet phldrT="[Text]" custT="1"/>
      <dgm:spPr/>
      <dgm:t>
        <a:bodyPr rtlCol="1"/>
        <a:lstStyle/>
        <a:p>
          <a:pPr rtl="1"/>
          <a:r>
            <a:rPr lang="he-IL" sz="3600" noProof="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סבב בדיקות שני</a:t>
          </a:r>
        </a:p>
      </dgm:t>
    </dgm:pt>
    <dgm:pt modelId="{4FCAF1A9-8A97-45AC-B4A5-B91AEE5BC9BB}" type="parTrans" cxnId="{0FE563DE-8338-4B45-BCFD-251C8642CABA}">
      <dgm:prSet/>
      <dgm:spPr/>
      <dgm:t>
        <a:bodyPr rtlCol="1"/>
        <a:lstStyle/>
        <a:p>
          <a:pPr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634EAA8A-B09B-42FE-8301-99FBFB2B9BD8}" type="sibTrans" cxnId="{0FE563DE-8338-4B45-BCFD-251C8642CABA}">
      <dgm:prSet/>
      <dgm:spPr/>
      <dgm:t>
        <a:bodyPr rtlCol="1"/>
        <a:lstStyle/>
        <a:p>
          <a:pPr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4A4045ED-A119-4AA6-9C68-5FB2FD000427}">
      <dgm:prSet phldrT="[Text]" custT="1"/>
      <dgm:spPr/>
      <dgm:t>
        <a:bodyPr rtlCol="1"/>
        <a:lstStyle/>
        <a:p>
          <a:pPr rtl="1"/>
          <a:r>
            <a:rPr lang="he-IL" sz="3600" noProof="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סבב בדיקות שלישי</a:t>
          </a:r>
        </a:p>
      </dgm:t>
    </dgm:pt>
    <dgm:pt modelId="{3AFC7164-9B18-4D91-8BCD-E06AEDF44A1B}" type="parTrans" cxnId="{1BD59E24-EEF8-4998-8DB1-3343142CAF57}">
      <dgm:prSet/>
      <dgm:spPr/>
      <dgm:t>
        <a:bodyPr rtlCol="1"/>
        <a:lstStyle/>
        <a:p>
          <a:pPr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858335E1-0756-4935-AE41-5B216DCCD948}" type="sibTrans" cxnId="{1BD59E24-EEF8-4998-8DB1-3343142CAF57}">
      <dgm:prSet/>
      <dgm:spPr/>
      <dgm:t>
        <a:bodyPr rtlCol="1"/>
        <a:lstStyle/>
        <a:p>
          <a:pPr rtl="1"/>
          <a:endParaRPr lang="he-IL" sz="16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gm:t>
    </dgm:pt>
    <dgm:pt modelId="{06635A82-5BA7-414B-8E97-F1E0A8538497}" type="pres">
      <dgm:prSet presAssocID="{2A136A90-6B59-45AD-BBA1-85AFD032E8F8}" presName="linear" presStyleCnt="0">
        <dgm:presLayoutVars>
          <dgm:animLvl val="lvl"/>
          <dgm:resizeHandles val="exact"/>
        </dgm:presLayoutVars>
      </dgm:prSet>
      <dgm:spPr/>
    </dgm:pt>
    <dgm:pt modelId="{E44BA5E1-AA8E-4D09-A7F5-989A127A31E1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58E51A-D2AB-44E3-AD99-F7054B727189}" type="pres">
      <dgm:prSet presAssocID="{FD3AFE35-532F-4AE8-BAB4-DFA3B4B611F6}" presName="spacer" presStyleCnt="0"/>
      <dgm:spPr/>
    </dgm:pt>
    <dgm:pt modelId="{94AFFE64-40F4-40AC-8998-B43FAA65B3BF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9409B7-224D-4D00-8826-3BEA41B02A3F}" type="pres">
      <dgm:prSet presAssocID="{634EAA8A-B09B-42FE-8301-99FBFB2B9BD8}" presName="spacer" presStyleCnt="0"/>
      <dgm:spPr/>
    </dgm:pt>
    <dgm:pt modelId="{5015ACC6-71A7-40CB-8CD2-615A2222EAA5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6504D75E-50E9-48D6-8496-CF4D69FA88B5}" type="presOf" srcId="{2A136A90-6B59-45AD-BBA1-85AFD032E8F8}" destId="{06635A82-5BA7-414B-8E97-F1E0A8538497}" srcOrd="0" destOrd="0" presId="urn:microsoft.com/office/officeart/2005/8/layout/vList2"/>
    <dgm:cxn modelId="{9E42D649-693C-451A-A2CF-A9BD5B969084}" type="presOf" srcId="{4A4045ED-A119-4AA6-9C68-5FB2FD000427}" destId="{5015ACC6-71A7-40CB-8CD2-615A2222EAA5}" srcOrd="0" destOrd="0" presId="urn:microsoft.com/office/officeart/2005/8/layout/vList2"/>
    <dgm:cxn modelId="{DAFF1273-D30B-4E7A-86A5-7731B5453EAB}" type="presOf" srcId="{620EFBB7-0769-4554-96E3-51B5B6698D5A}" destId="{E44BA5E1-AA8E-4D09-A7F5-989A127A31E1}" srcOrd="0" destOrd="0" presId="urn:microsoft.com/office/officeart/2005/8/layout/vList2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D40E0687-462C-48B6-9CF8-F103CFA165E5}" type="presOf" srcId="{A533B6C7-3203-4AEE-95BC-E867D49C88B5}" destId="{94AFFE64-40F4-40AC-8998-B43FAA65B3BF}" srcOrd="0" destOrd="0" presId="urn:microsoft.com/office/officeart/2005/8/layout/vList2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0D2C79D1-B7DA-41C6-B960-C0540EAB23C9}" type="presParOf" srcId="{06635A82-5BA7-414B-8E97-F1E0A8538497}" destId="{E44BA5E1-AA8E-4D09-A7F5-989A127A31E1}" srcOrd="0" destOrd="0" presId="urn:microsoft.com/office/officeart/2005/8/layout/vList2"/>
    <dgm:cxn modelId="{D08B6E34-8077-47FF-AC97-0831CA3D6B15}" type="presParOf" srcId="{06635A82-5BA7-414B-8E97-F1E0A8538497}" destId="{EA58E51A-D2AB-44E3-AD99-F7054B727189}" srcOrd="1" destOrd="0" presId="urn:microsoft.com/office/officeart/2005/8/layout/vList2"/>
    <dgm:cxn modelId="{6C0A0BA4-E059-4999-83DB-A81B10A7E3CD}" type="presParOf" srcId="{06635A82-5BA7-414B-8E97-F1E0A8538497}" destId="{94AFFE64-40F4-40AC-8998-B43FAA65B3BF}" srcOrd="2" destOrd="0" presId="urn:microsoft.com/office/officeart/2005/8/layout/vList2"/>
    <dgm:cxn modelId="{EB71F4DC-5F11-43E5-9AC1-9D5324FA7E13}" type="presParOf" srcId="{06635A82-5BA7-414B-8E97-F1E0A8538497}" destId="{099409B7-224D-4D00-8826-3BEA41B02A3F}" srcOrd="3" destOrd="0" presId="urn:microsoft.com/office/officeart/2005/8/layout/vList2"/>
    <dgm:cxn modelId="{31D8949D-D4BE-4A4A-9758-9874005A6FDF}" type="presParOf" srcId="{06635A82-5BA7-414B-8E97-F1E0A8538497}" destId="{5015ACC6-71A7-40CB-8CD2-615A2222EA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 rtlCol="1"/>
        <a:lstStyle/>
        <a:p>
          <a:pPr rtl="1"/>
          <a:endParaRPr lang="en-US"/>
        </a:p>
      </dgm:t>
    </dgm:pt>
    <dgm:pt modelId="{620EFBB7-0769-4554-96E3-51B5B6698D5A}">
      <dgm:prSet phldrT="[Text]"/>
      <dgm:spPr/>
      <dgm:t>
        <a:bodyPr rtlCol="1"/>
        <a:lstStyle/>
        <a:p>
          <a:pPr rtl="1"/>
          <a:r>
            <a:rPr lang="he-IL" noProof="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8 באגים בסבב ראשון</a:t>
          </a:r>
        </a:p>
      </dgm:t>
    </dgm:pt>
    <dgm:pt modelId="{B5DFE748-686E-4A08-944E-9D07F9FA6B48}" type="parTrans" cxnId="{17C9D25A-BC5F-418E-9A4A-29DD9C57BD39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3AFE35-532F-4AE8-BAB4-DFA3B4B611F6}" type="sibTrans" cxnId="{17C9D25A-BC5F-418E-9A4A-29DD9C57BD39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33B6C7-3203-4AEE-95BC-E867D49C88B5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 באגים בסבב שני</a:t>
          </a:r>
        </a:p>
      </dgm:t>
    </dgm:pt>
    <dgm:pt modelId="{4FCAF1A9-8A97-45AC-B4A5-B91AEE5BC9BB}" type="parTrans" cxnId="{0FE563DE-8338-4B45-BCFD-251C8642CABA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4EAA8A-B09B-42FE-8301-99FBFB2B9BD8}" type="sibTrans" cxnId="{0FE563DE-8338-4B45-BCFD-251C8642CABA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4045ED-A119-4AA6-9C68-5FB2FD000427}">
      <dgm:prSet phldrT="[Text]"/>
      <dgm:spPr/>
      <dgm:t>
        <a:bodyPr rtlCol="1"/>
        <a:lstStyle/>
        <a:p>
          <a:pPr rtl="1"/>
          <a:r>
            <a:rPr lang="he-IL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באג 1 בסבב שלישי</a:t>
          </a:r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8335E1-0756-4935-AE41-5B216DCCD948}" type="sibTrans" cxnId="{1BD59E24-EEF8-4998-8DB1-3343142CAF5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42146B-EC58-4416-A082-DF8D56E1A0E1}" type="pres">
      <dgm:prSet presAssocID="{2A136A90-6B59-45AD-BBA1-85AFD032E8F8}" presName="Name0" presStyleCnt="0">
        <dgm:presLayoutVars>
          <dgm:dir/>
          <dgm:animLvl val="lvl"/>
          <dgm:resizeHandles val="exact"/>
        </dgm:presLayoutVars>
      </dgm:prSet>
      <dgm:spPr/>
    </dgm:pt>
    <dgm:pt modelId="{1B2C3D72-CA39-470A-8335-0890F54414AA}" type="pres">
      <dgm:prSet presAssocID="{4A4045ED-A119-4AA6-9C68-5FB2FD000427}" presName="boxAndChildren" presStyleCnt="0"/>
      <dgm:spPr/>
    </dgm:pt>
    <dgm:pt modelId="{9DBE4C05-B390-44A9-A2FF-6A617E2795E0}" type="pres">
      <dgm:prSet presAssocID="{4A4045ED-A119-4AA6-9C68-5FB2FD000427}" presName="parentTextBox" presStyleLbl="node1" presStyleIdx="0" presStyleCnt="3"/>
      <dgm:spPr/>
    </dgm:pt>
    <dgm:pt modelId="{65087228-3163-4EC5-A97B-E62D7DC00908}" type="pres">
      <dgm:prSet presAssocID="{634EAA8A-B09B-42FE-8301-99FBFB2B9BD8}" presName="sp" presStyleCnt="0"/>
      <dgm:spPr/>
    </dgm:pt>
    <dgm:pt modelId="{E50833C3-D29C-472B-B128-2E7638EF2260}" type="pres">
      <dgm:prSet presAssocID="{A533B6C7-3203-4AEE-95BC-E867D49C88B5}" presName="arrowAndChildren" presStyleCnt="0"/>
      <dgm:spPr/>
    </dgm:pt>
    <dgm:pt modelId="{6B7C91A5-8F14-4910-90B1-E3E8F68DF92C}" type="pres">
      <dgm:prSet presAssocID="{A533B6C7-3203-4AEE-95BC-E867D49C88B5}" presName="parentTextArrow" presStyleLbl="node1" presStyleIdx="1" presStyleCnt="3"/>
      <dgm:spPr/>
    </dgm:pt>
    <dgm:pt modelId="{AB6F5DCC-CDF7-4BEC-ABEF-21B5085F4E6A}" type="pres">
      <dgm:prSet presAssocID="{FD3AFE35-532F-4AE8-BAB4-DFA3B4B611F6}" presName="sp" presStyleCnt="0"/>
      <dgm:spPr/>
    </dgm:pt>
    <dgm:pt modelId="{6BECCAF6-3D38-4007-BB38-B30312ECE903}" type="pres">
      <dgm:prSet presAssocID="{620EFBB7-0769-4554-96E3-51B5B6698D5A}" presName="arrowAndChildren" presStyleCnt="0"/>
      <dgm:spPr/>
    </dgm:pt>
    <dgm:pt modelId="{236F7FC5-27FC-4435-8D99-97EDD32F984A}" type="pres">
      <dgm:prSet presAssocID="{620EFBB7-0769-4554-96E3-51B5B6698D5A}" presName="parentTextArrow" presStyleLbl="node1" presStyleIdx="2" presStyleCnt="3"/>
      <dgm:spPr/>
    </dgm:pt>
  </dgm:ptLst>
  <dgm:cxnLst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0A185A61-531F-4F1D-8B63-A9C74DDF9962}" type="presOf" srcId="{2A136A90-6B59-45AD-BBA1-85AFD032E8F8}" destId="{0B42146B-EC58-4416-A082-DF8D56E1A0E1}" srcOrd="0" destOrd="0" presId="urn:microsoft.com/office/officeart/2005/8/layout/process4"/>
    <dgm:cxn modelId="{04FB3664-ED42-4692-95D4-7B4DEE7185A3}" type="presOf" srcId="{620EFBB7-0769-4554-96E3-51B5B6698D5A}" destId="{236F7FC5-27FC-4435-8D99-97EDD32F984A}" srcOrd="0" destOrd="0" presId="urn:microsoft.com/office/officeart/2005/8/layout/process4"/>
    <dgm:cxn modelId="{D172F378-233A-4FA9-BDD2-C5F017E7ED10}" type="presOf" srcId="{4A4045ED-A119-4AA6-9C68-5FB2FD000427}" destId="{9DBE4C05-B390-44A9-A2FF-6A617E2795E0}" srcOrd="0" destOrd="0" presId="urn:microsoft.com/office/officeart/2005/8/layout/process4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6BA7A9BB-867A-4132-9537-602074914D7A}" type="presOf" srcId="{A533B6C7-3203-4AEE-95BC-E867D49C88B5}" destId="{6B7C91A5-8F14-4910-90B1-E3E8F68DF92C}" srcOrd="0" destOrd="0" presId="urn:microsoft.com/office/officeart/2005/8/layout/process4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DDC0A05B-FFE6-4F2F-B1B6-8A1258E2A7C3}" type="presParOf" srcId="{0B42146B-EC58-4416-A082-DF8D56E1A0E1}" destId="{1B2C3D72-CA39-470A-8335-0890F54414AA}" srcOrd="0" destOrd="0" presId="urn:microsoft.com/office/officeart/2005/8/layout/process4"/>
    <dgm:cxn modelId="{10C74E97-EB4F-40E2-A77A-CF575814406C}" type="presParOf" srcId="{1B2C3D72-CA39-470A-8335-0890F54414AA}" destId="{9DBE4C05-B390-44A9-A2FF-6A617E2795E0}" srcOrd="0" destOrd="0" presId="urn:microsoft.com/office/officeart/2005/8/layout/process4"/>
    <dgm:cxn modelId="{F766B44F-6F48-4D1C-B2A6-595379D3EC25}" type="presParOf" srcId="{0B42146B-EC58-4416-A082-DF8D56E1A0E1}" destId="{65087228-3163-4EC5-A97B-E62D7DC00908}" srcOrd="1" destOrd="0" presId="urn:microsoft.com/office/officeart/2005/8/layout/process4"/>
    <dgm:cxn modelId="{E0CDD0ED-158D-4248-86E6-C3D2EFDA9D94}" type="presParOf" srcId="{0B42146B-EC58-4416-A082-DF8D56E1A0E1}" destId="{E50833C3-D29C-472B-B128-2E7638EF2260}" srcOrd="2" destOrd="0" presId="urn:microsoft.com/office/officeart/2005/8/layout/process4"/>
    <dgm:cxn modelId="{B9E5BD22-E195-44E5-85B2-6E52605289DC}" type="presParOf" srcId="{E50833C3-D29C-472B-B128-2E7638EF2260}" destId="{6B7C91A5-8F14-4910-90B1-E3E8F68DF92C}" srcOrd="0" destOrd="0" presId="urn:microsoft.com/office/officeart/2005/8/layout/process4"/>
    <dgm:cxn modelId="{2DB3A09C-2149-46C2-87EB-A0E17A66FD79}" type="presParOf" srcId="{0B42146B-EC58-4416-A082-DF8D56E1A0E1}" destId="{AB6F5DCC-CDF7-4BEC-ABEF-21B5085F4E6A}" srcOrd="3" destOrd="0" presId="urn:microsoft.com/office/officeart/2005/8/layout/process4"/>
    <dgm:cxn modelId="{1FD966D0-9B5F-45CC-8DE2-69DC37D5598C}" type="presParOf" srcId="{0B42146B-EC58-4416-A082-DF8D56E1A0E1}" destId="{6BECCAF6-3D38-4007-BB38-B30312ECE903}" srcOrd="4" destOrd="0" presId="urn:microsoft.com/office/officeart/2005/8/layout/process4"/>
    <dgm:cxn modelId="{84C40C27-CCA1-42A7-A153-C7B49FD55A49}" type="presParOf" srcId="{6BECCAF6-3D38-4007-BB38-B30312ECE903}" destId="{236F7FC5-27FC-4435-8D99-97EDD32F98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A8A578-2045-4409-BA1F-B0F8C99C729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AB50880D-DABF-4234-898F-08827CB8BD97}">
      <dgm:prSet phldrT="[טקסט]" custT="1"/>
      <dgm:spPr/>
      <dgm:t>
        <a:bodyPr/>
        <a:lstStyle/>
        <a:p>
          <a:pPr rtl="1"/>
          <a:r>
            <a:rPr lang="he-IL" sz="2000" dirty="0">
              <a:latin typeface="Segoe UI Semilight" panose="020B0402040204020203" pitchFamily="34" charset="0"/>
              <a:cs typeface="Segoe UI Semilight" panose="020B0402040204020203" pitchFamily="34" charset="0"/>
            </a:rPr>
            <a:t>קישור ל- </a:t>
          </a:r>
          <a:r>
            <a:rPr lang="en-US" sz="20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Youtube</a:t>
          </a:r>
          <a:endParaRPr lang="he-IL" sz="20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C47CE3F2-175F-4E71-BA92-60E5BD09B738}" type="parTrans" cxnId="{210928FE-46FD-41DF-A9C4-2059ADF3EF0D}">
      <dgm:prSet/>
      <dgm:spPr/>
      <dgm:t>
        <a:bodyPr/>
        <a:lstStyle/>
        <a:p>
          <a:pPr rtl="1"/>
          <a:endParaRPr lang="he-IL" sz="70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B67F23E6-55B7-4E93-8300-408BA171E7CD}" type="sibTrans" cxnId="{210928FE-46FD-41DF-A9C4-2059ADF3EF0D}">
      <dgm:prSet/>
      <dgm:spPr/>
      <dgm:t>
        <a:bodyPr/>
        <a:lstStyle/>
        <a:p>
          <a:pPr rtl="1"/>
          <a:endParaRPr lang="he-IL" sz="70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E27C2DE-E697-4EF2-A5C8-75EFC1B6F3E1}">
      <dgm:prSet phldrT="[טקסט]" custT="1"/>
      <dgm:spPr/>
      <dgm:t>
        <a:bodyPr/>
        <a:lstStyle/>
        <a:p>
          <a:pPr rtl="1"/>
          <a:r>
            <a:rPr lang="en-US" sz="2000" dirty="0">
              <a:latin typeface="Segoe UI Semilight" panose="020B0402040204020203" pitchFamily="34" charset="0"/>
              <a:cs typeface="Segoe UI Semilight" panose="020B0402040204020203" pitchFamily="34" charset="0"/>
            </a:rPr>
            <a:t>Contact</a:t>
          </a:r>
          <a:endParaRPr lang="he-IL" sz="20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013D6A4-2865-474F-BF43-C4696B13E1BA}" type="parTrans" cxnId="{E0FFEF8A-B208-4DC8-87F3-075F3B6ACE68}">
      <dgm:prSet/>
      <dgm:spPr/>
      <dgm:t>
        <a:bodyPr/>
        <a:lstStyle/>
        <a:p>
          <a:pPr rtl="1"/>
          <a:endParaRPr lang="he-IL" sz="70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D6FD39C0-A248-4355-AE99-4E838A119337}" type="sibTrans" cxnId="{E0FFEF8A-B208-4DC8-87F3-075F3B6ACE68}">
      <dgm:prSet/>
      <dgm:spPr/>
      <dgm:t>
        <a:bodyPr/>
        <a:lstStyle/>
        <a:p>
          <a:pPr rtl="1"/>
          <a:endParaRPr lang="he-IL" sz="70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2F937D7-3F98-4292-9ABB-4345F0BD983B}">
      <dgm:prSet phldrT="[טקסט]" custT="1"/>
      <dgm:spPr/>
      <dgm:t>
        <a:bodyPr/>
        <a:lstStyle/>
        <a:p>
          <a:pPr rtl="1"/>
          <a:r>
            <a:rPr lang="en-US" sz="2000" dirty="0">
              <a:latin typeface="Segoe UI Semilight" panose="020B0402040204020203" pitchFamily="34" charset="0"/>
              <a:cs typeface="Segoe UI Semilight" panose="020B0402040204020203" pitchFamily="34" charset="0"/>
            </a:rPr>
            <a:t>Twitter</a:t>
          </a:r>
          <a:endParaRPr lang="he-IL" sz="20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2C8C57B-F8D0-45D9-96BB-8DD3572BAA0E}" type="parTrans" cxnId="{C4D7D700-C282-4C93-919D-C3CB225DF37B}">
      <dgm:prSet/>
      <dgm:spPr/>
      <dgm:t>
        <a:bodyPr/>
        <a:lstStyle/>
        <a:p>
          <a:pPr rtl="1"/>
          <a:endParaRPr lang="he-IL" sz="1200"/>
        </a:p>
      </dgm:t>
    </dgm:pt>
    <dgm:pt modelId="{1248D5D8-3EAA-46FC-8F8C-961DD7377B24}" type="sibTrans" cxnId="{C4D7D700-C282-4C93-919D-C3CB225DF37B}">
      <dgm:prSet/>
      <dgm:spPr/>
      <dgm:t>
        <a:bodyPr/>
        <a:lstStyle/>
        <a:p>
          <a:pPr rtl="1"/>
          <a:endParaRPr lang="he-IL" sz="1200"/>
        </a:p>
      </dgm:t>
    </dgm:pt>
    <dgm:pt modelId="{2506E706-7798-42EF-BE2C-1E01AD1EBDB7}">
      <dgm:prSet phldrT="[טקסט]" custT="1"/>
      <dgm:spPr/>
      <dgm:t>
        <a:bodyPr/>
        <a:lstStyle/>
        <a:p>
          <a:pPr rtl="1"/>
          <a:r>
            <a:rPr lang="he-IL" sz="2000" dirty="0">
              <a:latin typeface="Segoe UI Semilight" panose="020B0402040204020203" pitchFamily="34" charset="0"/>
              <a:cs typeface="Segoe UI Semilight" panose="020B0402040204020203" pitchFamily="34" charset="0"/>
            </a:rPr>
            <a:t>אודות</a:t>
          </a:r>
        </a:p>
      </dgm:t>
    </dgm:pt>
    <dgm:pt modelId="{EF732B41-BA3F-49AB-9118-809808B3F92F}" type="parTrans" cxnId="{32C0BBAC-CA7E-4BEB-BAB0-393FEEA26394}">
      <dgm:prSet/>
      <dgm:spPr/>
      <dgm:t>
        <a:bodyPr/>
        <a:lstStyle/>
        <a:p>
          <a:pPr rtl="1"/>
          <a:endParaRPr lang="he-IL" sz="1200"/>
        </a:p>
      </dgm:t>
    </dgm:pt>
    <dgm:pt modelId="{79EF38A6-9AB0-4D74-80EC-1B681E76238D}" type="sibTrans" cxnId="{32C0BBAC-CA7E-4BEB-BAB0-393FEEA26394}">
      <dgm:prSet/>
      <dgm:spPr/>
      <dgm:t>
        <a:bodyPr/>
        <a:lstStyle/>
        <a:p>
          <a:pPr rtl="1"/>
          <a:endParaRPr lang="he-IL" sz="1200"/>
        </a:p>
      </dgm:t>
    </dgm:pt>
    <dgm:pt modelId="{5F811E33-F502-4581-A954-4AA3EB7C6FED}">
      <dgm:prSet phldrT="[טקסט]" custT="1"/>
      <dgm:spPr/>
      <dgm:t>
        <a:bodyPr/>
        <a:lstStyle/>
        <a:p>
          <a:pPr rtl="1"/>
          <a:r>
            <a:rPr lang="he-IL" sz="2000" dirty="0">
              <a:latin typeface="Segoe UI Semilight" panose="020B0402040204020203" pitchFamily="34" charset="0"/>
              <a:cs typeface="Segoe UI Semilight" panose="020B0402040204020203" pitchFamily="34" charset="0"/>
            </a:rPr>
            <a:t>תפריט</a:t>
          </a:r>
        </a:p>
      </dgm:t>
    </dgm:pt>
    <dgm:pt modelId="{E8682C64-0DEE-4B88-9EE3-53727393F1A9}" type="parTrans" cxnId="{756EC4AA-65DA-4B87-B22B-D6F115FDF1F3}">
      <dgm:prSet/>
      <dgm:spPr/>
      <dgm:t>
        <a:bodyPr/>
        <a:lstStyle/>
        <a:p>
          <a:pPr rtl="1"/>
          <a:endParaRPr lang="he-IL" sz="1200"/>
        </a:p>
      </dgm:t>
    </dgm:pt>
    <dgm:pt modelId="{B7259D56-F1C1-4D20-9D35-DEA04D34936B}" type="sibTrans" cxnId="{756EC4AA-65DA-4B87-B22B-D6F115FDF1F3}">
      <dgm:prSet/>
      <dgm:spPr/>
      <dgm:t>
        <a:bodyPr/>
        <a:lstStyle/>
        <a:p>
          <a:pPr rtl="1"/>
          <a:endParaRPr lang="he-IL" sz="1200"/>
        </a:p>
      </dgm:t>
    </dgm:pt>
    <dgm:pt modelId="{580EDF54-C837-47EA-8F30-C5C0BB9235FC}">
      <dgm:prSet phldrT="[טקסט]" custT="1"/>
      <dgm:spPr/>
      <dgm:t>
        <a:bodyPr/>
        <a:lstStyle/>
        <a:p>
          <a:pPr rtl="1"/>
          <a:r>
            <a:rPr lang="en-US" sz="2000" dirty="0">
              <a:latin typeface="Segoe UI Semilight" panose="020B0402040204020203" pitchFamily="34" charset="0"/>
              <a:cs typeface="Segoe UI Semilight" panose="020B0402040204020203" pitchFamily="34" charset="0"/>
            </a:rPr>
            <a:t>Tips</a:t>
          </a:r>
          <a:endParaRPr lang="he-IL" sz="20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39B4D257-129D-445E-8BD7-24D49F6A009A}" type="parTrans" cxnId="{6655134A-DD5C-4600-B5EE-2A833758B97C}">
      <dgm:prSet/>
      <dgm:spPr/>
      <dgm:t>
        <a:bodyPr/>
        <a:lstStyle/>
        <a:p>
          <a:pPr rtl="1"/>
          <a:endParaRPr lang="he-IL" sz="1200"/>
        </a:p>
      </dgm:t>
    </dgm:pt>
    <dgm:pt modelId="{53A2627E-96B8-4515-AFB4-FD6D484D3D7E}" type="sibTrans" cxnId="{6655134A-DD5C-4600-B5EE-2A833758B97C}">
      <dgm:prSet/>
      <dgm:spPr/>
      <dgm:t>
        <a:bodyPr/>
        <a:lstStyle/>
        <a:p>
          <a:pPr rtl="1"/>
          <a:endParaRPr lang="he-IL" sz="1200"/>
        </a:p>
      </dgm:t>
    </dgm:pt>
    <dgm:pt modelId="{D4E1411D-7911-48ED-887A-076C66BAC532}">
      <dgm:prSet phldrT="[טקסט]" custT="1"/>
      <dgm:spPr/>
      <dgm:t>
        <a:bodyPr/>
        <a:lstStyle/>
        <a:p>
          <a:pPr rtl="1"/>
          <a:r>
            <a:rPr lang="he-IL" sz="2000">
              <a:latin typeface="Segoe UI Semilight" panose="020B0402040204020203" pitchFamily="34" charset="0"/>
              <a:cs typeface="Segoe UI Semilight" panose="020B0402040204020203" pitchFamily="34" charset="0"/>
            </a:rPr>
            <a:t>עמוד ראשי</a:t>
          </a:r>
          <a:endParaRPr lang="he-IL" sz="20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5840F8B-E2FC-41DD-99A2-CEAD01439E94}" type="parTrans" cxnId="{47DB264E-E69C-4873-BDE8-47A9C87B08DB}">
      <dgm:prSet/>
      <dgm:spPr/>
      <dgm:t>
        <a:bodyPr/>
        <a:lstStyle/>
        <a:p>
          <a:pPr rtl="1"/>
          <a:endParaRPr lang="he-IL" sz="1200"/>
        </a:p>
      </dgm:t>
    </dgm:pt>
    <dgm:pt modelId="{04FF5855-BD16-4EC6-8212-EF5FBA251E29}" type="sibTrans" cxnId="{47DB264E-E69C-4873-BDE8-47A9C87B08DB}">
      <dgm:prSet/>
      <dgm:spPr/>
      <dgm:t>
        <a:bodyPr/>
        <a:lstStyle/>
        <a:p>
          <a:pPr rtl="1"/>
          <a:endParaRPr lang="he-IL" sz="1200"/>
        </a:p>
      </dgm:t>
    </dgm:pt>
    <dgm:pt modelId="{A1FBB515-AC91-4543-90E1-E8B490CB9EB3}" type="pres">
      <dgm:prSet presAssocID="{BBA8A578-2045-4409-BA1F-B0F8C99C72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C194B9-77A9-43EC-A427-2C0329195CDA}" type="pres">
      <dgm:prSet presAssocID="{5F811E33-F502-4581-A954-4AA3EB7C6FED}" presName="hierRoot1" presStyleCnt="0">
        <dgm:presLayoutVars>
          <dgm:hierBranch val="init"/>
        </dgm:presLayoutVars>
      </dgm:prSet>
      <dgm:spPr/>
    </dgm:pt>
    <dgm:pt modelId="{2E030C29-5A41-4CD3-B503-82F1DC4423F0}" type="pres">
      <dgm:prSet presAssocID="{5F811E33-F502-4581-A954-4AA3EB7C6FED}" presName="rootComposite1" presStyleCnt="0"/>
      <dgm:spPr/>
    </dgm:pt>
    <dgm:pt modelId="{D89006FC-5861-4DA6-9371-48EBEAFE8BC1}" type="pres">
      <dgm:prSet presAssocID="{5F811E33-F502-4581-A954-4AA3EB7C6FED}" presName="rootText1" presStyleLbl="node0" presStyleIdx="0" presStyleCnt="2">
        <dgm:presLayoutVars>
          <dgm:chPref val="3"/>
        </dgm:presLayoutVars>
      </dgm:prSet>
      <dgm:spPr/>
    </dgm:pt>
    <dgm:pt modelId="{02896673-9FEF-44B8-8A00-15BE11E8A2A6}" type="pres">
      <dgm:prSet presAssocID="{5F811E33-F502-4581-A954-4AA3EB7C6FED}" presName="rootConnector1" presStyleLbl="node1" presStyleIdx="0" presStyleCnt="0"/>
      <dgm:spPr/>
    </dgm:pt>
    <dgm:pt modelId="{CEC1467D-14D7-4FE7-908E-C69DDCD99DC9}" type="pres">
      <dgm:prSet presAssocID="{5F811E33-F502-4581-A954-4AA3EB7C6FED}" presName="hierChild2" presStyleCnt="0"/>
      <dgm:spPr/>
    </dgm:pt>
    <dgm:pt modelId="{F170BCB4-677F-4B2E-BCBC-F3220FFDA904}" type="pres">
      <dgm:prSet presAssocID="{39B4D257-129D-445E-8BD7-24D49F6A009A}" presName="Name37" presStyleLbl="parChTrans1D2" presStyleIdx="0" presStyleCnt="5"/>
      <dgm:spPr/>
    </dgm:pt>
    <dgm:pt modelId="{A57348DA-991B-42E6-948C-CD295D3D332E}" type="pres">
      <dgm:prSet presAssocID="{580EDF54-C837-47EA-8F30-C5C0BB9235FC}" presName="hierRoot2" presStyleCnt="0">
        <dgm:presLayoutVars>
          <dgm:hierBranch val="init"/>
        </dgm:presLayoutVars>
      </dgm:prSet>
      <dgm:spPr/>
    </dgm:pt>
    <dgm:pt modelId="{4A7A9AF4-43DF-418E-8772-BCD6671F028F}" type="pres">
      <dgm:prSet presAssocID="{580EDF54-C837-47EA-8F30-C5C0BB9235FC}" presName="rootComposite" presStyleCnt="0"/>
      <dgm:spPr/>
    </dgm:pt>
    <dgm:pt modelId="{F8531298-EE7A-4273-84CB-848835D449C5}" type="pres">
      <dgm:prSet presAssocID="{580EDF54-C837-47EA-8F30-C5C0BB9235FC}" presName="rootText" presStyleLbl="node2" presStyleIdx="0" presStyleCnt="5">
        <dgm:presLayoutVars>
          <dgm:chPref val="3"/>
        </dgm:presLayoutVars>
      </dgm:prSet>
      <dgm:spPr/>
    </dgm:pt>
    <dgm:pt modelId="{A29E201A-7F38-41A5-AFB4-47CDE4171987}" type="pres">
      <dgm:prSet presAssocID="{580EDF54-C837-47EA-8F30-C5C0BB9235FC}" presName="rootConnector" presStyleLbl="node2" presStyleIdx="0" presStyleCnt="5"/>
      <dgm:spPr/>
    </dgm:pt>
    <dgm:pt modelId="{822DE536-91FC-40ED-B63E-E6E7B88038D7}" type="pres">
      <dgm:prSet presAssocID="{580EDF54-C837-47EA-8F30-C5C0BB9235FC}" presName="hierChild4" presStyleCnt="0"/>
      <dgm:spPr/>
    </dgm:pt>
    <dgm:pt modelId="{97FE6C30-6045-477A-8868-3B4B75BAAB5A}" type="pres">
      <dgm:prSet presAssocID="{580EDF54-C837-47EA-8F30-C5C0BB9235FC}" presName="hierChild5" presStyleCnt="0"/>
      <dgm:spPr/>
    </dgm:pt>
    <dgm:pt modelId="{8F7A945A-6800-496E-A4B2-1B2B9360E659}" type="pres">
      <dgm:prSet presAssocID="{5F811E33-F502-4581-A954-4AA3EB7C6FED}" presName="hierChild3" presStyleCnt="0"/>
      <dgm:spPr/>
    </dgm:pt>
    <dgm:pt modelId="{A57C195A-BDF5-448C-BF61-C57E4009B874}" type="pres">
      <dgm:prSet presAssocID="{D4E1411D-7911-48ED-887A-076C66BAC532}" presName="hierRoot1" presStyleCnt="0">
        <dgm:presLayoutVars>
          <dgm:hierBranch val="init"/>
        </dgm:presLayoutVars>
      </dgm:prSet>
      <dgm:spPr/>
    </dgm:pt>
    <dgm:pt modelId="{FC6165E1-5DB0-42B2-80B4-412440CE9B5A}" type="pres">
      <dgm:prSet presAssocID="{D4E1411D-7911-48ED-887A-076C66BAC532}" presName="rootComposite1" presStyleCnt="0"/>
      <dgm:spPr/>
    </dgm:pt>
    <dgm:pt modelId="{00EE4629-240F-4539-807E-9CB47D29134B}" type="pres">
      <dgm:prSet presAssocID="{D4E1411D-7911-48ED-887A-076C66BAC532}" presName="rootText1" presStyleLbl="node0" presStyleIdx="1" presStyleCnt="2">
        <dgm:presLayoutVars>
          <dgm:chPref val="3"/>
        </dgm:presLayoutVars>
      </dgm:prSet>
      <dgm:spPr/>
    </dgm:pt>
    <dgm:pt modelId="{0C8A9937-C074-4776-8812-1FDD31CA8790}" type="pres">
      <dgm:prSet presAssocID="{D4E1411D-7911-48ED-887A-076C66BAC532}" presName="rootConnector1" presStyleLbl="node1" presStyleIdx="0" presStyleCnt="0"/>
      <dgm:spPr/>
    </dgm:pt>
    <dgm:pt modelId="{501A1231-488A-401A-A166-36F9B26FBFA3}" type="pres">
      <dgm:prSet presAssocID="{D4E1411D-7911-48ED-887A-076C66BAC532}" presName="hierChild2" presStyleCnt="0"/>
      <dgm:spPr/>
    </dgm:pt>
    <dgm:pt modelId="{EB286F81-C5C8-431E-8768-D613855A6635}" type="pres">
      <dgm:prSet presAssocID="{C47CE3F2-175F-4E71-BA92-60E5BD09B738}" presName="Name37" presStyleLbl="parChTrans1D2" presStyleIdx="1" presStyleCnt="5"/>
      <dgm:spPr/>
    </dgm:pt>
    <dgm:pt modelId="{3046EA76-7411-44E0-9FE9-68443352287A}" type="pres">
      <dgm:prSet presAssocID="{AB50880D-DABF-4234-898F-08827CB8BD97}" presName="hierRoot2" presStyleCnt="0">
        <dgm:presLayoutVars>
          <dgm:hierBranch val="init"/>
        </dgm:presLayoutVars>
      </dgm:prSet>
      <dgm:spPr/>
    </dgm:pt>
    <dgm:pt modelId="{9E346DBD-205A-4733-957D-5FDE89D3F0F4}" type="pres">
      <dgm:prSet presAssocID="{AB50880D-DABF-4234-898F-08827CB8BD97}" presName="rootComposite" presStyleCnt="0"/>
      <dgm:spPr/>
    </dgm:pt>
    <dgm:pt modelId="{AD6F1DB0-ED02-4C98-9F8C-AA90E93FAF7F}" type="pres">
      <dgm:prSet presAssocID="{AB50880D-DABF-4234-898F-08827CB8BD97}" presName="rootText" presStyleLbl="node2" presStyleIdx="1" presStyleCnt="5">
        <dgm:presLayoutVars>
          <dgm:chPref val="3"/>
        </dgm:presLayoutVars>
      </dgm:prSet>
      <dgm:spPr/>
    </dgm:pt>
    <dgm:pt modelId="{3EEB6CB6-A160-4054-804E-5D0855ECB278}" type="pres">
      <dgm:prSet presAssocID="{AB50880D-DABF-4234-898F-08827CB8BD97}" presName="rootConnector" presStyleLbl="node2" presStyleIdx="1" presStyleCnt="5"/>
      <dgm:spPr/>
    </dgm:pt>
    <dgm:pt modelId="{224C2CBD-5AC5-4541-969B-5F8372BB97F8}" type="pres">
      <dgm:prSet presAssocID="{AB50880D-DABF-4234-898F-08827CB8BD97}" presName="hierChild4" presStyleCnt="0"/>
      <dgm:spPr/>
    </dgm:pt>
    <dgm:pt modelId="{30789BEE-943D-41B6-8AAB-B6139F154339}" type="pres">
      <dgm:prSet presAssocID="{AB50880D-DABF-4234-898F-08827CB8BD97}" presName="hierChild5" presStyleCnt="0"/>
      <dgm:spPr/>
    </dgm:pt>
    <dgm:pt modelId="{D863858E-7707-4138-8F6C-F4614DE409BC}" type="pres">
      <dgm:prSet presAssocID="{8013D6A4-2865-474F-BF43-C4696B13E1BA}" presName="Name37" presStyleLbl="parChTrans1D2" presStyleIdx="2" presStyleCnt="5"/>
      <dgm:spPr/>
    </dgm:pt>
    <dgm:pt modelId="{F9B3E850-816C-4948-B752-605A1EBED390}" type="pres">
      <dgm:prSet presAssocID="{2E27C2DE-E697-4EF2-A5C8-75EFC1B6F3E1}" presName="hierRoot2" presStyleCnt="0">
        <dgm:presLayoutVars>
          <dgm:hierBranch val="init"/>
        </dgm:presLayoutVars>
      </dgm:prSet>
      <dgm:spPr/>
    </dgm:pt>
    <dgm:pt modelId="{EB22F338-1809-4675-8B07-DAC1EEE4F749}" type="pres">
      <dgm:prSet presAssocID="{2E27C2DE-E697-4EF2-A5C8-75EFC1B6F3E1}" presName="rootComposite" presStyleCnt="0"/>
      <dgm:spPr/>
    </dgm:pt>
    <dgm:pt modelId="{318A706D-6778-49DA-8B29-72ABB7DB8572}" type="pres">
      <dgm:prSet presAssocID="{2E27C2DE-E697-4EF2-A5C8-75EFC1B6F3E1}" presName="rootText" presStyleLbl="node2" presStyleIdx="2" presStyleCnt="5">
        <dgm:presLayoutVars>
          <dgm:chPref val="3"/>
        </dgm:presLayoutVars>
      </dgm:prSet>
      <dgm:spPr/>
    </dgm:pt>
    <dgm:pt modelId="{7724D9E5-EEDD-428C-899F-42BD144D6EC2}" type="pres">
      <dgm:prSet presAssocID="{2E27C2DE-E697-4EF2-A5C8-75EFC1B6F3E1}" presName="rootConnector" presStyleLbl="node2" presStyleIdx="2" presStyleCnt="5"/>
      <dgm:spPr/>
    </dgm:pt>
    <dgm:pt modelId="{192F8754-66DB-44EF-931D-4201058F4F15}" type="pres">
      <dgm:prSet presAssocID="{2E27C2DE-E697-4EF2-A5C8-75EFC1B6F3E1}" presName="hierChild4" presStyleCnt="0"/>
      <dgm:spPr/>
    </dgm:pt>
    <dgm:pt modelId="{5FE3EC0A-AD3B-44FE-B964-B3817CC3F0D2}" type="pres">
      <dgm:prSet presAssocID="{2E27C2DE-E697-4EF2-A5C8-75EFC1B6F3E1}" presName="hierChild5" presStyleCnt="0"/>
      <dgm:spPr/>
    </dgm:pt>
    <dgm:pt modelId="{C4261246-DF58-4CBD-932B-E94B3EBF5CF1}" type="pres">
      <dgm:prSet presAssocID="{22C8C57B-F8D0-45D9-96BB-8DD3572BAA0E}" presName="Name37" presStyleLbl="parChTrans1D2" presStyleIdx="3" presStyleCnt="5"/>
      <dgm:spPr/>
    </dgm:pt>
    <dgm:pt modelId="{7BC68D9E-8044-4D06-9CC8-E623F43224DA}" type="pres">
      <dgm:prSet presAssocID="{02F937D7-3F98-4292-9ABB-4345F0BD983B}" presName="hierRoot2" presStyleCnt="0">
        <dgm:presLayoutVars>
          <dgm:hierBranch val="init"/>
        </dgm:presLayoutVars>
      </dgm:prSet>
      <dgm:spPr/>
    </dgm:pt>
    <dgm:pt modelId="{D919B435-6719-4AFB-8AD9-1331FB7D0FBE}" type="pres">
      <dgm:prSet presAssocID="{02F937D7-3F98-4292-9ABB-4345F0BD983B}" presName="rootComposite" presStyleCnt="0"/>
      <dgm:spPr/>
    </dgm:pt>
    <dgm:pt modelId="{3CE32396-1820-4D4F-BB8A-652AC557DD0A}" type="pres">
      <dgm:prSet presAssocID="{02F937D7-3F98-4292-9ABB-4345F0BD983B}" presName="rootText" presStyleLbl="node2" presStyleIdx="3" presStyleCnt="5">
        <dgm:presLayoutVars>
          <dgm:chPref val="3"/>
        </dgm:presLayoutVars>
      </dgm:prSet>
      <dgm:spPr/>
    </dgm:pt>
    <dgm:pt modelId="{535B169A-A4BA-4AF9-BDA6-FB4CAB8AB7C7}" type="pres">
      <dgm:prSet presAssocID="{02F937D7-3F98-4292-9ABB-4345F0BD983B}" presName="rootConnector" presStyleLbl="node2" presStyleIdx="3" presStyleCnt="5"/>
      <dgm:spPr/>
    </dgm:pt>
    <dgm:pt modelId="{2EE67F0D-A832-4966-8D06-F2F9D124195A}" type="pres">
      <dgm:prSet presAssocID="{02F937D7-3F98-4292-9ABB-4345F0BD983B}" presName="hierChild4" presStyleCnt="0"/>
      <dgm:spPr/>
    </dgm:pt>
    <dgm:pt modelId="{1ECF1510-3312-404D-BAB0-3F3565F7CC61}" type="pres">
      <dgm:prSet presAssocID="{02F937D7-3F98-4292-9ABB-4345F0BD983B}" presName="hierChild5" presStyleCnt="0"/>
      <dgm:spPr/>
    </dgm:pt>
    <dgm:pt modelId="{8F2E3E8D-7F56-45E2-84DB-AD7DF3EF6600}" type="pres">
      <dgm:prSet presAssocID="{EF732B41-BA3F-49AB-9118-809808B3F92F}" presName="Name37" presStyleLbl="parChTrans1D2" presStyleIdx="4" presStyleCnt="5"/>
      <dgm:spPr/>
    </dgm:pt>
    <dgm:pt modelId="{B62996B7-1248-4E0F-8DD0-61C4157F9764}" type="pres">
      <dgm:prSet presAssocID="{2506E706-7798-42EF-BE2C-1E01AD1EBDB7}" presName="hierRoot2" presStyleCnt="0">
        <dgm:presLayoutVars>
          <dgm:hierBranch val="init"/>
        </dgm:presLayoutVars>
      </dgm:prSet>
      <dgm:spPr/>
    </dgm:pt>
    <dgm:pt modelId="{5A771473-DD21-427E-B3F1-3CC1CA96A5FD}" type="pres">
      <dgm:prSet presAssocID="{2506E706-7798-42EF-BE2C-1E01AD1EBDB7}" presName="rootComposite" presStyleCnt="0"/>
      <dgm:spPr/>
    </dgm:pt>
    <dgm:pt modelId="{C85C37B0-2C37-4A77-B240-5776BE778EAB}" type="pres">
      <dgm:prSet presAssocID="{2506E706-7798-42EF-BE2C-1E01AD1EBDB7}" presName="rootText" presStyleLbl="node2" presStyleIdx="4" presStyleCnt="5">
        <dgm:presLayoutVars>
          <dgm:chPref val="3"/>
        </dgm:presLayoutVars>
      </dgm:prSet>
      <dgm:spPr/>
    </dgm:pt>
    <dgm:pt modelId="{558551A7-6396-4CF0-81E7-4FE01CF15413}" type="pres">
      <dgm:prSet presAssocID="{2506E706-7798-42EF-BE2C-1E01AD1EBDB7}" presName="rootConnector" presStyleLbl="node2" presStyleIdx="4" presStyleCnt="5"/>
      <dgm:spPr/>
    </dgm:pt>
    <dgm:pt modelId="{4BAB441F-B8DC-43EA-AFFC-E37CFAD58B1B}" type="pres">
      <dgm:prSet presAssocID="{2506E706-7798-42EF-BE2C-1E01AD1EBDB7}" presName="hierChild4" presStyleCnt="0"/>
      <dgm:spPr/>
    </dgm:pt>
    <dgm:pt modelId="{B59E03E9-3175-4880-AA96-F1590F0E85C1}" type="pres">
      <dgm:prSet presAssocID="{2506E706-7798-42EF-BE2C-1E01AD1EBDB7}" presName="hierChild5" presStyleCnt="0"/>
      <dgm:spPr/>
    </dgm:pt>
    <dgm:pt modelId="{6B67CE59-8B31-4BF4-ADCB-3AFD8EBC57F9}" type="pres">
      <dgm:prSet presAssocID="{D4E1411D-7911-48ED-887A-076C66BAC532}" presName="hierChild3" presStyleCnt="0"/>
      <dgm:spPr/>
    </dgm:pt>
  </dgm:ptLst>
  <dgm:cxnLst>
    <dgm:cxn modelId="{C4D7D700-C282-4C93-919D-C3CB225DF37B}" srcId="{D4E1411D-7911-48ED-887A-076C66BAC532}" destId="{02F937D7-3F98-4292-9ABB-4345F0BD983B}" srcOrd="2" destOrd="0" parTransId="{22C8C57B-F8D0-45D9-96BB-8DD3572BAA0E}" sibTransId="{1248D5D8-3EAA-46FC-8F8C-961DD7377B24}"/>
    <dgm:cxn modelId="{5023A310-3200-4706-8626-083C18D0FCD1}" type="presOf" srcId="{2E27C2DE-E697-4EF2-A5C8-75EFC1B6F3E1}" destId="{318A706D-6778-49DA-8B29-72ABB7DB8572}" srcOrd="0" destOrd="0" presId="urn:microsoft.com/office/officeart/2005/8/layout/orgChart1"/>
    <dgm:cxn modelId="{1B9CC41E-8E45-41D6-A0DA-A171DE5BFC19}" type="presOf" srcId="{C47CE3F2-175F-4E71-BA92-60E5BD09B738}" destId="{EB286F81-C5C8-431E-8768-D613855A6635}" srcOrd="0" destOrd="0" presId="urn:microsoft.com/office/officeart/2005/8/layout/orgChart1"/>
    <dgm:cxn modelId="{9B64F921-23AE-43BC-998A-DB89E43BABD2}" type="presOf" srcId="{AB50880D-DABF-4234-898F-08827CB8BD97}" destId="{3EEB6CB6-A160-4054-804E-5D0855ECB278}" srcOrd="1" destOrd="0" presId="urn:microsoft.com/office/officeart/2005/8/layout/orgChart1"/>
    <dgm:cxn modelId="{117D9124-758D-410E-8104-42C9D9D08E2F}" type="presOf" srcId="{39B4D257-129D-445E-8BD7-24D49F6A009A}" destId="{F170BCB4-677F-4B2E-BCBC-F3220FFDA904}" srcOrd="0" destOrd="0" presId="urn:microsoft.com/office/officeart/2005/8/layout/orgChart1"/>
    <dgm:cxn modelId="{A5B99D39-328F-4BEC-974D-FFB14A592394}" type="presOf" srcId="{580EDF54-C837-47EA-8F30-C5C0BB9235FC}" destId="{F8531298-EE7A-4273-84CB-848835D449C5}" srcOrd="0" destOrd="0" presId="urn:microsoft.com/office/officeart/2005/8/layout/orgChart1"/>
    <dgm:cxn modelId="{7C3BD039-A720-4566-B29F-A7794C68E8A7}" type="presOf" srcId="{D4E1411D-7911-48ED-887A-076C66BAC532}" destId="{0C8A9937-C074-4776-8812-1FDD31CA8790}" srcOrd="1" destOrd="0" presId="urn:microsoft.com/office/officeart/2005/8/layout/orgChart1"/>
    <dgm:cxn modelId="{C5C8DB40-BA0D-41EB-B2BF-30A2B1E5F723}" type="presOf" srcId="{EF732B41-BA3F-49AB-9118-809808B3F92F}" destId="{8F2E3E8D-7F56-45E2-84DB-AD7DF3EF6600}" srcOrd="0" destOrd="0" presId="urn:microsoft.com/office/officeart/2005/8/layout/orgChart1"/>
    <dgm:cxn modelId="{209EED5F-64E4-4EE7-BB59-1BDDC93F9471}" type="presOf" srcId="{580EDF54-C837-47EA-8F30-C5C0BB9235FC}" destId="{A29E201A-7F38-41A5-AFB4-47CDE4171987}" srcOrd="1" destOrd="0" presId="urn:microsoft.com/office/officeart/2005/8/layout/orgChart1"/>
    <dgm:cxn modelId="{2C1F2541-936E-4001-9260-F3FBFF915C56}" type="presOf" srcId="{02F937D7-3F98-4292-9ABB-4345F0BD983B}" destId="{3CE32396-1820-4D4F-BB8A-652AC557DD0A}" srcOrd="0" destOrd="0" presId="urn:microsoft.com/office/officeart/2005/8/layout/orgChart1"/>
    <dgm:cxn modelId="{18A1FE63-7B00-45E6-98B9-BF2C5FD0248D}" type="presOf" srcId="{8013D6A4-2865-474F-BF43-C4696B13E1BA}" destId="{D863858E-7707-4138-8F6C-F4614DE409BC}" srcOrd="0" destOrd="0" presId="urn:microsoft.com/office/officeart/2005/8/layout/orgChart1"/>
    <dgm:cxn modelId="{BC814164-CF06-43A8-86DD-287A441DADBE}" type="presOf" srcId="{AB50880D-DABF-4234-898F-08827CB8BD97}" destId="{AD6F1DB0-ED02-4C98-9F8C-AA90E93FAF7F}" srcOrd="0" destOrd="0" presId="urn:microsoft.com/office/officeart/2005/8/layout/orgChart1"/>
    <dgm:cxn modelId="{6655134A-DD5C-4600-B5EE-2A833758B97C}" srcId="{5F811E33-F502-4581-A954-4AA3EB7C6FED}" destId="{580EDF54-C837-47EA-8F30-C5C0BB9235FC}" srcOrd="0" destOrd="0" parTransId="{39B4D257-129D-445E-8BD7-24D49F6A009A}" sibTransId="{53A2627E-96B8-4515-AFB4-FD6D484D3D7E}"/>
    <dgm:cxn modelId="{47DB264E-E69C-4873-BDE8-47A9C87B08DB}" srcId="{BBA8A578-2045-4409-BA1F-B0F8C99C729B}" destId="{D4E1411D-7911-48ED-887A-076C66BAC532}" srcOrd="1" destOrd="0" parTransId="{15840F8B-E2FC-41DD-99A2-CEAD01439E94}" sibTransId="{04FF5855-BD16-4EC6-8212-EF5FBA251E29}"/>
    <dgm:cxn modelId="{523D8270-6040-441D-9540-3EA58C227CD5}" type="presOf" srcId="{D4E1411D-7911-48ED-887A-076C66BAC532}" destId="{00EE4629-240F-4539-807E-9CB47D29134B}" srcOrd="0" destOrd="0" presId="urn:microsoft.com/office/officeart/2005/8/layout/orgChart1"/>
    <dgm:cxn modelId="{967CE671-7A16-42A8-AEFE-6F2124D30C8A}" type="presOf" srcId="{22C8C57B-F8D0-45D9-96BB-8DD3572BAA0E}" destId="{C4261246-DF58-4CBD-932B-E94B3EBF5CF1}" srcOrd="0" destOrd="0" presId="urn:microsoft.com/office/officeart/2005/8/layout/orgChart1"/>
    <dgm:cxn modelId="{21367981-045A-40DF-A9DA-F2C96C63ED62}" type="presOf" srcId="{2E27C2DE-E697-4EF2-A5C8-75EFC1B6F3E1}" destId="{7724D9E5-EEDD-428C-899F-42BD144D6EC2}" srcOrd="1" destOrd="0" presId="urn:microsoft.com/office/officeart/2005/8/layout/orgChart1"/>
    <dgm:cxn modelId="{E0FFEF8A-B208-4DC8-87F3-075F3B6ACE68}" srcId="{D4E1411D-7911-48ED-887A-076C66BAC532}" destId="{2E27C2DE-E697-4EF2-A5C8-75EFC1B6F3E1}" srcOrd="1" destOrd="0" parTransId="{8013D6A4-2865-474F-BF43-C4696B13E1BA}" sibTransId="{D6FD39C0-A248-4355-AE99-4E838A119337}"/>
    <dgm:cxn modelId="{9D539492-0B5E-409A-9A75-1256CF19AD35}" type="presOf" srcId="{2506E706-7798-42EF-BE2C-1E01AD1EBDB7}" destId="{558551A7-6396-4CF0-81E7-4FE01CF15413}" srcOrd="1" destOrd="0" presId="urn:microsoft.com/office/officeart/2005/8/layout/orgChart1"/>
    <dgm:cxn modelId="{86DF44A8-ACED-4323-832B-5B94D4F0FA9B}" type="presOf" srcId="{2506E706-7798-42EF-BE2C-1E01AD1EBDB7}" destId="{C85C37B0-2C37-4A77-B240-5776BE778EAB}" srcOrd="0" destOrd="0" presId="urn:microsoft.com/office/officeart/2005/8/layout/orgChart1"/>
    <dgm:cxn modelId="{756EC4AA-65DA-4B87-B22B-D6F115FDF1F3}" srcId="{BBA8A578-2045-4409-BA1F-B0F8C99C729B}" destId="{5F811E33-F502-4581-A954-4AA3EB7C6FED}" srcOrd="0" destOrd="0" parTransId="{E8682C64-0DEE-4B88-9EE3-53727393F1A9}" sibTransId="{B7259D56-F1C1-4D20-9D35-DEA04D34936B}"/>
    <dgm:cxn modelId="{32C0BBAC-CA7E-4BEB-BAB0-393FEEA26394}" srcId="{D4E1411D-7911-48ED-887A-076C66BAC532}" destId="{2506E706-7798-42EF-BE2C-1E01AD1EBDB7}" srcOrd="3" destOrd="0" parTransId="{EF732B41-BA3F-49AB-9118-809808B3F92F}" sibTransId="{79EF38A6-9AB0-4D74-80EC-1B681E76238D}"/>
    <dgm:cxn modelId="{8CC2FBB8-9915-43AC-9E34-8A5B70D1456D}" type="presOf" srcId="{5F811E33-F502-4581-A954-4AA3EB7C6FED}" destId="{02896673-9FEF-44B8-8A00-15BE11E8A2A6}" srcOrd="1" destOrd="0" presId="urn:microsoft.com/office/officeart/2005/8/layout/orgChart1"/>
    <dgm:cxn modelId="{B3C9CABD-2302-40E7-8DD8-5D8ACD9A6097}" type="presOf" srcId="{BBA8A578-2045-4409-BA1F-B0F8C99C729B}" destId="{A1FBB515-AC91-4543-90E1-E8B490CB9EB3}" srcOrd="0" destOrd="0" presId="urn:microsoft.com/office/officeart/2005/8/layout/orgChart1"/>
    <dgm:cxn modelId="{656536DB-6110-4252-BE21-E4F0365FCB98}" type="presOf" srcId="{5F811E33-F502-4581-A954-4AA3EB7C6FED}" destId="{D89006FC-5861-4DA6-9371-48EBEAFE8BC1}" srcOrd="0" destOrd="0" presId="urn:microsoft.com/office/officeart/2005/8/layout/orgChart1"/>
    <dgm:cxn modelId="{99C81AFA-63EC-4392-8965-66FF03571CB8}" type="presOf" srcId="{02F937D7-3F98-4292-9ABB-4345F0BD983B}" destId="{535B169A-A4BA-4AF9-BDA6-FB4CAB8AB7C7}" srcOrd="1" destOrd="0" presId="urn:microsoft.com/office/officeart/2005/8/layout/orgChart1"/>
    <dgm:cxn modelId="{210928FE-46FD-41DF-A9C4-2059ADF3EF0D}" srcId="{D4E1411D-7911-48ED-887A-076C66BAC532}" destId="{AB50880D-DABF-4234-898F-08827CB8BD97}" srcOrd="0" destOrd="0" parTransId="{C47CE3F2-175F-4E71-BA92-60E5BD09B738}" sibTransId="{B67F23E6-55B7-4E93-8300-408BA171E7CD}"/>
    <dgm:cxn modelId="{38A56989-A5C2-4F2A-B4FC-EAF4008BADDF}" type="presParOf" srcId="{A1FBB515-AC91-4543-90E1-E8B490CB9EB3}" destId="{83C194B9-77A9-43EC-A427-2C0329195CDA}" srcOrd="0" destOrd="0" presId="urn:microsoft.com/office/officeart/2005/8/layout/orgChart1"/>
    <dgm:cxn modelId="{C99DEE4A-0A22-4902-AE23-6B622AB5B9D6}" type="presParOf" srcId="{83C194B9-77A9-43EC-A427-2C0329195CDA}" destId="{2E030C29-5A41-4CD3-B503-82F1DC4423F0}" srcOrd="0" destOrd="0" presId="urn:microsoft.com/office/officeart/2005/8/layout/orgChart1"/>
    <dgm:cxn modelId="{BED177ED-1E20-4AEE-8641-465E7D45E7A7}" type="presParOf" srcId="{2E030C29-5A41-4CD3-B503-82F1DC4423F0}" destId="{D89006FC-5861-4DA6-9371-48EBEAFE8BC1}" srcOrd="0" destOrd="0" presId="urn:microsoft.com/office/officeart/2005/8/layout/orgChart1"/>
    <dgm:cxn modelId="{EF30CDBE-582E-4B65-8C55-75821FFEDFD7}" type="presParOf" srcId="{2E030C29-5A41-4CD3-B503-82F1DC4423F0}" destId="{02896673-9FEF-44B8-8A00-15BE11E8A2A6}" srcOrd="1" destOrd="0" presId="urn:microsoft.com/office/officeart/2005/8/layout/orgChart1"/>
    <dgm:cxn modelId="{7B45C0F5-5BD5-4346-84BF-432F2676110E}" type="presParOf" srcId="{83C194B9-77A9-43EC-A427-2C0329195CDA}" destId="{CEC1467D-14D7-4FE7-908E-C69DDCD99DC9}" srcOrd="1" destOrd="0" presId="urn:microsoft.com/office/officeart/2005/8/layout/orgChart1"/>
    <dgm:cxn modelId="{ED37F5F1-5B87-4D8F-A2E5-C680ABEFDD66}" type="presParOf" srcId="{CEC1467D-14D7-4FE7-908E-C69DDCD99DC9}" destId="{F170BCB4-677F-4B2E-BCBC-F3220FFDA904}" srcOrd="0" destOrd="0" presId="urn:microsoft.com/office/officeart/2005/8/layout/orgChart1"/>
    <dgm:cxn modelId="{99E51BA2-421B-4755-BC63-6FE62AB4AED7}" type="presParOf" srcId="{CEC1467D-14D7-4FE7-908E-C69DDCD99DC9}" destId="{A57348DA-991B-42E6-948C-CD295D3D332E}" srcOrd="1" destOrd="0" presId="urn:microsoft.com/office/officeart/2005/8/layout/orgChart1"/>
    <dgm:cxn modelId="{FD3F7B2C-F52E-4F90-9993-347EB54EA1F7}" type="presParOf" srcId="{A57348DA-991B-42E6-948C-CD295D3D332E}" destId="{4A7A9AF4-43DF-418E-8772-BCD6671F028F}" srcOrd="0" destOrd="0" presId="urn:microsoft.com/office/officeart/2005/8/layout/orgChart1"/>
    <dgm:cxn modelId="{3612C9C6-9059-4A74-9543-881EF135F538}" type="presParOf" srcId="{4A7A9AF4-43DF-418E-8772-BCD6671F028F}" destId="{F8531298-EE7A-4273-84CB-848835D449C5}" srcOrd="0" destOrd="0" presId="urn:microsoft.com/office/officeart/2005/8/layout/orgChart1"/>
    <dgm:cxn modelId="{742FF624-86EB-4891-80A5-8CBB5F5F97B4}" type="presParOf" srcId="{4A7A9AF4-43DF-418E-8772-BCD6671F028F}" destId="{A29E201A-7F38-41A5-AFB4-47CDE4171987}" srcOrd="1" destOrd="0" presId="urn:microsoft.com/office/officeart/2005/8/layout/orgChart1"/>
    <dgm:cxn modelId="{4EBB91ED-7ACF-4FAD-AF0B-2D5E8471B2DB}" type="presParOf" srcId="{A57348DA-991B-42E6-948C-CD295D3D332E}" destId="{822DE536-91FC-40ED-B63E-E6E7B88038D7}" srcOrd="1" destOrd="0" presId="urn:microsoft.com/office/officeart/2005/8/layout/orgChart1"/>
    <dgm:cxn modelId="{8B11230E-105A-4412-A79C-6CD4966BC23B}" type="presParOf" srcId="{A57348DA-991B-42E6-948C-CD295D3D332E}" destId="{97FE6C30-6045-477A-8868-3B4B75BAAB5A}" srcOrd="2" destOrd="0" presId="urn:microsoft.com/office/officeart/2005/8/layout/orgChart1"/>
    <dgm:cxn modelId="{9A4C9330-8FDE-4650-B534-C429C383555B}" type="presParOf" srcId="{83C194B9-77A9-43EC-A427-2C0329195CDA}" destId="{8F7A945A-6800-496E-A4B2-1B2B9360E659}" srcOrd="2" destOrd="0" presId="urn:microsoft.com/office/officeart/2005/8/layout/orgChart1"/>
    <dgm:cxn modelId="{F1C80B19-CCAC-43DB-A93D-85EF7F3488E0}" type="presParOf" srcId="{A1FBB515-AC91-4543-90E1-E8B490CB9EB3}" destId="{A57C195A-BDF5-448C-BF61-C57E4009B874}" srcOrd="1" destOrd="0" presId="urn:microsoft.com/office/officeart/2005/8/layout/orgChart1"/>
    <dgm:cxn modelId="{25418302-D0E4-4EA7-87EE-F672D0C511C3}" type="presParOf" srcId="{A57C195A-BDF5-448C-BF61-C57E4009B874}" destId="{FC6165E1-5DB0-42B2-80B4-412440CE9B5A}" srcOrd="0" destOrd="0" presId="urn:microsoft.com/office/officeart/2005/8/layout/orgChart1"/>
    <dgm:cxn modelId="{A0BAC981-00C4-4558-A02F-9258D1EB9DE3}" type="presParOf" srcId="{FC6165E1-5DB0-42B2-80B4-412440CE9B5A}" destId="{00EE4629-240F-4539-807E-9CB47D29134B}" srcOrd="0" destOrd="0" presId="urn:microsoft.com/office/officeart/2005/8/layout/orgChart1"/>
    <dgm:cxn modelId="{E1D2626B-037B-41D5-9C80-CC99ACCD4442}" type="presParOf" srcId="{FC6165E1-5DB0-42B2-80B4-412440CE9B5A}" destId="{0C8A9937-C074-4776-8812-1FDD31CA8790}" srcOrd="1" destOrd="0" presId="urn:microsoft.com/office/officeart/2005/8/layout/orgChart1"/>
    <dgm:cxn modelId="{F98FF1C7-409E-42FD-8E41-D123424732E0}" type="presParOf" srcId="{A57C195A-BDF5-448C-BF61-C57E4009B874}" destId="{501A1231-488A-401A-A166-36F9B26FBFA3}" srcOrd="1" destOrd="0" presId="urn:microsoft.com/office/officeart/2005/8/layout/orgChart1"/>
    <dgm:cxn modelId="{D9B8EF0F-1C7E-433F-9B0B-E4633582C099}" type="presParOf" srcId="{501A1231-488A-401A-A166-36F9B26FBFA3}" destId="{EB286F81-C5C8-431E-8768-D613855A6635}" srcOrd="0" destOrd="0" presId="urn:microsoft.com/office/officeart/2005/8/layout/orgChart1"/>
    <dgm:cxn modelId="{3F52EF03-8DAB-4A92-A70B-C62B48591C4A}" type="presParOf" srcId="{501A1231-488A-401A-A166-36F9B26FBFA3}" destId="{3046EA76-7411-44E0-9FE9-68443352287A}" srcOrd="1" destOrd="0" presId="urn:microsoft.com/office/officeart/2005/8/layout/orgChart1"/>
    <dgm:cxn modelId="{76B0038F-4C16-4F2D-8E1F-637042370E60}" type="presParOf" srcId="{3046EA76-7411-44E0-9FE9-68443352287A}" destId="{9E346DBD-205A-4733-957D-5FDE89D3F0F4}" srcOrd="0" destOrd="0" presId="urn:microsoft.com/office/officeart/2005/8/layout/orgChart1"/>
    <dgm:cxn modelId="{DAB0BF74-FE9E-40C4-95DF-4D5A6908A1AA}" type="presParOf" srcId="{9E346DBD-205A-4733-957D-5FDE89D3F0F4}" destId="{AD6F1DB0-ED02-4C98-9F8C-AA90E93FAF7F}" srcOrd="0" destOrd="0" presId="urn:microsoft.com/office/officeart/2005/8/layout/orgChart1"/>
    <dgm:cxn modelId="{878DEA8C-D046-4438-BDE9-337E63A6B7F3}" type="presParOf" srcId="{9E346DBD-205A-4733-957D-5FDE89D3F0F4}" destId="{3EEB6CB6-A160-4054-804E-5D0855ECB278}" srcOrd="1" destOrd="0" presId="urn:microsoft.com/office/officeart/2005/8/layout/orgChart1"/>
    <dgm:cxn modelId="{B461DF29-B497-4AE9-B7FC-47E5D23315BB}" type="presParOf" srcId="{3046EA76-7411-44E0-9FE9-68443352287A}" destId="{224C2CBD-5AC5-4541-969B-5F8372BB97F8}" srcOrd="1" destOrd="0" presId="urn:microsoft.com/office/officeart/2005/8/layout/orgChart1"/>
    <dgm:cxn modelId="{DF3ABC84-AF71-49F9-A582-C97F90E718AF}" type="presParOf" srcId="{3046EA76-7411-44E0-9FE9-68443352287A}" destId="{30789BEE-943D-41B6-8AAB-B6139F154339}" srcOrd="2" destOrd="0" presId="urn:microsoft.com/office/officeart/2005/8/layout/orgChart1"/>
    <dgm:cxn modelId="{BA80B2EE-D2FB-47AD-8BD7-80EB0E43F162}" type="presParOf" srcId="{501A1231-488A-401A-A166-36F9B26FBFA3}" destId="{D863858E-7707-4138-8F6C-F4614DE409BC}" srcOrd="2" destOrd="0" presId="urn:microsoft.com/office/officeart/2005/8/layout/orgChart1"/>
    <dgm:cxn modelId="{66FFA17F-B824-4EC6-98D6-0068EEC9BEF3}" type="presParOf" srcId="{501A1231-488A-401A-A166-36F9B26FBFA3}" destId="{F9B3E850-816C-4948-B752-605A1EBED390}" srcOrd="3" destOrd="0" presId="urn:microsoft.com/office/officeart/2005/8/layout/orgChart1"/>
    <dgm:cxn modelId="{D4FE30E3-6E91-42E4-B1BB-2D70FC190921}" type="presParOf" srcId="{F9B3E850-816C-4948-B752-605A1EBED390}" destId="{EB22F338-1809-4675-8B07-DAC1EEE4F749}" srcOrd="0" destOrd="0" presId="urn:microsoft.com/office/officeart/2005/8/layout/orgChart1"/>
    <dgm:cxn modelId="{CBCB8565-9B31-4B60-9A4D-55D720C9AFAF}" type="presParOf" srcId="{EB22F338-1809-4675-8B07-DAC1EEE4F749}" destId="{318A706D-6778-49DA-8B29-72ABB7DB8572}" srcOrd="0" destOrd="0" presId="urn:microsoft.com/office/officeart/2005/8/layout/orgChart1"/>
    <dgm:cxn modelId="{65FF6EE4-26CE-435B-973B-E741B0C98789}" type="presParOf" srcId="{EB22F338-1809-4675-8B07-DAC1EEE4F749}" destId="{7724D9E5-EEDD-428C-899F-42BD144D6EC2}" srcOrd="1" destOrd="0" presId="urn:microsoft.com/office/officeart/2005/8/layout/orgChart1"/>
    <dgm:cxn modelId="{B9D5F137-C5B0-4F6A-9155-2204718E2D0F}" type="presParOf" srcId="{F9B3E850-816C-4948-B752-605A1EBED390}" destId="{192F8754-66DB-44EF-931D-4201058F4F15}" srcOrd="1" destOrd="0" presId="urn:microsoft.com/office/officeart/2005/8/layout/orgChart1"/>
    <dgm:cxn modelId="{3BE37EF0-1705-44B1-81D8-3B27AA721D8B}" type="presParOf" srcId="{F9B3E850-816C-4948-B752-605A1EBED390}" destId="{5FE3EC0A-AD3B-44FE-B964-B3817CC3F0D2}" srcOrd="2" destOrd="0" presId="urn:microsoft.com/office/officeart/2005/8/layout/orgChart1"/>
    <dgm:cxn modelId="{6AF01864-83A8-42EE-AEDA-2E8B229B8FC8}" type="presParOf" srcId="{501A1231-488A-401A-A166-36F9B26FBFA3}" destId="{C4261246-DF58-4CBD-932B-E94B3EBF5CF1}" srcOrd="4" destOrd="0" presId="urn:microsoft.com/office/officeart/2005/8/layout/orgChart1"/>
    <dgm:cxn modelId="{3EE6894B-60C1-45BD-92B6-3F136D695808}" type="presParOf" srcId="{501A1231-488A-401A-A166-36F9B26FBFA3}" destId="{7BC68D9E-8044-4D06-9CC8-E623F43224DA}" srcOrd="5" destOrd="0" presId="urn:microsoft.com/office/officeart/2005/8/layout/orgChart1"/>
    <dgm:cxn modelId="{B84D6D41-BDA2-460E-A719-38513AC0A9FA}" type="presParOf" srcId="{7BC68D9E-8044-4D06-9CC8-E623F43224DA}" destId="{D919B435-6719-4AFB-8AD9-1331FB7D0FBE}" srcOrd="0" destOrd="0" presId="urn:microsoft.com/office/officeart/2005/8/layout/orgChart1"/>
    <dgm:cxn modelId="{DBE95177-5BB3-4BB5-B297-A3C050DD0697}" type="presParOf" srcId="{D919B435-6719-4AFB-8AD9-1331FB7D0FBE}" destId="{3CE32396-1820-4D4F-BB8A-652AC557DD0A}" srcOrd="0" destOrd="0" presId="urn:microsoft.com/office/officeart/2005/8/layout/orgChart1"/>
    <dgm:cxn modelId="{DF656B4F-31E5-4633-AF19-9256DD814448}" type="presParOf" srcId="{D919B435-6719-4AFB-8AD9-1331FB7D0FBE}" destId="{535B169A-A4BA-4AF9-BDA6-FB4CAB8AB7C7}" srcOrd="1" destOrd="0" presId="urn:microsoft.com/office/officeart/2005/8/layout/orgChart1"/>
    <dgm:cxn modelId="{904D1D58-3CEE-4C37-B630-FFA19B1EE644}" type="presParOf" srcId="{7BC68D9E-8044-4D06-9CC8-E623F43224DA}" destId="{2EE67F0D-A832-4966-8D06-F2F9D124195A}" srcOrd="1" destOrd="0" presId="urn:microsoft.com/office/officeart/2005/8/layout/orgChart1"/>
    <dgm:cxn modelId="{9FC52647-E1E6-4FA6-9B2C-54940798F0FE}" type="presParOf" srcId="{7BC68D9E-8044-4D06-9CC8-E623F43224DA}" destId="{1ECF1510-3312-404D-BAB0-3F3565F7CC61}" srcOrd="2" destOrd="0" presId="urn:microsoft.com/office/officeart/2005/8/layout/orgChart1"/>
    <dgm:cxn modelId="{3BB94C29-41B7-451D-8A9C-E525B9F538BA}" type="presParOf" srcId="{501A1231-488A-401A-A166-36F9B26FBFA3}" destId="{8F2E3E8D-7F56-45E2-84DB-AD7DF3EF6600}" srcOrd="6" destOrd="0" presId="urn:microsoft.com/office/officeart/2005/8/layout/orgChart1"/>
    <dgm:cxn modelId="{8B8E006A-4EA2-4DB4-9885-D6C8798C7E23}" type="presParOf" srcId="{501A1231-488A-401A-A166-36F9B26FBFA3}" destId="{B62996B7-1248-4E0F-8DD0-61C4157F9764}" srcOrd="7" destOrd="0" presId="urn:microsoft.com/office/officeart/2005/8/layout/orgChart1"/>
    <dgm:cxn modelId="{7653BBE1-EAC0-413B-9C02-FD7766B56177}" type="presParOf" srcId="{B62996B7-1248-4E0F-8DD0-61C4157F9764}" destId="{5A771473-DD21-427E-B3F1-3CC1CA96A5FD}" srcOrd="0" destOrd="0" presId="urn:microsoft.com/office/officeart/2005/8/layout/orgChart1"/>
    <dgm:cxn modelId="{BFD6F49F-951D-4620-B729-558AA1FEF354}" type="presParOf" srcId="{5A771473-DD21-427E-B3F1-3CC1CA96A5FD}" destId="{C85C37B0-2C37-4A77-B240-5776BE778EAB}" srcOrd="0" destOrd="0" presId="urn:microsoft.com/office/officeart/2005/8/layout/orgChart1"/>
    <dgm:cxn modelId="{006831A2-1DFD-4A3B-9949-2EBC9CD1F3C5}" type="presParOf" srcId="{5A771473-DD21-427E-B3F1-3CC1CA96A5FD}" destId="{558551A7-6396-4CF0-81E7-4FE01CF15413}" srcOrd="1" destOrd="0" presId="urn:microsoft.com/office/officeart/2005/8/layout/orgChart1"/>
    <dgm:cxn modelId="{40EBDE57-D047-4843-9B04-3FC5C7E85A65}" type="presParOf" srcId="{B62996B7-1248-4E0F-8DD0-61C4157F9764}" destId="{4BAB441F-B8DC-43EA-AFFC-E37CFAD58B1B}" srcOrd="1" destOrd="0" presId="urn:microsoft.com/office/officeart/2005/8/layout/orgChart1"/>
    <dgm:cxn modelId="{6A88E11A-CCE0-48B7-87FD-438DB5C5FB6D}" type="presParOf" srcId="{B62996B7-1248-4E0F-8DD0-61C4157F9764}" destId="{B59E03E9-3175-4880-AA96-F1590F0E85C1}" srcOrd="2" destOrd="0" presId="urn:microsoft.com/office/officeart/2005/8/layout/orgChart1"/>
    <dgm:cxn modelId="{F31DD79F-12A6-40DE-B114-DAE5354AB70B}" type="presParOf" srcId="{A57C195A-BDF5-448C-BF61-C57E4009B874}" destId="{6B67CE59-8B31-4BF4-ADCB-3AFD8EBC57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BA5E1-AA8E-4D09-A7F5-989A127A31E1}">
      <dsp:nvSpPr>
        <dsp:cNvPr id="0" name=""/>
        <dsp:cNvSpPr/>
      </dsp:nvSpPr>
      <dsp:spPr>
        <a:xfrm>
          <a:off x="0" y="287702"/>
          <a:ext cx="6745791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1" anchor="ctr" anchorCtr="0">
          <a:noAutofit/>
        </a:bodyPr>
        <a:lstStyle/>
        <a:p>
          <a:pPr marL="0" lvl="0" indent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Compatibility</a:t>
          </a:r>
          <a:endParaRPr lang="he-IL" sz="3600" kern="12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sp:txBody>
      <dsp:txXfrm>
        <a:off x="59399" y="347101"/>
        <a:ext cx="6626993" cy="1098002"/>
      </dsp:txXfrm>
    </dsp:sp>
    <dsp:sp modelId="{94AFFE64-40F4-40AC-8998-B43FAA65B3BF}">
      <dsp:nvSpPr>
        <dsp:cNvPr id="0" name=""/>
        <dsp:cNvSpPr/>
      </dsp:nvSpPr>
      <dsp:spPr>
        <a:xfrm>
          <a:off x="0" y="1691703"/>
          <a:ext cx="6745791" cy="1216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1" anchor="ctr" anchorCtr="0">
          <a:noAutofit/>
        </a:bodyPr>
        <a:lstStyle/>
        <a:p>
          <a:pPr marL="0" lvl="0" indent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GUI</a:t>
          </a:r>
          <a:endParaRPr lang="he-IL" sz="3600" kern="12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sp:txBody>
      <dsp:txXfrm>
        <a:off x="59399" y="1751102"/>
        <a:ext cx="6626993" cy="1098002"/>
      </dsp:txXfrm>
    </dsp:sp>
    <dsp:sp modelId="{5015ACC6-71A7-40CB-8CD2-615A2222EAA5}">
      <dsp:nvSpPr>
        <dsp:cNvPr id="0" name=""/>
        <dsp:cNvSpPr/>
      </dsp:nvSpPr>
      <dsp:spPr>
        <a:xfrm>
          <a:off x="0" y="3095703"/>
          <a:ext cx="6745791" cy="1216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1" anchor="ctr" anchorCtr="0">
          <a:noAutofit/>
        </a:bodyPr>
        <a:lstStyle/>
        <a:p>
          <a:pPr marL="0" lvl="0" indent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Functionality</a:t>
          </a:r>
          <a:endParaRPr lang="he-IL" sz="3600" kern="1200" noProof="0" dirty="0">
            <a:latin typeface="Segoe UI Semilight" panose="020B0402040204020203" pitchFamily="34" charset="0"/>
            <a:ea typeface="Tahoma" panose="020B0604030504040204" pitchFamily="34" charset="0"/>
            <a:cs typeface="Segoe UI Semilight" panose="020B0402040204020203" pitchFamily="34" charset="0"/>
          </a:endParaRPr>
        </a:p>
      </dsp:txBody>
      <dsp:txXfrm>
        <a:off x="59399" y="3155102"/>
        <a:ext cx="6626993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BA5E1-AA8E-4D09-A7F5-989A127A31E1}">
      <dsp:nvSpPr>
        <dsp:cNvPr id="0" name=""/>
        <dsp:cNvSpPr/>
      </dsp:nvSpPr>
      <dsp:spPr>
        <a:xfrm>
          <a:off x="0" y="287702"/>
          <a:ext cx="6745791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1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kern="1200" noProof="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סבב בדיקות ראשון</a:t>
          </a:r>
        </a:p>
      </dsp:txBody>
      <dsp:txXfrm>
        <a:off x="59399" y="347101"/>
        <a:ext cx="6626993" cy="1098002"/>
      </dsp:txXfrm>
    </dsp:sp>
    <dsp:sp modelId="{94AFFE64-40F4-40AC-8998-B43FAA65B3BF}">
      <dsp:nvSpPr>
        <dsp:cNvPr id="0" name=""/>
        <dsp:cNvSpPr/>
      </dsp:nvSpPr>
      <dsp:spPr>
        <a:xfrm>
          <a:off x="0" y="1691703"/>
          <a:ext cx="6745791" cy="1216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1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kern="1200" noProof="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סבב בדיקות שני</a:t>
          </a:r>
        </a:p>
      </dsp:txBody>
      <dsp:txXfrm>
        <a:off x="59399" y="1751102"/>
        <a:ext cx="6626993" cy="1098002"/>
      </dsp:txXfrm>
    </dsp:sp>
    <dsp:sp modelId="{5015ACC6-71A7-40CB-8CD2-615A2222EAA5}">
      <dsp:nvSpPr>
        <dsp:cNvPr id="0" name=""/>
        <dsp:cNvSpPr/>
      </dsp:nvSpPr>
      <dsp:spPr>
        <a:xfrm>
          <a:off x="0" y="3095703"/>
          <a:ext cx="6745791" cy="1216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1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kern="1200" noProof="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סבב בדיקות שלישי</a:t>
          </a:r>
        </a:p>
      </dsp:txBody>
      <dsp:txXfrm>
        <a:off x="59399" y="3155102"/>
        <a:ext cx="6626993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E4C05-B390-44A9-A2FF-6A617E2795E0}">
      <dsp:nvSpPr>
        <dsp:cNvPr id="0" name=""/>
        <dsp:cNvSpPr/>
      </dsp:nvSpPr>
      <dsp:spPr>
        <a:xfrm>
          <a:off x="0" y="3721143"/>
          <a:ext cx="7210716" cy="12213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rtlCol="1" anchor="ctr" anchorCtr="0">
          <a:noAutofit/>
        </a:bodyPr>
        <a:lstStyle/>
        <a:p>
          <a:pPr marL="0" lvl="0" indent="0" algn="ct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100" kern="1200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באג 1 בסבב שלישי</a:t>
          </a:r>
          <a:endParaRPr lang="he-IL" sz="41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721143"/>
        <a:ext cx="7210716" cy="1221362"/>
      </dsp:txXfrm>
    </dsp:sp>
    <dsp:sp modelId="{6B7C91A5-8F14-4910-90B1-E3E8F68DF92C}">
      <dsp:nvSpPr>
        <dsp:cNvPr id="0" name=""/>
        <dsp:cNvSpPr/>
      </dsp:nvSpPr>
      <dsp:spPr>
        <a:xfrm rot="10800000">
          <a:off x="0" y="1861008"/>
          <a:ext cx="7210716" cy="1878455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rtlCol="1" anchor="ctr" anchorCtr="0">
          <a:noAutofit/>
        </a:bodyPr>
        <a:lstStyle/>
        <a:p>
          <a:pPr marL="0" lvl="0" indent="0" algn="ct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1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 באגים בסבב שני</a:t>
          </a:r>
        </a:p>
      </dsp:txBody>
      <dsp:txXfrm rot="10800000">
        <a:off x="0" y="1861008"/>
        <a:ext cx="7210716" cy="1220564"/>
      </dsp:txXfrm>
    </dsp:sp>
    <dsp:sp modelId="{236F7FC5-27FC-4435-8D99-97EDD32F984A}">
      <dsp:nvSpPr>
        <dsp:cNvPr id="0" name=""/>
        <dsp:cNvSpPr/>
      </dsp:nvSpPr>
      <dsp:spPr>
        <a:xfrm rot="10800000">
          <a:off x="0" y="873"/>
          <a:ext cx="7210716" cy="1878455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rtlCol="1" anchor="ctr" anchorCtr="0">
          <a:noAutofit/>
        </a:bodyPr>
        <a:lstStyle/>
        <a:p>
          <a:pPr marL="0" lvl="0" indent="0" algn="ct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100" kern="1200" noProof="0" dirty="0">
              <a:latin typeface="Segoe UI Semilight" panose="020B0402040204020203" pitchFamily="34" charset="0"/>
              <a:ea typeface="Tahoma" panose="020B0604030504040204" pitchFamily="34" charset="0"/>
              <a:cs typeface="Segoe UI Semilight" panose="020B0402040204020203" pitchFamily="34" charset="0"/>
            </a:rPr>
            <a:t>8 באגים בסבב ראשון</a:t>
          </a:r>
        </a:p>
      </dsp:txBody>
      <dsp:txXfrm rot="10800000">
        <a:off x="0" y="873"/>
        <a:ext cx="7210716" cy="1220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E3E8D-7F56-45E2-84DB-AD7DF3EF6600}">
      <dsp:nvSpPr>
        <dsp:cNvPr id="0" name=""/>
        <dsp:cNvSpPr/>
      </dsp:nvSpPr>
      <dsp:spPr>
        <a:xfrm>
          <a:off x="4981490" y="2090631"/>
          <a:ext cx="2564574" cy="29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63"/>
              </a:lnTo>
              <a:lnTo>
                <a:pt x="2564574" y="148363"/>
              </a:lnTo>
              <a:lnTo>
                <a:pt x="2564574" y="2967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61246-DF58-4CBD-932B-E94B3EBF5CF1}">
      <dsp:nvSpPr>
        <dsp:cNvPr id="0" name=""/>
        <dsp:cNvSpPr/>
      </dsp:nvSpPr>
      <dsp:spPr>
        <a:xfrm>
          <a:off x="4981490" y="2090631"/>
          <a:ext cx="854858" cy="29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63"/>
              </a:lnTo>
              <a:lnTo>
                <a:pt x="854858" y="148363"/>
              </a:lnTo>
              <a:lnTo>
                <a:pt x="854858" y="2967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3858E-7707-4138-8F6C-F4614DE409BC}">
      <dsp:nvSpPr>
        <dsp:cNvPr id="0" name=""/>
        <dsp:cNvSpPr/>
      </dsp:nvSpPr>
      <dsp:spPr>
        <a:xfrm>
          <a:off x="4126632" y="2090631"/>
          <a:ext cx="854858" cy="296727"/>
        </a:xfrm>
        <a:custGeom>
          <a:avLst/>
          <a:gdLst/>
          <a:ahLst/>
          <a:cxnLst/>
          <a:rect l="0" t="0" r="0" b="0"/>
          <a:pathLst>
            <a:path>
              <a:moveTo>
                <a:pt x="854858" y="0"/>
              </a:moveTo>
              <a:lnTo>
                <a:pt x="854858" y="148363"/>
              </a:lnTo>
              <a:lnTo>
                <a:pt x="0" y="148363"/>
              </a:lnTo>
              <a:lnTo>
                <a:pt x="0" y="2967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86F81-C5C8-431E-8768-D613855A6635}">
      <dsp:nvSpPr>
        <dsp:cNvPr id="0" name=""/>
        <dsp:cNvSpPr/>
      </dsp:nvSpPr>
      <dsp:spPr>
        <a:xfrm>
          <a:off x="2416916" y="2090631"/>
          <a:ext cx="2564574" cy="296727"/>
        </a:xfrm>
        <a:custGeom>
          <a:avLst/>
          <a:gdLst/>
          <a:ahLst/>
          <a:cxnLst/>
          <a:rect l="0" t="0" r="0" b="0"/>
          <a:pathLst>
            <a:path>
              <a:moveTo>
                <a:pt x="2564574" y="0"/>
              </a:moveTo>
              <a:lnTo>
                <a:pt x="2564574" y="148363"/>
              </a:lnTo>
              <a:lnTo>
                <a:pt x="0" y="148363"/>
              </a:lnTo>
              <a:lnTo>
                <a:pt x="0" y="2967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0BCB4-677F-4B2E-BCBC-F3220FFDA904}">
      <dsp:nvSpPr>
        <dsp:cNvPr id="0" name=""/>
        <dsp:cNvSpPr/>
      </dsp:nvSpPr>
      <dsp:spPr>
        <a:xfrm>
          <a:off x="661479" y="2090631"/>
          <a:ext cx="91440" cy="296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7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006FC-5861-4DA6-9371-48EBEAFE8BC1}">
      <dsp:nvSpPr>
        <dsp:cNvPr id="0" name=""/>
        <dsp:cNvSpPr/>
      </dsp:nvSpPr>
      <dsp:spPr>
        <a:xfrm>
          <a:off x="705" y="1384137"/>
          <a:ext cx="1412988" cy="706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תפריט</a:t>
          </a:r>
        </a:p>
      </dsp:txBody>
      <dsp:txXfrm>
        <a:off x="705" y="1384137"/>
        <a:ext cx="1412988" cy="706494"/>
      </dsp:txXfrm>
    </dsp:sp>
    <dsp:sp modelId="{F8531298-EE7A-4273-84CB-848835D449C5}">
      <dsp:nvSpPr>
        <dsp:cNvPr id="0" name=""/>
        <dsp:cNvSpPr/>
      </dsp:nvSpPr>
      <dsp:spPr>
        <a:xfrm>
          <a:off x="705" y="2387359"/>
          <a:ext cx="1412988" cy="7064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Tips</a:t>
          </a:r>
          <a:endParaRPr lang="he-IL" sz="20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705" y="2387359"/>
        <a:ext cx="1412988" cy="706494"/>
      </dsp:txXfrm>
    </dsp:sp>
    <dsp:sp modelId="{00EE4629-240F-4539-807E-9CB47D29134B}">
      <dsp:nvSpPr>
        <dsp:cNvPr id="0" name=""/>
        <dsp:cNvSpPr/>
      </dsp:nvSpPr>
      <dsp:spPr>
        <a:xfrm>
          <a:off x="4274996" y="1384137"/>
          <a:ext cx="1412988" cy="706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>
              <a:latin typeface="Segoe UI Semilight" panose="020B0402040204020203" pitchFamily="34" charset="0"/>
              <a:cs typeface="Segoe UI Semilight" panose="020B0402040204020203" pitchFamily="34" charset="0"/>
            </a:rPr>
            <a:t>עמוד ראשי</a:t>
          </a:r>
          <a:endParaRPr lang="he-IL" sz="20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4274996" y="1384137"/>
        <a:ext cx="1412988" cy="706494"/>
      </dsp:txXfrm>
    </dsp:sp>
    <dsp:sp modelId="{AD6F1DB0-ED02-4C98-9F8C-AA90E93FAF7F}">
      <dsp:nvSpPr>
        <dsp:cNvPr id="0" name=""/>
        <dsp:cNvSpPr/>
      </dsp:nvSpPr>
      <dsp:spPr>
        <a:xfrm>
          <a:off x="1710421" y="2387359"/>
          <a:ext cx="1412988" cy="7064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קישור ל- </a:t>
          </a:r>
          <a:r>
            <a:rPr lang="en-US" sz="20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Youtube</a:t>
          </a:r>
          <a:endParaRPr lang="he-IL" sz="20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710421" y="2387359"/>
        <a:ext cx="1412988" cy="706494"/>
      </dsp:txXfrm>
    </dsp:sp>
    <dsp:sp modelId="{318A706D-6778-49DA-8B29-72ABB7DB8572}">
      <dsp:nvSpPr>
        <dsp:cNvPr id="0" name=""/>
        <dsp:cNvSpPr/>
      </dsp:nvSpPr>
      <dsp:spPr>
        <a:xfrm>
          <a:off x="3420138" y="2387359"/>
          <a:ext cx="1412988" cy="7064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Contact</a:t>
          </a:r>
          <a:endParaRPr lang="he-IL" sz="20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420138" y="2387359"/>
        <a:ext cx="1412988" cy="706494"/>
      </dsp:txXfrm>
    </dsp:sp>
    <dsp:sp modelId="{3CE32396-1820-4D4F-BB8A-652AC557DD0A}">
      <dsp:nvSpPr>
        <dsp:cNvPr id="0" name=""/>
        <dsp:cNvSpPr/>
      </dsp:nvSpPr>
      <dsp:spPr>
        <a:xfrm>
          <a:off x="5129854" y="2387359"/>
          <a:ext cx="1412988" cy="7064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Twitter</a:t>
          </a:r>
          <a:endParaRPr lang="he-IL" sz="20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5129854" y="2387359"/>
        <a:ext cx="1412988" cy="706494"/>
      </dsp:txXfrm>
    </dsp:sp>
    <dsp:sp modelId="{C85C37B0-2C37-4A77-B240-5776BE778EAB}">
      <dsp:nvSpPr>
        <dsp:cNvPr id="0" name=""/>
        <dsp:cNvSpPr/>
      </dsp:nvSpPr>
      <dsp:spPr>
        <a:xfrm>
          <a:off x="6839570" y="2387359"/>
          <a:ext cx="1412988" cy="7064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אודות</a:t>
          </a:r>
        </a:p>
      </dsp:txBody>
      <dsp:txXfrm>
        <a:off x="6839570" y="2387359"/>
        <a:ext cx="1412988" cy="706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508AC876-4998-402A-BA74-FE57EB3DEA58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ו'/סיון/תשפ"ב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0D4D6EF6-E2EF-452B-A550-B4BEBF67A7A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174DB84-6449-41FD-9714-4F22FA92766C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853816F-A1CF-4485-B308-1B9F14B36EAD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07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8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6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76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853816F-A1CF-4485-B308-1B9F14B36EAD}" type="slidenum">
              <a:rPr lang="he-IL" smtClean="0"/>
              <a:pPr algn="l" rtl="1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7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853816F-A1CF-4485-B308-1B9F14B36EA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2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6106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D66110B-3C42-4990-A7F6-C88802E395E9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038600" y="6356350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38200" y="6356350"/>
            <a:ext cx="27432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EC5C30-0B3A-4B13-ADDD-7C63C8AA921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38200" y="365125"/>
            <a:ext cx="10515600" cy="1325563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38200" y="1825625"/>
            <a:ext cx="10515600" cy="4351338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6106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1302F9F-8A37-41C5-8DA6-1B363C87BDA6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038600" y="6356350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38200" y="6356350"/>
            <a:ext cx="27432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EC5C30-0B3A-4B13-ADDD-7C63C8AA921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44550" y="1709738"/>
            <a:ext cx="10515600" cy="2852737"/>
          </a:xfrm>
        </p:spPr>
        <p:txBody>
          <a:bodyPr rtlCol="1" anchor="b"/>
          <a:lstStyle>
            <a:lvl1pPr algn="r" rtl="1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8445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6106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FBDB046-7482-4AE1-8423-695604FE58BD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038600" y="6356350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38200" y="6356350"/>
            <a:ext cx="27432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EC5C30-0B3A-4B13-ADDD-7C63C8AA921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38200" y="365125"/>
            <a:ext cx="10515600" cy="1325563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6172200" y="1825625"/>
            <a:ext cx="5181600" cy="4351338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838200" y="1825625"/>
            <a:ext cx="5181600" cy="4351338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6106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DDAC896-450A-4FCE-804C-8AF66E025A39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038600" y="6356350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382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ACEC5C30-0B3A-4B13-ADDD-7C63C8AA921B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36612" y="365125"/>
            <a:ext cx="10515600" cy="1325563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6194425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6194425" y="2505075"/>
            <a:ext cx="5157787" cy="3684588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H="1">
            <a:off x="836612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836612" y="2505075"/>
            <a:ext cx="5183188" cy="3684588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6106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14DB134-D8A7-4464-8471-9E25657929A1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038600" y="6356350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382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ACEC5C30-0B3A-4B13-ADDD-7C63C8AA921B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38200" y="365125"/>
            <a:ext cx="10515600" cy="1325563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6106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C930607-84BD-44CE-819A-0E203872571C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038600" y="6356350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38200" y="6356350"/>
            <a:ext cx="27432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EC5C30-0B3A-4B13-ADDD-7C63C8AA921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6106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DD782AB-D5A0-4441-B414-F48454755A84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038600" y="6356350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38200" y="6356350"/>
            <a:ext cx="27432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EC5C30-0B3A-4B13-ADDD-7C63C8AA921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419975" y="457200"/>
            <a:ext cx="3932237" cy="1600200"/>
          </a:xfrm>
        </p:spPr>
        <p:txBody>
          <a:bodyPr rtlCol="1" anchor="b"/>
          <a:lstStyle>
            <a:lvl1pPr algn="r" rtl="1"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36612" y="987425"/>
            <a:ext cx="6172200" cy="4873625"/>
          </a:xfrm>
        </p:spPr>
        <p:txBody>
          <a:bodyPr rtlCol="1"/>
          <a:lstStyle>
            <a:lvl1pPr algn="r" rtl="1"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19975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6106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20EA945-59E2-4B09-8A41-158106409A43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038600" y="6356350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38200" y="6356350"/>
            <a:ext cx="27432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EC5C30-0B3A-4B13-ADDD-7C63C8AA921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419975" y="457200"/>
            <a:ext cx="3932237" cy="1600200"/>
          </a:xfrm>
        </p:spPr>
        <p:txBody>
          <a:bodyPr rtlCol="1" anchor="b"/>
          <a:lstStyle>
            <a:lvl1pPr algn="r" rtl="1"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flipH="1">
            <a:off x="836612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419975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6106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C48878-71A1-471D-8C3B-ED9C7042E8C9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038600" y="6356350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38200" y="6356350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ACEC5C30-0B3A-4B13-ADDD-7C63C8AA921B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660D1A4-CBD8-4B4E-BDA3-154165C29D5C}" type="datetime1">
              <a:rPr lang="he-IL" noProof="0" smtClean="0"/>
              <a:t>ו'/סיון/תשפ"ב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EC5C30-0B3A-4B13-ADDD-7C63C8AA921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rincrawford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eristit.com/re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freegrowth.co.i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0.sv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www.tony-atkinson.com/" TargetMode="Externa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938751" y="2046748"/>
            <a:ext cx="6019846" cy="1443372"/>
          </a:xfrm>
        </p:spPr>
        <p:txBody>
          <a:bodyPr rtlCol="1">
            <a:normAutofit/>
          </a:bodyPr>
          <a:lstStyle/>
          <a:p>
            <a:pPr rtl="1"/>
            <a:r>
              <a:rPr lang="he-IL" sz="8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מסמך </a:t>
            </a:r>
            <a:r>
              <a:rPr lang="en-US" sz="8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STR</a:t>
            </a:r>
            <a:endParaRPr lang="he-IL" sz="8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308674" y="3512837"/>
            <a:ext cx="5280000" cy="185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08674" y="3561130"/>
            <a:ext cx="5280000" cy="710899"/>
          </a:xfrm>
        </p:spPr>
        <p:txBody>
          <a:bodyPr rtlCol="1">
            <a:normAutofit/>
          </a:bodyPr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e-IL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ברק </a:t>
            </a:r>
            <a:r>
              <a:rPr lang="he-IL" sz="36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ברנובסקי</a:t>
            </a:r>
            <a:r>
              <a:rPr lang="he-IL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ואלון הירש</a:t>
            </a:r>
          </a:p>
        </p:txBody>
      </p:sp>
      <p:pic>
        <p:nvPicPr>
          <p:cNvPr id="15" name="גרפיקה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68606" flipH="1">
            <a:off x="5207154" y="4482751"/>
            <a:ext cx="3194131" cy="3194131"/>
          </a:xfrm>
          <a:prstGeom prst="rect">
            <a:avLst/>
          </a:prstGeom>
        </p:spPr>
      </p:pic>
      <p:pic>
        <p:nvPicPr>
          <p:cNvPr id="11" name="גרפיקה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261393">
            <a:off x="10254721" y="1480366"/>
            <a:ext cx="2684499" cy="2684499"/>
          </a:xfrm>
          <a:prstGeom prst="rect">
            <a:avLst/>
          </a:prstGeom>
        </p:spPr>
      </p:pic>
      <p:pic>
        <p:nvPicPr>
          <p:cNvPr id="13" name="גרפיקה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21031" flipH="1">
            <a:off x="7818235" y="4797205"/>
            <a:ext cx="2453456" cy="2453456"/>
          </a:xfrm>
          <a:prstGeom prst="rect">
            <a:avLst/>
          </a:prstGeom>
        </p:spPr>
      </p:pic>
      <p:pic>
        <p:nvPicPr>
          <p:cNvPr id="7" name="גרפיקה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86303" flipH="1">
            <a:off x="9438410" y="3688628"/>
            <a:ext cx="3245427" cy="3245427"/>
          </a:xfrm>
          <a:prstGeom prst="rect">
            <a:avLst/>
          </a:prstGeom>
        </p:spPr>
      </p:pic>
      <p:pic>
        <p:nvPicPr>
          <p:cNvPr id="9" name="גרפיקה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48875" flipH="1">
            <a:off x="672477" y="-118161"/>
            <a:ext cx="3005286" cy="3005286"/>
          </a:xfrm>
          <a:prstGeom prst="rect">
            <a:avLst/>
          </a:prstGeom>
        </p:spPr>
      </p:pic>
      <p:pic>
        <p:nvPicPr>
          <p:cNvPr id="19" name="גרפיקה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10505" flipH="1">
            <a:off x="445879" y="145767"/>
            <a:ext cx="1574403" cy="1574403"/>
          </a:xfrm>
          <a:prstGeom prst="rect">
            <a:avLst/>
          </a:prstGeom>
        </p:spPr>
      </p:pic>
      <p:pic>
        <p:nvPicPr>
          <p:cNvPr id="21" name="גרפיקה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79210" flipH="1">
            <a:off x="-214079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474BE8-90BF-1ACF-E1E5-109D5FC8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211492" y="1414739"/>
            <a:ext cx="5115311" cy="480131"/>
          </a:xfrm>
        </p:spPr>
        <p:txBody>
          <a:bodyPr wrap="square">
            <a:spAutoFit/>
          </a:bodyPr>
          <a:lstStyle/>
          <a:p>
            <a:pPr algn="l" rtl="0"/>
            <a:r>
              <a:rPr lang="en" sz="28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http://www.lorincrawford.com</a:t>
            </a:r>
            <a:endParaRPr lang="he-IL" sz="28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B7897F8-A18C-F1B5-BA10-09D37DD6D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3128" b="5817"/>
          <a:stretch/>
        </p:blipFill>
        <p:spPr>
          <a:xfrm>
            <a:off x="4081313" y="3063929"/>
            <a:ext cx="7200000" cy="3140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כותרת 1">
            <a:extLst>
              <a:ext uri="{FF2B5EF4-FFF2-40B4-BE49-F238E27FC236}">
                <a16:creationId xmlns:a16="http://schemas.microsoft.com/office/drawing/2014/main" id="{B42AC8C9-D2AD-BA3F-A18F-ACC550D0C32A}"/>
              </a:ext>
            </a:extLst>
          </p:cNvPr>
          <p:cNvSpPr txBox="1">
            <a:spLocks/>
          </p:cNvSpPr>
          <p:nvPr/>
        </p:nvSpPr>
        <p:spPr>
          <a:xfrm flipH="1">
            <a:off x="3492049" y="387482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rtl="0"/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השוואה לאתרים בחו"ל</a:t>
            </a: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A00B05B1-63B8-2124-CE3E-2A008B994B58}"/>
              </a:ext>
            </a:extLst>
          </p:cNvPr>
          <p:cNvGrpSpPr/>
          <p:nvPr/>
        </p:nvGrpSpPr>
        <p:grpSpPr>
          <a:xfrm>
            <a:off x="-286872" y="0"/>
            <a:ext cx="3136324" cy="6858000"/>
            <a:chOff x="0" y="0"/>
            <a:chExt cx="3136324" cy="6858000"/>
          </a:xfrm>
        </p:grpSpPr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968BD3FB-A60A-9B35-2822-54ACEB099299}"/>
                </a:ext>
              </a:extLst>
            </p:cNvPr>
            <p:cNvSpPr/>
            <p:nvPr/>
          </p:nvSpPr>
          <p:spPr>
            <a:xfrm flipH="1">
              <a:off x="0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9A639F97-DF92-6D3B-F92A-F0D7676F1EEA}"/>
                </a:ext>
              </a:extLst>
            </p:cNvPr>
            <p:cNvSpPr/>
            <p:nvPr/>
          </p:nvSpPr>
          <p:spPr>
            <a:xfrm flipH="1">
              <a:off x="2970069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D2716CE0-F2A2-3DEE-4F9C-F5E5DB212328}"/>
                </a:ext>
              </a:extLst>
            </p:cNvPr>
            <p:cNvSpPr/>
            <p:nvPr/>
          </p:nvSpPr>
          <p:spPr>
            <a:xfrm flipH="1">
              <a:off x="2855767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80741AB6-29A9-51B5-00C0-62F4D483ECA4}"/>
                </a:ext>
              </a:extLst>
            </p:cNvPr>
            <p:cNvSpPr/>
            <p:nvPr/>
          </p:nvSpPr>
          <p:spPr>
            <a:xfrm flipH="1">
              <a:off x="2705100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98710EDF-BB07-4950-CC93-78225FF0CFE8}"/>
                </a:ext>
              </a:extLst>
            </p:cNvPr>
            <p:cNvSpPr/>
            <p:nvPr/>
          </p:nvSpPr>
          <p:spPr>
            <a:xfrm flipH="1">
              <a:off x="2798617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2" name="גרפיקה 21" descr="אינטרנט עם מילוי מלא">
            <a:extLst>
              <a:ext uri="{FF2B5EF4-FFF2-40B4-BE49-F238E27FC236}">
                <a16:creationId xmlns:a16="http://schemas.microsoft.com/office/drawing/2014/main" id="{38986AD2-6C44-29C8-E1D9-BD78F0FE9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7219" y="4755093"/>
            <a:ext cx="2345794" cy="23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3211492" y="1414739"/>
            <a:ext cx="6069097" cy="480131"/>
          </a:xfrm>
        </p:spPr>
        <p:txBody>
          <a:bodyPr wrap="none" rtlCol="1">
            <a:spAutoFit/>
          </a:bodyPr>
          <a:lstStyle/>
          <a:p>
            <a:pPr marL="0" indent="0" algn="l">
              <a:buNone/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https://www.blogeristit.com/recom/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F507601-A862-5AD2-9794-71E249DF3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57" t="13443" r="3590" b="4893"/>
          <a:stretch/>
        </p:blipFill>
        <p:spPr>
          <a:xfrm>
            <a:off x="4081313" y="3046978"/>
            <a:ext cx="7200000" cy="341623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EC9387DC-1F7A-5F3A-D4B1-3F21D04C604D}"/>
              </a:ext>
            </a:extLst>
          </p:cNvPr>
          <p:cNvGrpSpPr/>
          <p:nvPr/>
        </p:nvGrpSpPr>
        <p:grpSpPr>
          <a:xfrm>
            <a:off x="-286872" y="0"/>
            <a:ext cx="3136324" cy="6858000"/>
            <a:chOff x="0" y="0"/>
            <a:chExt cx="3136324" cy="6858000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532DE163-3752-6B46-A837-D9D310C2EACF}"/>
                </a:ext>
              </a:extLst>
            </p:cNvPr>
            <p:cNvSpPr/>
            <p:nvPr/>
          </p:nvSpPr>
          <p:spPr>
            <a:xfrm flipH="1">
              <a:off x="0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1A751AA5-6055-FFBC-F46B-E4ABED3AD043}"/>
                </a:ext>
              </a:extLst>
            </p:cNvPr>
            <p:cNvSpPr/>
            <p:nvPr/>
          </p:nvSpPr>
          <p:spPr>
            <a:xfrm flipH="1">
              <a:off x="2970069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978BF117-8ED4-C932-2CBA-8933A5FF8138}"/>
                </a:ext>
              </a:extLst>
            </p:cNvPr>
            <p:cNvSpPr/>
            <p:nvPr/>
          </p:nvSpPr>
          <p:spPr>
            <a:xfrm flipH="1">
              <a:off x="2855767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E0CE77D9-D435-9065-C206-7F308F291F36}"/>
                </a:ext>
              </a:extLst>
            </p:cNvPr>
            <p:cNvSpPr/>
            <p:nvPr/>
          </p:nvSpPr>
          <p:spPr>
            <a:xfrm flipH="1">
              <a:off x="2705100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8377E749-B470-9AEB-92FD-1AADCC36F49D}"/>
                </a:ext>
              </a:extLst>
            </p:cNvPr>
            <p:cNvSpPr/>
            <p:nvPr/>
          </p:nvSpPr>
          <p:spPr>
            <a:xfrm flipH="1">
              <a:off x="2798617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גרפיקה 20" descr="אינטרנט עם מילוי מלא">
            <a:extLst>
              <a:ext uri="{FF2B5EF4-FFF2-40B4-BE49-F238E27FC236}">
                <a16:creationId xmlns:a16="http://schemas.microsoft.com/office/drawing/2014/main" id="{B695A5CD-E6AA-387B-D2A2-C51A14628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7219" y="4755093"/>
            <a:ext cx="2345794" cy="2345794"/>
          </a:xfrm>
          <a:prstGeom prst="rect">
            <a:avLst/>
          </a:prstGeom>
        </p:spPr>
      </p:pic>
      <p:sp>
        <p:nvSpPr>
          <p:cNvPr id="22" name="כותרת 1">
            <a:extLst>
              <a:ext uri="{FF2B5EF4-FFF2-40B4-BE49-F238E27FC236}">
                <a16:creationId xmlns:a16="http://schemas.microsoft.com/office/drawing/2014/main" id="{514A5F94-ED66-12AF-B23B-FF72FB8A91A2}"/>
              </a:ext>
            </a:extLst>
          </p:cNvPr>
          <p:cNvSpPr txBox="1">
            <a:spLocks/>
          </p:cNvSpPr>
          <p:nvPr/>
        </p:nvSpPr>
        <p:spPr>
          <a:xfrm flipH="1">
            <a:off x="3492049" y="387482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rtl="0"/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השוואה לאתרים בארץ</a:t>
            </a:r>
          </a:p>
        </p:txBody>
      </p:sp>
    </p:spTree>
    <p:extLst>
      <p:ext uri="{BB962C8B-B14F-4D97-AF65-F5344CB8AC3E}">
        <p14:creationId xmlns:p14="http://schemas.microsoft.com/office/powerpoint/2010/main" val="171760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DBDD5-F312-CB07-FB3D-E3AF06DD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211492" y="1414739"/>
            <a:ext cx="3959867" cy="480131"/>
          </a:xfrm>
        </p:spPr>
        <p:txBody>
          <a:bodyPr wrap="square">
            <a:spAutoFit/>
          </a:bodyPr>
          <a:lstStyle/>
          <a:p>
            <a:pPr algn="l"/>
            <a:r>
              <a:rPr lang="en" sz="28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2"/>
              </a:rPr>
              <a:t>https://freegrowth.co.il</a:t>
            </a: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A149631-CE9B-29CB-B448-2C6932D28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789" b="5250"/>
          <a:stretch/>
        </p:blipFill>
        <p:spPr>
          <a:xfrm>
            <a:off x="4081313" y="3136687"/>
            <a:ext cx="7200000" cy="323681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52278A9-7DB8-8DEE-3146-343B4DF8DD60}"/>
              </a:ext>
            </a:extLst>
          </p:cNvPr>
          <p:cNvGrpSpPr/>
          <p:nvPr/>
        </p:nvGrpSpPr>
        <p:grpSpPr>
          <a:xfrm>
            <a:off x="-286872" y="0"/>
            <a:ext cx="3136324" cy="6858000"/>
            <a:chOff x="0" y="0"/>
            <a:chExt cx="3136324" cy="6858000"/>
          </a:xfrm>
        </p:grpSpPr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F559018-BD0C-A6E3-379C-00A6746CE04E}"/>
                </a:ext>
              </a:extLst>
            </p:cNvPr>
            <p:cNvSpPr/>
            <p:nvPr/>
          </p:nvSpPr>
          <p:spPr>
            <a:xfrm flipH="1">
              <a:off x="0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F904BA13-D684-F752-A437-D01B70A9635B}"/>
                </a:ext>
              </a:extLst>
            </p:cNvPr>
            <p:cNvSpPr/>
            <p:nvPr/>
          </p:nvSpPr>
          <p:spPr>
            <a:xfrm flipH="1">
              <a:off x="2970069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25FE3AFD-ABC1-1DC6-5DC3-8C5A4206F153}"/>
                </a:ext>
              </a:extLst>
            </p:cNvPr>
            <p:cNvSpPr/>
            <p:nvPr/>
          </p:nvSpPr>
          <p:spPr>
            <a:xfrm flipH="1">
              <a:off x="2855767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371A5B79-6D43-481E-639F-4A6F1FBAAFD1}"/>
                </a:ext>
              </a:extLst>
            </p:cNvPr>
            <p:cNvSpPr/>
            <p:nvPr/>
          </p:nvSpPr>
          <p:spPr>
            <a:xfrm flipH="1">
              <a:off x="2705100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62BE8529-849D-A171-703A-8FCADBE810B0}"/>
                </a:ext>
              </a:extLst>
            </p:cNvPr>
            <p:cNvSpPr/>
            <p:nvPr/>
          </p:nvSpPr>
          <p:spPr>
            <a:xfrm flipH="1">
              <a:off x="2798617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2" name="גרפיקה 11" descr="אינטרנט עם מילוי מלא">
            <a:extLst>
              <a:ext uri="{FF2B5EF4-FFF2-40B4-BE49-F238E27FC236}">
                <a16:creationId xmlns:a16="http://schemas.microsoft.com/office/drawing/2014/main" id="{D495DA1F-BB8F-BA28-8068-F3140BF8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7219" y="4755093"/>
            <a:ext cx="2345794" cy="2345794"/>
          </a:xfrm>
          <a:prstGeom prst="rect">
            <a:avLst/>
          </a:prstGeom>
        </p:spPr>
      </p:pic>
      <p:sp>
        <p:nvSpPr>
          <p:cNvPr id="15" name="כותרת 1">
            <a:extLst>
              <a:ext uri="{FF2B5EF4-FFF2-40B4-BE49-F238E27FC236}">
                <a16:creationId xmlns:a16="http://schemas.microsoft.com/office/drawing/2014/main" id="{46CCE257-ED65-64BE-B860-7662A3EA0A33}"/>
              </a:ext>
            </a:extLst>
          </p:cNvPr>
          <p:cNvSpPr txBox="1">
            <a:spLocks/>
          </p:cNvSpPr>
          <p:nvPr/>
        </p:nvSpPr>
        <p:spPr>
          <a:xfrm flipH="1">
            <a:off x="3492049" y="387482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rtl="0"/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השוואה לאתרים בארץ</a:t>
            </a:r>
          </a:p>
        </p:txBody>
      </p:sp>
    </p:spTree>
    <p:extLst>
      <p:ext uri="{BB962C8B-B14F-4D97-AF65-F5344CB8AC3E}">
        <p14:creationId xmlns:p14="http://schemas.microsoft.com/office/powerpoint/2010/main" val="31571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196662" y="2174463"/>
            <a:ext cx="7798676" cy="2106355"/>
          </a:xfrm>
        </p:spPr>
        <p:txBody>
          <a:bodyPr rtlCol="1">
            <a:normAutofit fontScale="90000"/>
          </a:bodyPr>
          <a:lstStyle/>
          <a:p>
            <a:pPr rtl="1"/>
            <a:r>
              <a:rPr lang="he-IL" sz="8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תודה על</a:t>
            </a:r>
            <a:br>
              <a:rPr lang="he-IL" sz="8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e-IL" sz="8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ההקשבה</a:t>
            </a: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38550" y="4280818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גרפיקה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68606" flipH="1">
            <a:off x="5207154" y="4482751"/>
            <a:ext cx="3194131" cy="3194131"/>
          </a:xfrm>
          <a:prstGeom prst="rect">
            <a:avLst/>
          </a:prstGeom>
        </p:spPr>
      </p:pic>
      <p:pic>
        <p:nvPicPr>
          <p:cNvPr id="11" name="גרפיקה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261393">
            <a:off x="10094762" y="1663257"/>
            <a:ext cx="2684499" cy="2684499"/>
          </a:xfrm>
          <a:prstGeom prst="rect">
            <a:avLst/>
          </a:prstGeom>
        </p:spPr>
      </p:pic>
      <p:pic>
        <p:nvPicPr>
          <p:cNvPr id="13" name="גרפיקה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21031" flipH="1">
            <a:off x="7818235" y="4797205"/>
            <a:ext cx="2453456" cy="2453456"/>
          </a:xfrm>
          <a:prstGeom prst="rect">
            <a:avLst/>
          </a:prstGeom>
        </p:spPr>
      </p:pic>
      <p:pic>
        <p:nvPicPr>
          <p:cNvPr id="7" name="גרפיקה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86303" flipH="1">
            <a:off x="9438410" y="3688628"/>
            <a:ext cx="3245427" cy="3245427"/>
          </a:xfrm>
          <a:prstGeom prst="rect">
            <a:avLst/>
          </a:prstGeom>
        </p:spPr>
      </p:pic>
      <p:pic>
        <p:nvPicPr>
          <p:cNvPr id="9" name="גרפיקה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48875" flipH="1">
            <a:off x="672477" y="-118161"/>
            <a:ext cx="3005286" cy="3005286"/>
          </a:xfrm>
          <a:prstGeom prst="rect">
            <a:avLst/>
          </a:prstGeom>
        </p:spPr>
      </p:pic>
      <p:pic>
        <p:nvPicPr>
          <p:cNvPr id="19" name="גרפיקה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10505" flipH="1">
            <a:off x="445879" y="145767"/>
            <a:ext cx="1574403" cy="1574403"/>
          </a:xfrm>
          <a:prstGeom prst="rect">
            <a:avLst/>
          </a:prstGeom>
        </p:spPr>
      </p:pic>
      <p:pic>
        <p:nvPicPr>
          <p:cNvPr id="21" name="גרפיקה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79210" flipH="1">
            <a:off x="-214079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577696" y="-249382"/>
            <a:ext cx="3835173" cy="7356764"/>
            <a:chOff x="-486103" y="0"/>
            <a:chExt cx="3668917" cy="6941127"/>
          </a:xfrm>
        </p:grpSpPr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0" y="0"/>
              <a:ext cx="3136324" cy="6858000"/>
              <a:chOff x="0" y="0"/>
              <a:chExt cx="3136324" cy="6858000"/>
            </a:xfrm>
          </p:grpSpPr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 flipH="1">
                <a:off x="0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 flipH="1">
                <a:off x="2970069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 flipH="1">
                <a:off x="2855767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 flipH="1">
                <a:off x="2705100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 flipH="1">
                <a:off x="2798617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1" name="גרפיקה 10" descr="לוח כתיבה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-486103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1EE264C-82D7-D627-A298-ABAED1BB2E88}"/>
              </a:ext>
            </a:extLst>
          </p:cNvPr>
          <p:cNvSpPr txBox="1"/>
          <p:nvPr/>
        </p:nvSpPr>
        <p:spPr>
          <a:xfrm>
            <a:off x="5229415" y="2100933"/>
            <a:ext cx="6572847" cy="27767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כותבי הדו״ח: אלון הירש וברק </a:t>
            </a:r>
            <a:r>
              <a:rPr lang="he-IL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ברנובסקי</a:t>
            </a:r>
            <a:r>
              <a:rPr lang="he-IL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מאשר הדו״ח: קובי </a:t>
            </a:r>
            <a:r>
              <a:rPr lang="he-IL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יונסי</a:t>
            </a:r>
            <a:r>
              <a:rPr lang="he-IL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מס' מהדורה: 1.0.</a:t>
            </a:r>
          </a:p>
          <a:p>
            <a:pPr>
              <a:lnSpc>
                <a:spcPct val="150000"/>
              </a:lnSpc>
            </a:pPr>
            <a:r>
              <a:rPr lang="he-IL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תאריך מהדורה: יוני 2022.</a:t>
            </a:r>
          </a:p>
        </p:txBody>
      </p:sp>
      <p:sp>
        <p:nvSpPr>
          <p:cNvPr id="17" name="כותרת 1">
            <a:extLst>
              <a:ext uri="{FF2B5EF4-FFF2-40B4-BE49-F238E27FC236}">
                <a16:creationId xmlns:a16="http://schemas.microsoft.com/office/drawing/2014/main" id="{6664547C-0FF0-DAB1-574B-A323E89C772D}"/>
              </a:ext>
            </a:extLst>
          </p:cNvPr>
          <p:cNvSpPr txBox="1">
            <a:spLocks/>
          </p:cNvSpPr>
          <p:nvPr/>
        </p:nvSpPr>
        <p:spPr>
          <a:xfrm flipH="1">
            <a:off x="3423732" y="417807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Website Project</a:t>
            </a: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כותרת 1">
            <a:extLst>
              <a:ext uri="{FF2B5EF4-FFF2-40B4-BE49-F238E27FC236}">
                <a16:creationId xmlns:a16="http://schemas.microsoft.com/office/drawing/2014/main" id="{AFDCC740-07F3-1A6B-6739-BAC58EFADCF1}"/>
              </a:ext>
            </a:extLst>
          </p:cNvPr>
          <p:cNvSpPr txBox="1">
            <a:spLocks/>
          </p:cNvSpPr>
          <p:nvPr/>
        </p:nvSpPr>
        <p:spPr>
          <a:xfrm flipH="1">
            <a:off x="3423733" y="1073676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4000" b="1" u="sng" cap="smal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www.theworldsworstwebsiteever.com</a:t>
            </a:r>
            <a:endParaRPr lang="he-IL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493850" y="390538"/>
            <a:ext cx="8378529" cy="1027257"/>
          </a:xfrm>
        </p:spPr>
        <p:txBody>
          <a:bodyPr rtlCol="1"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תחומי הבדיקות</a:t>
            </a:r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4834" y="0"/>
            <a:ext cx="3136324" cy="6858000"/>
            <a:chOff x="0" y="0"/>
            <a:chExt cx="3136324" cy="685800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 flipH="1">
              <a:off x="0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 flipH="1">
              <a:off x="2970069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 flipH="1">
              <a:off x="2855767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 flipH="1">
              <a:off x="2705100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 flipH="1">
              <a:off x="2798617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29" name="גרפיקה 28" descr="מיקרוסקופ עם מילוי מלא">
            <a:extLst>
              <a:ext uri="{FF2B5EF4-FFF2-40B4-BE49-F238E27FC236}">
                <a16:creationId xmlns:a16="http://schemas.microsoft.com/office/drawing/2014/main" id="{A6993767-A43E-DD60-14C4-CC7D5CF19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10" y="3920110"/>
            <a:ext cx="2702608" cy="2702608"/>
          </a:xfrm>
          <a:prstGeom prst="rect">
            <a:avLst/>
          </a:prstGeom>
        </p:spPr>
      </p:pic>
      <p:graphicFrame>
        <p:nvGraphicFramePr>
          <p:cNvPr id="16" name="דיאגרמה 15">
            <a:extLst>
              <a:ext uri="{FF2B5EF4-FFF2-40B4-BE49-F238E27FC236}">
                <a16:creationId xmlns:a16="http://schemas.microsoft.com/office/drawing/2014/main" id="{C57146E1-8CCE-A3F9-D0C7-1E460C918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365912"/>
              </p:ext>
            </p:extLst>
          </p:nvPr>
        </p:nvGraphicFramePr>
        <p:xfrm>
          <a:off x="4310218" y="1417795"/>
          <a:ext cx="6745791" cy="4600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802983"/>
              </p:ext>
            </p:extLst>
          </p:nvPr>
        </p:nvGraphicFramePr>
        <p:xfrm>
          <a:off x="4148019" y="1417795"/>
          <a:ext cx="6745791" cy="4600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96224" y="-429127"/>
            <a:ext cx="3988828" cy="7287127"/>
            <a:chOff x="-592135" y="0"/>
            <a:chExt cx="3884322" cy="6858000"/>
          </a:xfrm>
        </p:grpSpPr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0" y="0"/>
              <a:ext cx="3136324" cy="6858000"/>
              <a:chOff x="0" y="0"/>
              <a:chExt cx="3136324" cy="6858000"/>
            </a:xfrm>
          </p:grpSpPr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 flipH="1">
                <a:off x="0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 flipH="1">
                <a:off x="2970069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 flipH="1">
                <a:off x="2855767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 flipH="1">
                <a:off x="2705100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 flipH="1">
                <a:off x="2798617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3" name="גרפיקה 12" descr="מבחנה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-592135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2" name="כותרת 1">
            <a:extLst>
              <a:ext uri="{FF2B5EF4-FFF2-40B4-BE49-F238E27FC236}">
                <a16:creationId xmlns:a16="http://schemas.microsoft.com/office/drawing/2014/main" id="{3547DC50-D2C1-2D40-E931-0DE7A0C376DA}"/>
              </a:ext>
            </a:extLst>
          </p:cNvPr>
          <p:cNvSpPr txBox="1">
            <a:spLocks/>
          </p:cNvSpPr>
          <p:nvPr/>
        </p:nvSpPr>
        <p:spPr>
          <a:xfrm flipH="1">
            <a:off x="3493850" y="390538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rtl="0"/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ביצוע בדיקות לפי סבבים</a:t>
            </a:r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דיאגרמה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265167"/>
              </p:ext>
            </p:extLst>
          </p:nvPr>
        </p:nvGraphicFramePr>
        <p:xfrm>
          <a:off x="4077756" y="1524083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832520" y="0"/>
            <a:ext cx="4266669" cy="6858000"/>
            <a:chOff x="-834205" y="0"/>
            <a:chExt cx="4266669" cy="6858000"/>
          </a:xfrm>
        </p:grpSpPr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0" y="0"/>
              <a:ext cx="3136324" cy="6858000"/>
              <a:chOff x="0" y="0"/>
              <a:chExt cx="3136324" cy="6858000"/>
            </a:xfrm>
          </p:grpSpPr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 flipH="1">
                <a:off x="0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 flipH="1">
                <a:off x="2970069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 flipH="1">
                <a:off x="2855767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 flipH="1">
                <a:off x="2705100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 flipH="1">
                <a:off x="2798617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1" name="גרפיקה 10" descr="בקבוקון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-834205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2" name="כותרת 1">
            <a:extLst>
              <a:ext uri="{FF2B5EF4-FFF2-40B4-BE49-F238E27FC236}">
                <a16:creationId xmlns:a16="http://schemas.microsoft.com/office/drawing/2014/main" id="{50255B73-4BAC-9DA2-67BE-8D0A18D2D498}"/>
              </a:ext>
            </a:extLst>
          </p:cNvPr>
          <p:cNvSpPr txBox="1">
            <a:spLocks/>
          </p:cNvSpPr>
          <p:nvPr/>
        </p:nvSpPr>
        <p:spPr>
          <a:xfrm flipH="1">
            <a:off x="3493850" y="390538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rtl="0"/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דיווחי באגים לפי סבבים</a:t>
            </a:r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-3741" y="0"/>
            <a:ext cx="3136324" cy="6858000"/>
            <a:chOff x="0" y="0"/>
            <a:chExt cx="3136324" cy="685800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 flipH="1">
              <a:off x="0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 flipH="1">
              <a:off x="2970069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 flipH="1">
              <a:off x="2855767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 flipH="1">
              <a:off x="2705100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 flipH="1">
              <a:off x="2798617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7" name="גרפיקה 16" descr="תרשים עוגה עם מילוי מלא">
            <a:extLst>
              <a:ext uri="{FF2B5EF4-FFF2-40B4-BE49-F238E27FC236}">
                <a16:creationId xmlns:a16="http://schemas.microsoft.com/office/drawing/2014/main" id="{771C7898-12F1-EEB9-AC74-F01EEE3AC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62" y="4554997"/>
            <a:ext cx="2214563" cy="2214563"/>
          </a:xfrm>
          <a:prstGeom prst="rect">
            <a:avLst/>
          </a:prstGeom>
        </p:spPr>
      </p:pic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1E16D3CA-F7DA-276F-047A-14A1DF62D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686134"/>
              </p:ext>
            </p:extLst>
          </p:nvPr>
        </p:nvGraphicFramePr>
        <p:xfrm>
          <a:off x="3261133" y="1579750"/>
          <a:ext cx="8843962" cy="469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כותרת 1">
            <a:extLst>
              <a:ext uri="{FF2B5EF4-FFF2-40B4-BE49-F238E27FC236}">
                <a16:creationId xmlns:a16="http://schemas.microsoft.com/office/drawing/2014/main" id="{506FE2C9-AB9D-B913-54E7-FB11910C352C}"/>
              </a:ext>
            </a:extLst>
          </p:cNvPr>
          <p:cNvSpPr txBox="1">
            <a:spLocks/>
          </p:cNvSpPr>
          <p:nvPr/>
        </p:nvSpPr>
        <p:spPr>
          <a:xfrm flipH="1">
            <a:off x="3493850" y="390538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rtl="0"/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דיווחי באגים לפי סבבים</a:t>
            </a:r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-286873" y="-1"/>
            <a:ext cx="3377571" cy="7154779"/>
            <a:chOff x="0" y="0"/>
            <a:chExt cx="3136324" cy="685800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 flipH="1">
              <a:off x="0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 flipH="1">
              <a:off x="2970069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 flipH="1">
              <a:off x="2855767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 flipH="1">
              <a:off x="2705100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 flipH="1">
              <a:off x="2798617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6" name="גרפיקה 15" descr="תרשים החלטה קו מיתאר">
            <a:extLst>
              <a:ext uri="{FF2B5EF4-FFF2-40B4-BE49-F238E27FC236}">
                <a16:creationId xmlns:a16="http://schemas.microsoft.com/office/drawing/2014/main" id="{0DDD3585-DAD4-ECEC-B918-7BAF1A9EF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95590" y="3958489"/>
            <a:ext cx="2899511" cy="2899511"/>
          </a:xfrm>
          <a:prstGeom prst="rect">
            <a:avLst/>
          </a:prstGeom>
        </p:spPr>
      </p:pic>
      <p:sp>
        <p:nvSpPr>
          <p:cNvPr id="20" name="כותרת 1">
            <a:extLst>
              <a:ext uri="{FF2B5EF4-FFF2-40B4-BE49-F238E27FC236}">
                <a16:creationId xmlns:a16="http://schemas.microsoft.com/office/drawing/2014/main" id="{8DEEC157-5A63-D150-3012-C7CCD71A0F2A}"/>
              </a:ext>
            </a:extLst>
          </p:cNvPr>
          <p:cNvSpPr txBox="1">
            <a:spLocks/>
          </p:cNvSpPr>
          <p:nvPr/>
        </p:nvSpPr>
        <p:spPr>
          <a:xfrm flipH="1">
            <a:off x="3493850" y="390538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rtl="0"/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מפת האתר</a:t>
            </a:r>
          </a:p>
        </p:txBody>
      </p:sp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D48F6714-F66D-D623-9A9D-B33BED566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556830"/>
              </p:ext>
            </p:extLst>
          </p:nvPr>
        </p:nvGraphicFramePr>
        <p:xfrm>
          <a:off x="3556481" y="1417795"/>
          <a:ext cx="8253265" cy="447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0927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3493849" y="1417795"/>
            <a:ext cx="8378529" cy="4351338"/>
          </a:xfrm>
        </p:spPr>
        <p:txBody>
          <a:bodyPr rtlCol="1"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לאחר שלושה סביבי בדיקה ומצבו עדכני של האתר אנו ממליצים להוריד את האתר ולשפר את רמת הנראות, ביצוע בדיקות נוספות וקבלת החלטה מחודשת אם לעלות את האתר.</a:t>
            </a:r>
          </a:p>
          <a:p>
            <a:pPr marL="0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-2853" y="0"/>
            <a:ext cx="3136324" cy="6858000"/>
            <a:chOff x="0" y="0"/>
            <a:chExt cx="3136324" cy="685800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 flipH="1">
              <a:off x="0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 flipH="1">
              <a:off x="2970069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 flipH="1">
              <a:off x="2855767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 flipH="1">
              <a:off x="2705100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 flipH="1">
              <a:off x="2798617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3" name="גרפיקה 12" descr="פתקים נדבקים עם מילוי מלא">
            <a:extLst>
              <a:ext uri="{FF2B5EF4-FFF2-40B4-BE49-F238E27FC236}">
                <a16:creationId xmlns:a16="http://schemas.microsoft.com/office/drawing/2014/main" id="{F118AD21-D201-48CB-3FD0-82F7E314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4111" y="4362450"/>
            <a:ext cx="2495550" cy="2495550"/>
          </a:xfrm>
          <a:prstGeom prst="rect">
            <a:avLst/>
          </a:prstGeom>
        </p:spPr>
      </p:pic>
      <p:sp>
        <p:nvSpPr>
          <p:cNvPr id="15" name="כותרת 1">
            <a:extLst>
              <a:ext uri="{FF2B5EF4-FFF2-40B4-BE49-F238E27FC236}">
                <a16:creationId xmlns:a16="http://schemas.microsoft.com/office/drawing/2014/main" id="{A69B9BD9-9463-A9EB-3AF4-03E90F09EF6C}"/>
              </a:ext>
            </a:extLst>
          </p:cNvPr>
          <p:cNvSpPr txBox="1">
            <a:spLocks/>
          </p:cNvSpPr>
          <p:nvPr/>
        </p:nvSpPr>
        <p:spPr>
          <a:xfrm flipH="1">
            <a:off x="3493850" y="390538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rtl="0"/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מסקנות והמלצות לשיפור</a:t>
            </a:r>
          </a:p>
        </p:txBody>
      </p: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-286872" y="0"/>
            <a:ext cx="3136324" cy="6858000"/>
            <a:chOff x="0" y="0"/>
            <a:chExt cx="3136324" cy="685800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 flipH="1">
              <a:off x="0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 flipH="1">
              <a:off x="2970069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 flipH="1">
              <a:off x="2855767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 flipH="1">
              <a:off x="2705100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 flipH="1">
              <a:off x="2798617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3" name="גרפיקה 12" descr="אינטרנט עם מילוי מלא">
            <a:extLst>
              <a:ext uri="{FF2B5EF4-FFF2-40B4-BE49-F238E27FC236}">
                <a16:creationId xmlns:a16="http://schemas.microsoft.com/office/drawing/2014/main" id="{B96CCA6F-C67B-6FF7-66A7-DA40CEAE4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7219" y="4755093"/>
            <a:ext cx="2345794" cy="2345794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D22368D-E21F-D88D-5D06-37F9E6A5AE3F}"/>
              </a:ext>
            </a:extLst>
          </p:cNvPr>
          <p:cNvSpPr txBox="1"/>
          <p:nvPr/>
        </p:nvSpPr>
        <p:spPr>
          <a:xfrm>
            <a:off x="3211492" y="1414739"/>
            <a:ext cx="54994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" sz="2800" dirty="0"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  <a:hlinkClick r:id="rId5"/>
              </a:rPr>
              <a:t>https://www.tony-atkinson.com/</a:t>
            </a:r>
            <a:endParaRPr lang="en" sz="2800" dirty="0">
              <a:latin typeface="Segoe UI Semibold" panose="020B0702040204020203" pitchFamily="34" charset="0"/>
              <a:ea typeface="Tahoma" panose="020B060403050404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B268040-F71F-C9A1-A81C-56DAB5AB9D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82" t="13210" r="4221" b="6533"/>
          <a:stretch/>
        </p:blipFill>
        <p:spPr>
          <a:xfrm>
            <a:off x="3994779" y="2979713"/>
            <a:ext cx="7200000" cy="3550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כותרת 1">
            <a:extLst>
              <a:ext uri="{FF2B5EF4-FFF2-40B4-BE49-F238E27FC236}">
                <a16:creationId xmlns:a16="http://schemas.microsoft.com/office/drawing/2014/main" id="{235634FF-1D06-E4D6-DCC9-0D11F3BCFED6}"/>
              </a:ext>
            </a:extLst>
          </p:cNvPr>
          <p:cNvSpPr txBox="1">
            <a:spLocks/>
          </p:cNvSpPr>
          <p:nvPr/>
        </p:nvSpPr>
        <p:spPr>
          <a:xfrm flipH="1">
            <a:off x="3492049" y="387482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rtl="0"/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השוואה לאתרים בחו"ל</a:t>
            </a:r>
          </a:p>
        </p:txBody>
      </p:sp>
    </p:spTree>
    <p:extLst>
      <p:ext uri="{BB962C8B-B14F-4D97-AF65-F5344CB8AC3E}">
        <p14:creationId xmlns:p14="http://schemas.microsoft.com/office/powerpoint/2010/main" val="28229650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059_TF33787325_Win32.potx" id="{20ECE749-E2B9-4CB9-B200-67A4BCE0AFB4}" vid="{7B5C4AE1-DC91-44C6-94D1-0F620A383DA7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187</Words>
  <Application>Microsoft Office PowerPoint</Application>
  <PresentationFormat>מסך רחב</PresentationFormat>
  <Paragraphs>52</Paragraphs>
  <Slides>13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Segoe UI Semibold</vt:lpstr>
      <vt:lpstr>Segoe UI Semilight</vt:lpstr>
      <vt:lpstr>Tahoma</vt:lpstr>
      <vt:lpstr>ערכת נושא של Office</vt:lpstr>
      <vt:lpstr>מסמך STR</vt:lpstr>
      <vt:lpstr>מצגת של PowerPoint‏</vt:lpstr>
      <vt:lpstr>תחומי הבדיקות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http://www.lorincrawford.com</vt:lpstr>
      <vt:lpstr>מצגת של PowerPoint‏</vt:lpstr>
      <vt:lpstr>https://freegrowth.co.il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מסמך STR</dc:title>
  <dc:creator>אלון הירש</dc:creator>
  <cp:lastModifiedBy>Shahaf Golan</cp:lastModifiedBy>
  <cp:revision>12</cp:revision>
  <dcterms:created xsi:type="dcterms:W3CDTF">2022-06-04T06:21:07Z</dcterms:created>
  <dcterms:modified xsi:type="dcterms:W3CDTF">2022-06-05T08:57:45Z</dcterms:modified>
</cp:coreProperties>
</file>