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79300" cy="9134475"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8" autoAdjust="0"/>
    <p:restoredTop sz="94660"/>
  </p:normalViewPr>
  <p:slideViewPr>
    <p:cSldViewPr snapToGrid="0">
      <p:cViewPr varScale="1">
        <p:scale>
          <a:sx n="63" d="100"/>
          <a:sy n="63" d="100"/>
        </p:scale>
        <p:origin x="134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448" y="1494925"/>
            <a:ext cx="10352405" cy="3180151"/>
          </a:xfrm>
        </p:spPr>
        <p:txBody>
          <a:bodyPr anchor="b"/>
          <a:lstStyle>
            <a:lvl1pPr algn="ctr">
              <a:defRPr sz="7991"/>
            </a:lvl1pPr>
          </a:lstStyle>
          <a:p>
            <a:r>
              <a:rPr lang="en-US"/>
              <a:t>Click to edit Master title style</a:t>
            </a:r>
            <a:endParaRPr lang="en-US" dirty="0"/>
          </a:p>
        </p:txBody>
      </p:sp>
      <p:sp>
        <p:nvSpPr>
          <p:cNvPr id="3" name="Subtitle 2"/>
          <p:cNvSpPr>
            <a:spLocks noGrp="1"/>
          </p:cNvSpPr>
          <p:nvPr>
            <p:ph type="subTitle" idx="1"/>
          </p:nvPr>
        </p:nvSpPr>
        <p:spPr>
          <a:xfrm>
            <a:off x="1522413" y="4797715"/>
            <a:ext cx="9134475" cy="2205383"/>
          </a:xfrm>
        </p:spPr>
        <p:txBody>
          <a:bodyPr/>
          <a:lstStyle>
            <a:lvl1pPr marL="0" indent="0" algn="ctr">
              <a:buNone/>
              <a:defRPr sz="3197"/>
            </a:lvl1pPr>
            <a:lvl2pPr marL="608945" indent="0" algn="ctr">
              <a:buNone/>
              <a:defRPr sz="2664"/>
            </a:lvl2pPr>
            <a:lvl3pPr marL="1217889" indent="0" algn="ctr">
              <a:buNone/>
              <a:defRPr sz="2397"/>
            </a:lvl3pPr>
            <a:lvl4pPr marL="1826834" indent="0" algn="ctr">
              <a:buNone/>
              <a:defRPr sz="2131"/>
            </a:lvl4pPr>
            <a:lvl5pPr marL="2435779" indent="0" algn="ctr">
              <a:buNone/>
              <a:defRPr sz="2131"/>
            </a:lvl5pPr>
            <a:lvl6pPr marL="3044723" indent="0" algn="ctr">
              <a:buNone/>
              <a:defRPr sz="2131"/>
            </a:lvl6pPr>
            <a:lvl7pPr marL="3653668" indent="0" algn="ctr">
              <a:buNone/>
              <a:defRPr sz="2131"/>
            </a:lvl7pPr>
            <a:lvl8pPr marL="4262613" indent="0" algn="ctr">
              <a:buNone/>
              <a:defRPr sz="2131"/>
            </a:lvl8pPr>
            <a:lvl9pPr marL="4871557" indent="0" algn="ctr">
              <a:buNone/>
              <a:defRPr sz="213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A57F82-E5D4-4CB7-8A1A-9677E81BA275}" type="datetimeFigureOut">
              <a:rPr lang="en-IL" smtClean="0"/>
              <a:t>25/05/2022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11943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57F82-E5D4-4CB7-8A1A-9677E81BA275}" type="datetimeFigureOut">
              <a:rPr lang="en-IL" smtClean="0"/>
              <a:t>25/05/2022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345646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812" y="486326"/>
            <a:ext cx="2626162" cy="774104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7328" y="486326"/>
            <a:ext cx="7726243" cy="77410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57F82-E5D4-4CB7-8A1A-9677E81BA275}" type="datetimeFigureOut">
              <a:rPr lang="en-IL" smtClean="0"/>
              <a:t>25/05/2022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217476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57F82-E5D4-4CB7-8A1A-9677E81BA275}" type="datetimeFigureOut">
              <a:rPr lang="en-IL" smtClean="0"/>
              <a:t>25/05/2022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61692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0984" y="2277278"/>
            <a:ext cx="10504646" cy="3799687"/>
          </a:xfrm>
        </p:spPr>
        <p:txBody>
          <a:bodyPr anchor="b"/>
          <a:lstStyle>
            <a:lvl1pPr>
              <a:defRPr sz="7991"/>
            </a:lvl1pPr>
          </a:lstStyle>
          <a:p>
            <a:r>
              <a:rPr lang="en-US"/>
              <a:t>Click to edit Master title style</a:t>
            </a:r>
            <a:endParaRPr lang="en-US" dirty="0"/>
          </a:p>
        </p:txBody>
      </p:sp>
      <p:sp>
        <p:nvSpPr>
          <p:cNvPr id="3" name="Text Placeholder 2"/>
          <p:cNvSpPr>
            <a:spLocks noGrp="1"/>
          </p:cNvSpPr>
          <p:nvPr>
            <p:ph type="body" idx="1"/>
          </p:nvPr>
        </p:nvSpPr>
        <p:spPr>
          <a:xfrm>
            <a:off x="830984" y="6112912"/>
            <a:ext cx="10504646" cy="1998166"/>
          </a:xfrm>
        </p:spPr>
        <p:txBody>
          <a:bodyPr/>
          <a:lstStyle>
            <a:lvl1pPr marL="0" indent="0">
              <a:buNone/>
              <a:defRPr sz="3197">
                <a:solidFill>
                  <a:schemeClr val="tx1"/>
                </a:solidFill>
              </a:defRPr>
            </a:lvl1pPr>
            <a:lvl2pPr marL="608945" indent="0">
              <a:buNone/>
              <a:defRPr sz="2664">
                <a:solidFill>
                  <a:schemeClr val="tx1">
                    <a:tint val="75000"/>
                  </a:schemeClr>
                </a:solidFill>
              </a:defRPr>
            </a:lvl2pPr>
            <a:lvl3pPr marL="1217889" indent="0">
              <a:buNone/>
              <a:defRPr sz="2397">
                <a:solidFill>
                  <a:schemeClr val="tx1">
                    <a:tint val="75000"/>
                  </a:schemeClr>
                </a:solidFill>
              </a:defRPr>
            </a:lvl3pPr>
            <a:lvl4pPr marL="1826834" indent="0">
              <a:buNone/>
              <a:defRPr sz="2131">
                <a:solidFill>
                  <a:schemeClr val="tx1">
                    <a:tint val="75000"/>
                  </a:schemeClr>
                </a:solidFill>
              </a:defRPr>
            </a:lvl4pPr>
            <a:lvl5pPr marL="2435779" indent="0">
              <a:buNone/>
              <a:defRPr sz="2131">
                <a:solidFill>
                  <a:schemeClr val="tx1">
                    <a:tint val="75000"/>
                  </a:schemeClr>
                </a:solidFill>
              </a:defRPr>
            </a:lvl5pPr>
            <a:lvl6pPr marL="3044723" indent="0">
              <a:buNone/>
              <a:defRPr sz="2131">
                <a:solidFill>
                  <a:schemeClr val="tx1">
                    <a:tint val="75000"/>
                  </a:schemeClr>
                </a:solidFill>
              </a:defRPr>
            </a:lvl6pPr>
            <a:lvl7pPr marL="3653668" indent="0">
              <a:buNone/>
              <a:defRPr sz="2131">
                <a:solidFill>
                  <a:schemeClr val="tx1">
                    <a:tint val="75000"/>
                  </a:schemeClr>
                </a:solidFill>
              </a:defRPr>
            </a:lvl7pPr>
            <a:lvl8pPr marL="4262613" indent="0">
              <a:buNone/>
              <a:defRPr sz="2131">
                <a:solidFill>
                  <a:schemeClr val="tx1">
                    <a:tint val="75000"/>
                  </a:schemeClr>
                </a:solidFill>
              </a:defRPr>
            </a:lvl8pPr>
            <a:lvl9pPr marL="4871557" indent="0">
              <a:buNone/>
              <a:defRPr sz="213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A57F82-E5D4-4CB7-8A1A-9677E81BA275}" type="datetimeFigureOut">
              <a:rPr lang="en-IL" smtClean="0"/>
              <a:t>25/05/2022</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24687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7327" y="2431631"/>
            <a:ext cx="5176203" cy="5795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65770" y="2431631"/>
            <a:ext cx="5176203" cy="5795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A57F82-E5D4-4CB7-8A1A-9677E81BA275}" type="datetimeFigureOut">
              <a:rPr lang="en-IL" smtClean="0"/>
              <a:t>25/05/2022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183544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913" y="486328"/>
            <a:ext cx="10504646" cy="1765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8915" y="2239216"/>
            <a:ext cx="5152414" cy="1097405"/>
          </a:xfrm>
        </p:spPr>
        <p:txBody>
          <a:bodyPr anchor="b"/>
          <a:lstStyle>
            <a:lvl1pPr marL="0" indent="0">
              <a:buNone/>
              <a:defRPr sz="3197" b="1"/>
            </a:lvl1pPr>
            <a:lvl2pPr marL="608945" indent="0">
              <a:buNone/>
              <a:defRPr sz="2664" b="1"/>
            </a:lvl2pPr>
            <a:lvl3pPr marL="1217889" indent="0">
              <a:buNone/>
              <a:defRPr sz="2397" b="1"/>
            </a:lvl3pPr>
            <a:lvl4pPr marL="1826834" indent="0">
              <a:buNone/>
              <a:defRPr sz="2131" b="1"/>
            </a:lvl4pPr>
            <a:lvl5pPr marL="2435779" indent="0">
              <a:buNone/>
              <a:defRPr sz="2131" b="1"/>
            </a:lvl5pPr>
            <a:lvl6pPr marL="3044723" indent="0">
              <a:buNone/>
              <a:defRPr sz="2131" b="1"/>
            </a:lvl6pPr>
            <a:lvl7pPr marL="3653668" indent="0">
              <a:buNone/>
              <a:defRPr sz="2131" b="1"/>
            </a:lvl7pPr>
            <a:lvl8pPr marL="4262613" indent="0">
              <a:buNone/>
              <a:defRPr sz="2131" b="1"/>
            </a:lvl8pPr>
            <a:lvl9pPr marL="4871557" indent="0">
              <a:buNone/>
              <a:defRPr sz="2131" b="1"/>
            </a:lvl9pPr>
          </a:lstStyle>
          <a:p>
            <a:pPr lvl="0"/>
            <a:r>
              <a:rPr lang="en-US"/>
              <a:t>Click to edit Master text styles</a:t>
            </a:r>
          </a:p>
        </p:txBody>
      </p:sp>
      <p:sp>
        <p:nvSpPr>
          <p:cNvPr id="4" name="Content Placeholder 3"/>
          <p:cNvSpPr>
            <a:spLocks noGrp="1"/>
          </p:cNvSpPr>
          <p:nvPr>
            <p:ph sz="half" idx="2"/>
          </p:nvPr>
        </p:nvSpPr>
        <p:spPr>
          <a:xfrm>
            <a:off x="838915" y="3336620"/>
            <a:ext cx="5152414" cy="4907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5771" y="2239216"/>
            <a:ext cx="5177789" cy="1097405"/>
          </a:xfrm>
        </p:spPr>
        <p:txBody>
          <a:bodyPr anchor="b"/>
          <a:lstStyle>
            <a:lvl1pPr marL="0" indent="0">
              <a:buNone/>
              <a:defRPr sz="3197" b="1"/>
            </a:lvl1pPr>
            <a:lvl2pPr marL="608945" indent="0">
              <a:buNone/>
              <a:defRPr sz="2664" b="1"/>
            </a:lvl2pPr>
            <a:lvl3pPr marL="1217889" indent="0">
              <a:buNone/>
              <a:defRPr sz="2397" b="1"/>
            </a:lvl3pPr>
            <a:lvl4pPr marL="1826834" indent="0">
              <a:buNone/>
              <a:defRPr sz="2131" b="1"/>
            </a:lvl4pPr>
            <a:lvl5pPr marL="2435779" indent="0">
              <a:buNone/>
              <a:defRPr sz="2131" b="1"/>
            </a:lvl5pPr>
            <a:lvl6pPr marL="3044723" indent="0">
              <a:buNone/>
              <a:defRPr sz="2131" b="1"/>
            </a:lvl6pPr>
            <a:lvl7pPr marL="3653668" indent="0">
              <a:buNone/>
              <a:defRPr sz="2131" b="1"/>
            </a:lvl7pPr>
            <a:lvl8pPr marL="4262613" indent="0">
              <a:buNone/>
              <a:defRPr sz="2131" b="1"/>
            </a:lvl8pPr>
            <a:lvl9pPr marL="4871557" indent="0">
              <a:buNone/>
              <a:defRPr sz="2131" b="1"/>
            </a:lvl9pPr>
          </a:lstStyle>
          <a:p>
            <a:pPr lvl="0"/>
            <a:r>
              <a:rPr lang="en-US"/>
              <a:t>Click to edit Master text styles</a:t>
            </a:r>
          </a:p>
        </p:txBody>
      </p:sp>
      <p:sp>
        <p:nvSpPr>
          <p:cNvPr id="6" name="Content Placeholder 5"/>
          <p:cNvSpPr>
            <a:spLocks noGrp="1"/>
          </p:cNvSpPr>
          <p:nvPr>
            <p:ph sz="quarter" idx="4"/>
          </p:nvPr>
        </p:nvSpPr>
        <p:spPr>
          <a:xfrm>
            <a:off x="6165771" y="3336620"/>
            <a:ext cx="5177789" cy="49076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A57F82-E5D4-4CB7-8A1A-9677E81BA275}" type="datetimeFigureOut">
              <a:rPr lang="en-IL" smtClean="0"/>
              <a:t>25/05/2022</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192616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A57F82-E5D4-4CB7-8A1A-9677E81BA275}" type="datetimeFigureOut">
              <a:rPr lang="en-IL" smtClean="0"/>
              <a:t>25/05/2022</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336766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57F82-E5D4-4CB7-8A1A-9677E81BA275}" type="datetimeFigureOut">
              <a:rPr lang="en-IL" smtClean="0"/>
              <a:t>25/05/2022</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1101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13" y="608965"/>
            <a:ext cx="3928141" cy="2131378"/>
          </a:xfrm>
        </p:spPr>
        <p:txBody>
          <a:bodyPr anchor="b"/>
          <a:lstStyle>
            <a:lvl1pPr>
              <a:defRPr sz="4262"/>
            </a:lvl1pPr>
          </a:lstStyle>
          <a:p>
            <a:r>
              <a:rPr lang="en-US"/>
              <a:t>Click to edit Master title style</a:t>
            </a:r>
            <a:endParaRPr lang="en-US" dirty="0"/>
          </a:p>
        </p:txBody>
      </p:sp>
      <p:sp>
        <p:nvSpPr>
          <p:cNvPr id="3" name="Content Placeholder 2"/>
          <p:cNvSpPr>
            <a:spLocks noGrp="1"/>
          </p:cNvSpPr>
          <p:nvPr>
            <p:ph idx="1"/>
          </p:nvPr>
        </p:nvSpPr>
        <p:spPr>
          <a:xfrm>
            <a:off x="5177789" y="1315197"/>
            <a:ext cx="6165771" cy="6491398"/>
          </a:xfrm>
        </p:spPr>
        <p:txBody>
          <a:bodyPr/>
          <a:lstStyle>
            <a:lvl1pPr>
              <a:defRPr sz="4262"/>
            </a:lvl1pPr>
            <a:lvl2pPr>
              <a:defRPr sz="3729"/>
            </a:lvl2pPr>
            <a:lvl3pPr>
              <a:defRPr sz="3197"/>
            </a:lvl3pPr>
            <a:lvl4pPr>
              <a:defRPr sz="2664"/>
            </a:lvl4pPr>
            <a:lvl5pPr>
              <a:defRPr sz="2664"/>
            </a:lvl5pPr>
            <a:lvl6pPr>
              <a:defRPr sz="2664"/>
            </a:lvl6pPr>
            <a:lvl7pPr>
              <a:defRPr sz="2664"/>
            </a:lvl7pPr>
            <a:lvl8pPr>
              <a:defRPr sz="2664"/>
            </a:lvl8pPr>
            <a:lvl9pPr>
              <a:defRPr sz="26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8913" y="2740343"/>
            <a:ext cx="3928141" cy="5076823"/>
          </a:xfrm>
        </p:spPr>
        <p:txBody>
          <a:bodyPr/>
          <a:lstStyle>
            <a:lvl1pPr marL="0" indent="0">
              <a:buNone/>
              <a:defRPr sz="2131"/>
            </a:lvl1pPr>
            <a:lvl2pPr marL="608945" indent="0">
              <a:buNone/>
              <a:defRPr sz="1865"/>
            </a:lvl2pPr>
            <a:lvl3pPr marL="1217889" indent="0">
              <a:buNone/>
              <a:defRPr sz="1598"/>
            </a:lvl3pPr>
            <a:lvl4pPr marL="1826834" indent="0">
              <a:buNone/>
              <a:defRPr sz="1332"/>
            </a:lvl4pPr>
            <a:lvl5pPr marL="2435779" indent="0">
              <a:buNone/>
              <a:defRPr sz="1332"/>
            </a:lvl5pPr>
            <a:lvl6pPr marL="3044723" indent="0">
              <a:buNone/>
              <a:defRPr sz="1332"/>
            </a:lvl6pPr>
            <a:lvl7pPr marL="3653668" indent="0">
              <a:buNone/>
              <a:defRPr sz="1332"/>
            </a:lvl7pPr>
            <a:lvl8pPr marL="4262613" indent="0">
              <a:buNone/>
              <a:defRPr sz="1332"/>
            </a:lvl8pPr>
            <a:lvl9pPr marL="4871557" indent="0">
              <a:buNone/>
              <a:defRPr sz="1332"/>
            </a:lvl9pPr>
          </a:lstStyle>
          <a:p>
            <a:pPr lvl="0"/>
            <a:r>
              <a:rPr lang="en-US"/>
              <a:t>Click to edit Master text styles</a:t>
            </a:r>
          </a:p>
        </p:txBody>
      </p:sp>
      <p:sp>
        <p:nvSpPr>
          <p:cNvPr id="5" name="Date Placeholder 4"/>
          <p:cNvSpPr>
            <a:spLocks noGrp="1"/>
          </p:cNvSpPr>
          <p:nvPr>
            <p:ph type="dt" sz="half" idx="10"/>
          </p:nvPr>
        </p:nvSpPr>
        <p:spPr/>
        <p:txBody>
          <a:bodyPr/>
          <a:lstStyle/>
          <a:p>
            <a:fld id="{FFA57F82-E5D4-4CB7-8A1A-9677E81BA275}" type="datetimeFigureOut">
              <a:rPr lang="en-IL" smtClean="0"/>
              <a:t>25/05/2022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420365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13" y="608965"/>
            <a:ext cx="3928141" cy="2131378"/>
          </a:xfrm>
        </p:spPr>
        <p:txBody>
          <a:bodyPr anchor="b"/>
          <a:lstStyle>
            <a:lvl1pPr>
              <a:defRPr sz="426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77789" y="1315197"/>
            <a:ext cx="6165771" cy="6491398"/>
          </a:xfrm>
        </p:spPr>
        <p:txBody>
          <a:bodyPr anchor="t"/>
          <a:lstStyle>
            <a:lvl1pPr marL="0" indent="0">
              <a:buNone/>
              <a:defRPr sz="4262"/>
            </a:lvl1pPr>
            <a:lvl2pPr marL="608945" indent="0">
              <a:buNone/>
              <a:defRPr sz="3729"/>
            </a:lvl2pPr>
            <a:lvl3pPr marL="1217889" indent="0">
              <a:buNone/>
              <a:defRPr sz="3197"/>
            </a:lvl3pPr>
            <a:lvl4pPr marL="1826834" indent="0">
              <a:buNone/>
              <a:defRPr sz="2664"/>
            </a:lvl4pPr>
            <a:lvl5pPr marL="2435779" indent="0">
              <a:buNone/>
              <a:defRPr sz="2664"/>
            </a:lvl5pPr>
            <a:lvl6pPr marL="3044723" indent="0">
              <a:buNone/>
              <a:defRPr sz="2664"/>
            </a:lvl6pPr>
            <a:lvl7pPr marL="3653668" indent="0">
              <a:buNone/>
              <a:defRPr sz="2664"/>
            </a:lvl7pPr>
            <a:lvl8pPr marL="4262613" indent="0">
              <a:buNone/>
              <a:defRPr sz="2664"/>
            </a:lvl8pPr>
            <a:lvl9pPr marL="4871557" indent="0">
              <a:buNone/>
              <a:defRPr sz="2664"/>
            </a:lvl9pPr>
          </a:lstStyle>
          <a:p>
            <a:r>
              <a:rPr lang="en-US"/>
              <a:t>Click icon to add picture</a:t>
            </a:r>
            <a:endParaRPr lang="en-US" dirty="0"/>
          </a:p>
        </p:txBody>
      </p:sp>
      <p:sp>
        <p:nvSpPr>
          <p:cNvPr id="4" name="Text Placeholder 3"/>
          <p:cNvSpPr>
            <a:spLocks noGrp="1"/>
          </p:cNvSpPr>
          <p:nvPr>
            <p:ph type="body" sz="half" idx="2"/>
          </p:nvPr>
        </p:nvSpPr>
        <p:spPr>
          <a:xfrm>
            <a:off x="838913" y="2740343"/>
            <a:ext cx="3928141" cy="5076823"/>
          </a:xfrm>
        </p:spPr>
        <p:txBody>
          <a:bodyPr/>
          <a:lstStyle>
            <a:lvl1pPr marL="0" indent="0">
              <a:buNone/>
              <a:defRPr sz="2131"/>
            </a:lvl1pPr>
            <a:lvl2pPr marL="608945" indent="0">
              <a:buNone/>
              <a:defRPr sz="1865"/>
            </a:lvl2pPr>
            <a:lvl3pPr marL="1217889" indent="0">
              <a:buNone/>
              <a:defRPr sz="1598"/>
            </a:lvl3pPr>
            <a:lvl4pPr marL="1826834" indent="0">
              <a:buNone/>
              <a:defRPr sz="1332"/>
            </a:lvl4pPr>
            <a:lvl5pPr marL="2435779" indent="0">
              <a:buNone/>
              <a:defRPr sz="1332"/>
            </a:lvl5pPr>
            <a:lvl6pPr marL="3044723" indent="0">
              <a:buNone/>
              <a:defRPr sz="1332"/>
            </a:lvl6pPr>
            <a:lvl7pPr marL="3653668" indent="0">
              <a:buNone/>
              <a:defRPr sz="1332"/>
            </a:lvl7pPr>
            <a:lvl8pPr marL="4262613" indent="0">
              <a:buNone/>
              <a:defRPr sz="1332"/>
            </a:lvl8pPr>
            <a:lvl9pPr marL="4871557" indent="0">
              <a:buNone/>
              <a:defRPr sz="1332"/>
            </a:lvl9pPr>
          </a:lstStyle>
          <a:p>
            <a:pPr lvl="0"/>
            <a:r>
              <a:rPr lang="en-US"/>
              <a:t>Click to edit Master text styles</a:t>
            </a:r>
          </a:p>
        </p:txBody>
      </p:sp>
      <p:sp>
        <p:nvSpPr>
          <p:cNvPr id="5" name="Date Placeholder 4"/>
          <p:cNvSpPr>
            <a:spLocks noGrp="1"/>
          </p:cNvSpPr>
          <p:nvPr>
            <p:ph type="dt" sz="half" idx="10"/>
          </p:nvPr>
        </p:nvSpPr>
        <p:spPr/>
        <p:txBody>
          <a:bodyPr/>
          <a:lstStyle/>
          <a:p>
            <a:fld id="{FFA57F82-E5D4-4CB7-8A1A-9677E81BA275}" type="datetimeFigureOut">
              <a:rPr lang="en-IL" smtClean="0"/>
              <a:t>25/05/2022</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13301D2E-60D4-4069-A4D6-B3F2D0F68F6A}" type="slidenum">
              <a:rPr lang="en-IL" smtClean="0"/>
              <a:t>‹#›</a:t>
            </a:fld>
            <a:endParaRPr lang="en-IL"/>
          </a:p>
        </p:txBody>
      </p:sp>
    </p:spTree>
    <p:extLst>
      <p:ext uri="{BB962C8B-B14F-4D97-AF65-F5344CB8AC3E}">
        <p14:creationId xmlns:p14="http://schemas.microsoft.com/office/powerpoint/2010/main" val="343309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327" y="486328"/>
            <a:ext cx="10504646" cy="1765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7327" y="2431631"/>
            <a:ext cx="10504646" cy="57957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7327" y="8466307"/>
            <a:ext cx="2740343" cy="486326"/>
          </a:xfrm>
          <a:prstGeom prst="rect">
            <a:avLst/>
          </a:prstGeom>
        </p:spPr>
        <p:txBody>
          <a:bodyPr vert="horz" lIns="91440" tIns="45720" rIns="91440" bIns="45720" rtlCol="0" anchor="ctr"/>
          <a:lstStyle>
            <a:lvl1pPr algn="l">
              <a:defRPr sz="1598">
                <a:solidFill>
                  <a:schemeClr val="tx1">
                    <a:tint val="75000"/>
                  </a:schemeClr>
                </a:solidFill>
              </a:defRPr>
            </a:lvl1pPr>
          </a:lstStyle>
          <a:p>
            <a:fld id="{FFA57F82-E5D4-4CB7-8A1A-9677E81BA275}" type="datetimeFigureOut">
              <a:rPr lang="en-IL" smtClean="0"/>
              <a:t>25/05/2022</a:t>
            </a:fld>
            <a:endParaRPr lang="en-IL"/>
          </a:p>
        </p:txBody>
      </p:sp>
      <p:sp>
        <p:nvSpPr>
          <p:cNvPr id="5" name="Footer Placeholder 4"/>
          <p:cNvSpPr>
            <a:spLocks noGrp="1"/>
          </p:cNvSpPr>
          <p:nvPr>
            <p:ph type="ftr" sz="quarter" idx="3"/>
          </p:nvPr>
        </p:nvSpPr>
        <p:spPr>
          <a:xfrm>
            <a:off x="4034393" y="8466307"/>
            <a:ext cx="4110514" cy="486326"/>
          </a:xfrm>
          <a:prstGeom prst="rect">
            <a:avLst/>
          </a:prstGeom>
        </p:spPr>
        <p:txBody>
          <a:bodyPr vert="horz" lIns="91440" tIns="45720" rIns="91440" bIns="45720" rtlCol="0" anchor="ctr"/>
          <a:lstStyle>
            <a:lvl1pPr algn="ctr">
              <a:defRPr sz="1598">
                <a:solidFill>
                  <a:schemeClr val="tx1">
                    <a:tint val="75000"/>
                  </a:schemeClr>
                </a:solidFill>
              </a:defRPr>
            </a:lvl1pPr>
          </a:lstStyle>
          <a:p>
            <a:endParaRPr lang="en-IL"/>
          </a:p>
        </p:txBody>
      </p:sp>
      <p:sp>
        <p:nvSpPr>
          <p:cNvPr id="6" name="Slide Number Placeholder 5"/>
          <p:cNvSpPr>
            <a:spLocks noGrp="1"/>
          </p:cNvSpPr>
          <p:nvPr>
            <p:ph type="sldNum" sz="quarter" idx="4"/>
          </p:nvPr>
        </p:nvSpPr>
        <p:spPr>
          <a:xfrm>
            <a:off x="8601630" y="8466307"/>
            <a:ext cx="2740343" cy="486326"/>
          </a:xfrm>
          <a:prstGeom prst="rect">
            <a:avLst/>
          </a:prstGeom>
        </p:spPr>
        <p:txBody>
          <a:bodyPr vert="horz" lIns="91440" tIns="45720" rIns="91440" bIns="45720" rtlCol="0" anchor="ctr"/>
          <a:lstStyle>
            <a:lvl1pPr algn="r">
              <a:defRPr sz="1598">
                <a:solidFill>
                  <a:schemeClr val="tx1">
                    <a:tint val="75000"/>
                  </a:schemeClr>
                </a:solidFill>
              </a:defRPr>
            </a:lvl1pPr>
          </a:lstStyle>
          <a:p>
            <a:fld id="{13301D2E-60D4-4069-A4D6-B3F2D0F68F6A}" type="slidenum">
              <a:rPr lang="en-IL" smtClean="0"/>
              <a:t>‹#›</a:t>
            </a:fld>
            <a:endParaRPr lang="en-IL"/>
          </a:p>
        </p:txBody>
      </p:sp>
    </p:spTree>
    <p:extLst>
      <p:ext uri="{BB962C8B-B14F-4D97-AF65-F5344CB8AC3E}">
        <p14:creationId xmlns:p14="http://schemas.microsoft.com/office/powerpoint/2010/main" val="41342714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7889" rtl="0" eaLnBrk="1" latinLnBrk="0" hangingPunct="1">
        <a:lnSpc>
          <a:spcPct val="90000"/>
        </a:lnSpc>
        <a:spcBef>
          <a:spcPct val="0"/>
        </a:spcBef>
        <a:buNone/>
        <a:defRPr sz="5860" kern="1200">
          <a:solidFill>
            <a:schemeClr val="tx1"/>
          </a:solidFill>
          <a:latin typeface="+mj-lt"/>
          <a:ea typeface="+mj-ea"/>
          <a:cs typeface="+mj-cs"/>
        </a:defRPr>
      </a:lvl1pPr>
    </p:titleStyle>
    <p:bodyStyle>
      <a:lvl1pPr marL="304472" indent="-304472" algn="l" defTabSz="1217889" rtl="0" eaLnBrk="1" latinLnBrk="0" hangingPunct="1">
        <a:lnSpc>
          <a:spcPct val="90000"/>
        </a:lnSpc>
        <a:spcBef>
          <a:spcPts val="1332"/>
        </a:spcBef>
        <a:buFont typeface="Arial" panose="020B0604020202020204" pitchFamily="34" charset="0"/>
        <a:buChar char="•"/>
        <a:defRPr sz="3729" kern="1200">
          <a:solidFill>
            <a:schemeClr val="tx1"/>
          </a:solidFill>
          <a:latin typeface="+mn-lt"/>
          <a:ea typeface="+mn-ea"/>
          <a:cs typeface="+mn-cs"/>
        </a:defRPr>
      </a:lvl1pPr>
      <a:lvl2pPr marL="913417" indent="-304472" algn="l" defTabSz="1217889" rtl="0" eaLnBrk="1" latinLnBrk="0" hangingPunct="1">
        <a:lnSpc>
          <a:spcPct val="90000"/>
        </a:lnSpc>
        <a:spcBef>
          <a:spcPts val="666"/>
        </a:spcBef>
        <a:buFont typeface="Arial" panose="020B0604020202020204" pitchFamily="34" charset="0"/>
        <a:buChar char="•"/>
        <a:defRPr sz="3197" kern="1200">
          <a:solidFill>
            <a:schemeClr val="tx1"/>
          </a:solidFill>
          <a:latin typeface="+mn-lt"/>
          <a:ea typeface="+mn-ea"/>
          <a:cs typeface="+mn-cs"/>
        </a:defRPr>
      </a:lvl2pPr>
      <a:lvl3pPr marL="1522362" indent="-304472" algn="l" defTabSz="1217889" rtl="0" eaLnBrk="1" latinLnBrk="0" hangingPunct="1">
        <a:lnSpc>
          <a:spcPct val="90000"/>
        </a:lnSpc>
        <a:spcBef>
          <a:spcPts val="666"/>
        </a:spcBef>
        <a:buFont typeface="Arial" panose="020B0604020202020204" pitchFamily="34" charset="0"/>
        <a:buChar char="•"/>
        <a:defRPr sz="2664" kern="1200">
          <a:solidFill>
            <a:schemeClr val="tx1"/>
          </a:solidFill>
          <a:latin typeface="+mn-lt"/>
          <a:ea typeface="+mn-ea"/>
          <a:cs typeface="+mn-cs"/>
        </a:defRPr>
      </a:lvl3pPr>
      <a:lvl4pPr marL="2131306"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4pPr>
      <a:lvl5pPr marL="2740251"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5pPr>
      <a:lvl6pPr marL="3349196"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6pPr>
      <a:lvl7pPr marL="3958140"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7pPr>
      <a:lvl8pPr marL="4567085"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8pPr>
      <a:lvl9pPr marL="5176030" indent="-304472" algn="l" defTabSz="1217889" rtl="0" eaLnBrk="1" latinLnBrk="0" hangingPunct="1">
        <a:lnSpc>
          <a:spcPct val="90000"/>
        </a:lnSpc>
        <a:spcBef>
          <a:spcPts val="666"/>
        </a:spcBef>
        <a:buFont typeface="Arial" panose="020B0604020202020204" pitchFamily="34" charset="0"/>
        <a:buChar char="•"/>
        <a:defRPr sz="2397" kern="1200">
          <a:solidFill>
            <a:schemeClr val="tx1"/>
          </a:solidFill>
          <a:latin typeface="+mn-lt"/>
          <a:ea typeface="+mn-ea"/>
          <a:cs typeface="+mn-cs"/>
        </a:defRPr>
      </a:lvl9pPr>
    </p:bodyStyle>
    <p:otherStyle>
      <a:defPPr>
        <a:defRPr lang="en-US"/>
      </a:defPPr>
      <a:lvl1pPr marL="0" algn="l" defTabSz="1217889" rtl="0" eaLnBrk="1" latinLnBrk="0" hangingPunct="1">
        <a:defRPr sz="2397" kern="1200">
          <a:solidFill>
            <a:schemeClr val="tx1"/>
          </a:solidFill>
          <a:latin typeface="+mn-lt"/>
          <a:ea typeface="+mn-ea"/>
          <a:cs typeface="+mn-cs"/>
        </a:defRPr>
      </a:lvl1pPr>
      <a:lvl2pPr marL="608945" algn="l" defTabSz="1217889" rtl="0" eaLnBrk="1" latinLnBrk="0" hangingPunct="1">
        <a:defRPr sz="2397" kern="1200">
          <a:solidFill>
            <a:schemeClr val="tx1"/>
          </a:solidFill>
          <a:latin typeface="+mn-lt"/>
          <a:ea typeface="+mn-ea"/>
          <a:cs typeface="+mn-cs"/>
        </a:defRPr>
      </a:lvl2pPr>
      <a:lvl3pPr marL="1217889" algn="l" defTabSz="1217889" rtl="0" eaLnBrk="1" latinLnBrk="0" hangingPunct="1">
        <a:defRPr sz="2397" kern="1200">
          <a:solidFill>
            <a:schemeClr val="tx1"/>
          </a:solidFill>
          <a:latin typeface="+mn-lt"/>
          <a:ea typeface="+mn-ea"/>
          <a:cs typeface="+mn-cs"/>
        </a:defRPr>
      </a:lvl3pPr>
      <a:lvl4pPr marL="1826834" algn="l" defTabSz="1217889" rtl="0" eaLnBrk="1" latinLnBrk="0" hangingPunct="1">
        <a:defRPr sz="2397" kern="1200">
          <a:solidFill>
            <a:schemeClr val="tx1"/>
          </a:solidFill>
          <a:latin typeface="+mn-lt"/>
          <a:ea typeface="+mn-ea"/>
          <a:cs typeface="+mn-cs"/>
        </a:defRPr>
      </a:lvl4pPr>
      <a:lvl5pPr marL="2435779" algn="l" defTabSz="1217889" rtl="0" eaLnBrk="1" latinLnBrk="0" hangingPunct="1">
        <a:defRPr sz="2397" kern="1200">
          <a:solidFill>
            <a:schemeClr val="tx1"/>
          </a:solidFill>
          <a:latin typeface="+mn-lt"/>
          <a:ea typeface="+mn-ea"/>
          <a:cs typeface="+mn-cs"/>
        </a:defRPr>
      </a:lvl5pPr>
      <a:lvl6pPr marL="3044723" algn="l" defTabSz="1217889" rtl="0" eaLnBrk="1" latinLnBrk="0" hangingPunct="1">
        <a:defRPr sz="2397" kern="1200">
          <a:solidFill>
            <a:schemeClr val="tx1"/>
          </a:solidFill>
          <a:latin typeface="+mn-lt"/>
          <a:ea typeface="+mn-ea"/>
          <a:cs typeface="+mn-cs"/>
        </a:defRPr>
      </a:lvl6pPr>
      <a:lvl7pPr marL="3653668" algn="l" defTabSz="1217889" rtl="0" eaLnBrk="1" latinLnBrk="0" hangingPunct="1">
        <a:defRPr sz="2397" kern="1200">
          <a:solidFill>
            <a:schemeClr val="tx1"/>
          </a:solidFill>
          <a:latin typeface="+mn-lt"/>
          <a:ea typeface="+mn-ea"/>
          <a:cs typeface="+mn-cs"/>
        </a:defRPr>
      </a:lvl7pPr>
      <a:lvl8pPr marL="4262613" algn="l" defTabSz="1217889" rtl="0" eaLnBrk="1" latinLnBrk="0" hangingPunct="1">
        <a:defRPr sz="2397" kern="1200">
          <a:solidFill>
            <a:schemeClr val="tx1"/>
          </a:solidFill>
          <a:latin typeface="+mn-lt"/>
          <a:ea typeface="+mn-ea"/>
          <a:cs typeface="+mn-cs"/>
        </a:defRPr>
      </a:lvl8pPr>
      <a:lvl9pPr marL="4871557" algn="l" defTabSz="1217889" rtl="0" eaLnBrk="1" latinLnBrk="0" hangingPunct="1">
        <a:defRPr sz="23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38.png"/><Relationship Id="rId21" Type="http://schemas.openxmlformats.org/officeDocument/2006/relationships/image" Target="../media/image20.png"/><Relationship Id="rId34" Type="http://schemas.openxmlformats.org/officeDocument/2006/relationships/image" Target="../media/image33.png"/><Relationship Id="rId42" Type="http://schemas.openxmlformats.org/officeDocument/2006/relationships/image" Target="../media/image41.png"/><Relationship Id="rId47" Type="http://schemas.openxmlformats.org/officeDocument/2006/relationships/image" Target="../media/image46.png"/><Relationship Id="rId50" Type="http://schemas.openxmlformats.org/officeDocument/2006/relationships/image" Target="../media/image49.png"/><Relationship Id="rId7" Type="http://schemas.openxmlformats.org/officeDocument/2006/relationships/image" Target="../media/image6.png"/><Relationship Id="rId2" Type="http://schemas.openxmlformats.org/officeDocument/2006/relationships/image" Target="../media/image1.png"/><Relationship Id="rId16" Type="http://schemas.openxmlformats.org/officeDocument/2006/relationships/image" Target="../media/image15.png"/><Relationship Id="rId29" Type="http://schemas.openxmlformats.org/officeDocument/2006/relationships/image" Target="../media/image28.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3" Type="http://schemas.openxmlformats.org/officeDocument/2006/relationships/image" Target="../media/image52.png"/><Relationship Id="rId5" Type="http://schemas.openxmlformats.org/officeDocument/2006/relationships/image" Target="../media/image4.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8" Type="http://schemas.openxmlformats.org/officeDocument/2006/relationships/image" Target="../media/image7.png"/><Relationship Id="rId51" Type="http://schemas.openxmlformats.org/officeDocument/2006/relationships/image" Target="../media/image50.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80B4852B-90B7-47BD-9671-79F61A595B6A}"/>
              </a:ext>
            </a:extLst>
          </p:cNvPr>
          <p:cNvCxnSpPr>
            <a:cxnSpLocks/>
          </p:cNvCxnSpPr>
          <p:nvPr/>
        </p:nvCxnSpPr>
        <p:spPr>
          <a:xfrm>
            <a:off x="1577308" y="9498457"/>
            <a:ext cx="719329" cy="437509"/>
          </a:xfrm>
          <a:prstGeom prst="line">
            <a:avLst/>
          </a:prstGeom>
          <a:ln w="28575"/>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B977B925-DCF2-41ED-B9E2-FBC73244D695}"/>
              </a:ext>
            </a:extLst>
          </p:cNvPr>
          <p:cNvGrpSpPr/>
          <p:nvPr/>
        </p:nvGrpSpPr>
        <p:grpSpPr>
          <a:xfrm>
            <a:off x="1984025" y="10229437"/>
            <a:ext cx="1099681" cy="552800"/>
            <a:chOff x="1217351" y="3632076"/>
            <a:chExt cx="825621" cy="415032"/>
          </a:xfrm>
        </p:grpSpPr>
        <p:cxnSp>
          <p:nvCxnSpPr>
            <p:cNvPr id="31" name="Straight Connector 30">
              <a:extLst>
                <a:ext uri="{FF2B5EF4-FFF2-40B4-BE49-F238E27FC236}">
                  <a16:creationId xmlns:a16="http://schemas.microsoft.com/office/drawing/2014/main" id="{4EE8764C-74AC-48EE-A102-3EB1B19D8796}"/>
                </a:ext>
              </a:extLst>
            </p:cNvPr>
            <p:cNvCxnSpPr>
              <a:cxnSpLocks/>
            </p:cNvCxnSpPr>
            <p:nvPr/>
          </p:nvCxnSpPr>
          <p:spPr>
            <a:xfrm flipH="1">
              <a:off x="1217351" y="3632076"/>
              <a:ext cx="326992" cy="415032"/>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FF3DF45-712B-4805-8412-CC4473455FE1}"/>
                </a:ext>
              </a:extLst>
            </p:cNvPr>
            <p:cNvCxnSpPr>
              <a:cxnSpLocks/>
            </p:cNvCxnSpPr>
            <p:nvPr/>
          </p:nvCxnSpPr>
          <p:spPr>
            <a:xfrm>
              <a:off x="1715980" y="3632076"/>
              <a:ext cx="326992" cy="41503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548A0AF5-C614-4AC4-A9A6-C1D9CBB7C455}"/>
              </a:ext>
            </a:extLst>
          </p:cNvPr>
          <p:cNvGrpSpPr/>
          <p:nvPr/>
        </p:nvGrpSpPr>
        <p:grpSpPr>
          <a:xfrm>
            <a:off x="3413320" y="10229437"/>
            <a:ext cx="1099681" cy="552800"/>
            <a:chOff x="2321511" y="3632076"/>
            <a:chExt cx="825621" cy="415032"/>
          </a:xfrm>
        </p:grpSpPr>
        <p:cxnSp>
          <p:nvCxnSpPr>
            <p:cNvPr id="33" name="Straight Connector 32">
              <a:extLst>
                <a:ext uri="{FF2B5EF4-FFF2-40B4-BE49-F238E27FC236}">
                  <a16:creationId xmlns:a16="http://schemas.microsoft.com/office/drawing/2014/main" id="{3A35DBC8-3AE1-48B0-A230-5F197437D1EA}"/>
                </a:ext>
              </a:extLst>
            </p:cNvPr>
            <p:cNvCxnSpPr>
              <a:cxnSpLocks/>
            </p:cNvCxnSpPr>
            <p:nvPr/>
          </p:nvCxnSpPr>
          <p:spPr>
            <a:xfrm flipH="1">
              <a:off x="2321511" y="3632076"/>
              <a:ext cx="326992" cy="415032"/>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E523E32-F70A-4639-9AA7-7CDE74FD91E4}"/>
                </a:ext>
              </a:extLst>
            </p:cNvPr>
            <p:cNvCxnSpPr>
              <a:cxnSpLocks/>
            </p:cNvCxnSpPr>
            <p:nvPr/>
          </p:nvCxnSpPr>
          <p:spPr>
            <a:xfrm>
              <a:off x="2820140" y="3632076"/>
              <a:ext cx="326992" cy="41503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A37CECB8-BDAE-418F-9928-0EAB316B2361}"/>
              </a:ext>
            </a:extLst>
          </p:cNvPr>
          <p:cNvGrpSpPr/>
          <p:nvPr/>
        </p:nvGrpSpPr>
        <p:grpSpPr>
          <a:xfrm>
            <a:off x="4842617" y="10251611"/>
            <a:ext cx="1099681" cy="552800"/>
            <a:chOff x="3352063" y="3648724"/>
            <a:chExt cx="825621" cy="415032"/>
          </a:xfrm>
        </p:grpSpPr>
        <p:cxnSp>
          <p:nvCxnSpPr>
            <p:cNvPr id="41" name="Straight Connector 40">
              <a:extLst>
                <a:ext uri="{FF2B5EF4-FFF2-40B4-BE49-F238E27FC236}">
                  <a16:creationId xmlns:a16="http://schemas.microsoft.com/office/drawing/2014/main" id="{D2FD3654-1328-402C-83F1-157FBBDBDA31}"/>
                </a:ext>
              </a:extLst>
            </p:cNvPr>
            <p:cNvCxnSpPr>
              <a:cxnSpLocks/>
            </p:cNvCxnSpPr>
            <p:nvPr/>
          </p:nvCxnSpPr>
          <p:spPr>
            <a:xfrm flipH="1">
              <a:off x="3352063" y="3648724"/>
              <a:ext cx="326992" cy="415032"/>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76D2074-1E10-4BF0-865A-8E4D5A7BC90A}"/>
                </a:ext>
              </a:extLst>
            </p:cNvPr>
            <p:cNvCxnSpPr>
              <a:cxnSpLocks/>
            </p:cNvCxnSpPr>
            <p:nvPr/>
          </p:nvCxnSpPr>
          <p:spPr>
            <a:xfrm>
              <a:off x="3850692" y="3648724"/>
              <a:ext cx="326992" cy="41503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13548DDC-9B80-4B35-BC48-36609B59C715}"/>
              </a:ext>
            </a:extLst>
          </p:cNvPr>
          <p:cNvGrpSpPr/>
          <p:nvPr/>
        </p:nvGrpSpPr>
        <p:grpSpPr>
          <a:xfrm>
            <a:off x="6661622" y="10235351"/>
            <a:ext cx="1099681" cy="552800"/>
            <a:chOff x="132795" y="3636516"/>
            <a:chExt cx="825621" cy="415032"/>
          </a:xfrm>
        </p:grpSpPr>
        <p:cxnSp>
          <p:nvCxnSpPr>
            <p:cNvPr id="54" name="Straight Connector 53">
              <a:extLst>
                <a:ext uri="{FF2B5EF4-FFF2-40B4-BE49-F238E27FC236}">
                  <a16:creationId xmlns:a16="http://schemas.microsoft.com/office/drawing/2014/main" id="{751CB3F2-47A0-462A-8177-A13C8B106E76}"/>
                </a:ext>
              </a:extLst>
            </p:cNvPr>
            <p:cNvCxnSpPr>
              <a:cxnSpLocks/>
            </p:cNvCxnSpPr>
            <p:nvPr/>
          </p:nvCxnSpPr>
          <p:spPr>
            <a:xfrm flipH="1">
              <a:off x="132795" y="3636516"/>
              <a:ext cx="326992" cy="415032"/>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F457B23A-A1B4-4085-BE9F-522F0A2F25A7}"/>
                </a:ext>
              </a:extLst>
            </p:cNvPr>
            <p:cNvCxnSpPr>
              <a:cxnSpLocks/>
            </p:cNvCxnSpPr>
            <p:nvPr/>
          </p:nvCxnSpPr>
          <p:spPr>
            <a:xfrm>
              <a:off x="631424" y="3636516"/>
              <a:ext cx="326992" cy="41503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6" name="Group 55">
            <a:extLst>
              <a:ext uri="{FF2B5EF4-FFF2-40B4-BE49-F238E27FC236}">
                <a16:creationId xmlns:a16="http://schemas.microsoft.com/office/drawing/2014/main" id="{DA6EEB05-35A3-48AF-8B7A-DD824459C570}"/>
              </a:ext>
            </a:extLst>
          </p:cNvPr>
          <p:cNvGrpSpPr/>
          <p:nvPr/>
        </p:nvGrpSpPr>
        <p:grpSpPr>
          <a:xfrm>
            <a:off x="8090917" y="10229437"/>
            <a:ext cx="1099681" cy="552800"/>
            <a:chOff x="1217351" y="3632076"/>
            <a:chExt cx="825621" cy="415032"/>
          </a:xfrm>
        </p:grpSpPr>
        <p:cxnSp>
          <p:nvCxnSpPr>
            <p:cNvPr id="57" name="Straight Connector 56">
              <a:extLst>
                <a:ext uri="{FF2B5EF4-FFF2-40B4-BE49-F238E27FC236}">
                  <a16:creationId xmlns:a16="http://schemas.microsoft.com/office/drawing/2014/main" id="{A638F0DF-E267-4A19-BD94-88FBE5C6C531}"/>
                </a:ext>
              </a:extLst>
            </p:cNvPr>
            <p:cNvCxnSpPr>
              <a:cxnSpLocks/>
            </p:cNvCxnSpPr>
            <p:nvPr/>
          </p:nvCxnSpPr>
          <p:spPr>
            <a:xfrm flipH="1">
              <a:off x="1217351" y="3632076"/>
              <a:ext cx="326992" cy="415032"/>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4F4867B6-3C41-4C1B-97C3-3A4190500F30}"/>
                </a:ext>
              </a:extLst>
            </p:cNvPr>
            <p:cNvCxnSpPr>
              <a:cxnSpLocks/>
            </p:cNvCxnSpPr>
            <p:nvPr/>
          </p:nvCxnSpPr>
          <p:spPr>
            <a:xfrm>
              <a:off x="1715980" y="3632076"/>
              <a:ext cx="326992" cy="41503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59" name="Group 58">
            <a:extLst>
              <a:ext uri="{FF2B5EF4-FFF2-40B4-BE49-F238E27FC236}">
                <a16:creationId xmlns:a16="http://schemas.microsoft.com/office/drawing/2014/main" id="{D2D84107-F1A9-45F9-AAD1-A93493B8449A}"/>
              </a:ext>
            </a:extLst>
          </p:cNvPr>
          <p:cNvGrpSpPr/>
          <p:nvPr/>
        </p:nvGrpSpPr>
        <p:grpSpPr>
          <a:xfrm>
            <a:off x="9520212" y="10229437"/>
            <a:ext cx="1099681" cy="552800"/>
            <a:chOff x="2321511" y="3632076"/>
            <a:chExt cx="825621" cy="415032"/>
          </a:xfrm>
        </p:grpSpPr>
        <p:cxnSp>
          <p:nvCxnSpPr>
            <p:cNvPr id="60" name="Straight Connector 59">
              <a:extLst>
                <a:ext uri="{FF2B5EF4-FFF2-40B4-BE49-F238E27FC236}">
                  <a16:creationId xmlns:a16="http://schemas.microsoft.com/office/drawing/2014/main" id="{D64C5CDF-45DE-4D57-8187-6F5E8A7D4E3E}"/>
                </a:ext>
              </a:extLst>
            </p:cNvPr>
            <p:cNvCxnSpPr>
              <a:cxnSpLocks/>
            </p:cNvCxnSpPr>
            <p:nvPr/>
          </p:nvCxnSpPr>
          <p:spPr>
            <a:xfrm flipH="1">
              <a:off x="2321511" y="3632076"/>
              <a:ext cx="326992" cy="415032"/>
            </a:xfrm>
            <a:prstGeom prst="line">
              <a:avLst/>
            </a:prstGeom>
            <a:ln w="28575"/>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6463D27F-2890-4131-B7CF-915724826F08}"/>
                </a:ext>
              </a:extLst>
            </p:cNvPr>
            <p:cNvCxnSpPr>
              <a:cxnSpLocks/>
            </p:cNvCxnSpPr>
            <p:nvPr/>
          </p:nvCxnSpPr>
          <p:spPr>
            <a:xfrm>
              <a:off x="2820140" y="3632076"/>
              <a:ext cx="326992" cy="415032"/>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62" name="Group 61">
            <a:extLst>
              <a:ext uri="{FF2B5EF4-FFF2-40B4-BE49-F238E27FC236}">
                <a16:creationId xmlns:a16="http://schemas.microsoft.com/office/drawing/2014/main" id="{586BABEA-D392-422F-BCA9-152B9CD8923C}"/>
              </a:ext>
            </a:extLst>
          </p:cNvPr>
          <p:cNvGrpSpPr/>
          <p:nvPr/>
        </p:nvGrpSpPr>
        <p:grpSpPr>
          <a:xfrm>
            <a:off x="10949509" y="10251611"/>
            <a:ext cx="1099681" cy="552800"/>
            <a:chOff x="3352063" y="3648724"/>
            <a:chExt cx="825621" cy="415032"/>
          </a:xfrm>
        </p:grpSpPr>
        <p:cxnSp>
          <p:nvCxnSpPr>
            <p:cNvPr id="63" name="Straight Connector 62">
              <a:extLst>
                <a:ext uri="{FF2B5EF4-FFF2-40B4-BE49-F238E27FC236}">
                  <a16:creationId xmlns:a16="http://schemas.microsoft.com/office/drawing/2014/main" id="{30DD2C93-6F29-4926-9E2C-E30DCA5E6067}"/>
                </a:ext>
              </a:extLst>
            </p:cNvPr>
            <p:cNvCxnSpPr>
              <a:cxnSpLocks/>
            </p:cNvCxnSpPr>
            <p:nvPr/>
          </p:nvCxnSpPr>
          <p:spPr>
            <a:xfrm flipH="1">
              <a:off x="3352063" y="3648724"/>
              <a:ext cx="326992" cy="415032"/>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3761617-59B5-4280-81A0-6C8B7EC76DFE}"/>
                </a:ext>
              </a:extLst>
            </p:cNvPr>
            <p:cNvCxnSpPr>
              <a:cxnSpLocks/>
            </p:cNvCxnSpPr>
            <p:nvPr/>
          </p:nvCxnSpPr>
          <p:spPr>
            <a:xfrm>
              <a:off x="3850692" y="3648724"/>
              <a:ext cx="326992" cy="415032"/>
            </a:xfrm>
            <a:prstGeom prst="line">
              <a:avLst/>
            </a:prstGeom>
            <a:ln w="28575"/>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7946021-AA4B-48BB-93F0-15FB48C37890}"/>
                  </a:ext>
                </a:extLst>
              </p:cNvPr>
              <p:cNvSpPr txBox="1"/>
              <p:nvPr/>
            </p:nvSpPr>
            <p:spPr>
              <a:xfrm>
                <a:off x="5700562" y="9690001"/>
                <a:ext cx="585417" cy="5836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193" i="1">
                          <a:latin typeface="Cambria Math" panose="02040503050406030204" pitchFamily="18" charset="0"/>
                        </a:rPr>
                        <m:t>…</m:t>
                      </m:r>
                    </m:oMath>
                  </m:oMathPara>
                </a14:m>
                <a:endParaRPr lang="en-IL" sz="3193" dirty="0"/>
              </a:p>
            </p:txBody>
          </p:sp>
        </mc:Choice>
        <mc:Fallback xmlns="">
          <p:sp>
            <p:nvSpPr>
              <p:cNvPr id="65" name="TextBox 64">
                <a:extLst>
                  <a:ext uri="{FF2B5EF4-FFF2-40B4-BE49-F238E27FC236}">
                    <a16:creationId xmlns:a16="http://schemas.microsoft.com/office/drawing/2014/main" id="{A7946021-AA4B-48BB-93F0-15FB48C37890}"/>
                  </a:ext>
                </a:extLst>
              </p:cNvPr>
              <p:cNvSpPr txBox="1">
                <a:spLocks noRot="1" noChangeAspect="1" noMove="1" noResize="1" noEditPoints="1" noAdjustHandles="1" noChangeArrowheads="1" noChangeShapeType="1" noTextEdit="1"/>
              </p:cNvSpPr>
              <p:nvPr/>
            </p:nvSpPr>
            <p:spPr>
              <a:xfrm>
                <a:off x="5700562" y="9690001"/>
                <a:ext cx="585417" cy="583686"/>
              </a:xfrm>
              <a:prstGeom prst="rect">
                <a:avLst/>
              </a:prstGeom>
              <a:blipFill>
                <a:blip r:embed="rId2"/>
                <a:stretch>
                  <a:fillRect/>
                </a:stretch>
              </a:blipFill>
            </p:spPr>
            <p:txBody>
              <a:bodyPr/>
              <a:lstStyle/>
              <a:p>
                <a:r>
                  <a:rPr lang="en-IL">
                    <a:noFill/>
                  </a:rPr>
                  <a:t> </a:t>
                </a:r>
              </a:p>
            </p:txBody>
          </p:sp>
        </mc:Fallback>
      </mc:AlternateContent>
      <p:grpSp>
        <p:nvGrpSpPr>
          <p:cNvPr id="150" name="Group 149">
            <a:extLst>
              <a:ext uri="{FF2B5EF4-FFF2-40B4-BE49-F238E27FC236}">
                <a16:creationId xmlns:a16="http://schemas.microsoft.com/office/drawing/2014/main" id="{A0FB006D-03C5-4F5A-8818-802E11B14026}"/>
              </a:ext>
            </a:extLst>
          </p:cNvPr>
          <p:cNvGrpSpPr/>
          <p:nvPr/>
        </p:nvGrpSpPr>
        <p:grpSpPr>
          <a:xfrm>
            <a:off x="3604338" y="4086631"/>
            <a:ext cx="1122345" cy="380913"/>
            <a:chOff x="92477" y="4694509"/>
            <a:chExt cx="1122345" cy="380913"/>
          </a:xfrm>
        </p:grpSpPr>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EAC98D89-B563-474D-87B3-F0C2507FBEA0}"/>
                    </a:ext>
                  </a:extLst>
                </p:cNvPr>
                <p:cNvSpPr txBox="1"/>
                <p:nvPr/>
              </p:nvSpPr>
              <p:spPr>
                <a:xfrm>
                  <a:off x="92477" y="4694509"/>
                  <a:ext cx="481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5</m:t>
                            </m:r>
                          </m:sub>
                        </m:sSub>
                      </m:oMath>
                    </m:oMathPara>
                  </a14:m>
                  <a:endParaRPr lang="en-IL" sz="1800" dirty="0">
                    <a:solidFill>
                      <a:schemeClr val="tx1"/>
                    </a:solidFill>
                  </a:endParaRPr>
                </a:p>
              </p:txBody>
            </p:sp>
          </mc:Choice>
          <mc:Fallback xmlns="">
            <p:sp>
              <p:nvSpPr>
                <p:cNvPr id="151" name="TextBox 150">
                  <a:extLst>
                    <a:ext uri="{FF2B5EF4-FFF2-40B4-BE49-F238E27FC236}">
                      <a16:creationId xmlns:a16="http://schemas.microsoft.com/office/drawing/2014/main" id="{EAC98D89-B563-474D-87B3-F0C2507FBEA0}"/>
                    </a:ext>
                  </a:extLst>
                </p:cNvPr>
                <p:cNvSpPr txBox="1">
                  <a:spLocks noRot="1" noChangeAspect="1" noMove="1" noResize="1" noEditPoints="1" noAdjustHandles="1" noChangeArrowheads="1" noChangeShapeType="1" noTextEdit="1"/>
                </p:cNvSpPr>
                <p:nvPr/>
              </p:nvSpPr>
              <p:spPr>
                <a:xfrm>
                  <a:off x="92477" y="4694509"/>
                  <a:ext cx="481157" cy="369332"/>
                </a:xfrm>
                <a:prstGeom prst="rect">
                  <a:avLst/>
                </a:prstGeom>
                <a:blipFill>
                  <a:blip r:embed="rId3"/>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379F7E69-29E6-4124-B261-CD3B8FF74F15}"/>
                    </a:ext>
                  </a:extLst>
                </p:cNvPr>
                <p:cNvSpPr txBox="1"/>
                <p:nvPr/>
              </p:nvSpPr>
              <p:spPr>
                <a:xfrm>
                  <a:off x="733665" y="4706090"/>
                  <a:ext cx="481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6</m:t>
                            </m:r>
                          </m:sub>
                        </m:sSub>
                      </m:oMath>
                    </m:oMathPara>
                  </a14:m>
                  <a:endParaRPr lang="en-IL" sz="1800" dirty="0">
                    <a:solidFill>
                      <a:schemeClr val="bg1">
                        <a:lumMod val="50000"/>
                      </a:schemeClr>
                    </a:solidFill>
                  </a:endParaRPr>
                </a:p>
              </p:txBody>
            </p:sp>
          </mc:Choice>
          <mc:Fallback xmlns="">
            <p:sp>
              <p:nvSpPr>
                <p:cNvPr id="152" name="TextBox 151">
                  <a:extLst>
                    <a:ext uri="{FF2B5EF4-FFF2-40B4-BE49-F238E27FC236}">
                      <a16:creationId xmlns:a16="http://schemas.microsoft.com/office/drawing/2014/main" id="{379F7E69-29E6-4124-B261-CD3B8FF74F15}"/>
                    </a:ext>
                  </a:extLst>
                </p:cNvPr>
                <p:cNvSpPr txBox="1">
                  <a:spLocks noRot="1" noChangeAspect="1" noMove="1" noResize="1" noEditPoints="1" noAdjustHandles="1" noChangeArrowheads="1" noChangeShapeType="1" noTextEdit="1"/>
                </p:cNvSpPr>
                <p:nvPr/>
              </p:nvSpPr>
              <p:spPr>
                <a:xfrm>
                  <a:off x="733665" y="4706090"/>
                  <a:ext cx="481157" cy="369332"/>
                </a:xfrm>
                <a:prstGeom prst="rect">
                  <a:avLst/>
                </a:prstGeom>
                <a:blipFill>
                  <a:blip r:embed="rId4"/>
                  <a:stretch>
                    <a:fillRect/>
                  </a:stretch>
                </a:blipFill>
              </p:spPr>
              <p:txBody>
                <a:bodyPr/>
                <a:lstStyle/>
                <a:p>
                  <a:r>
                    <a:rPr lang="en-IL">
                      <a:noFill/>
                    </a:rPr>
                    <a:t> </a:t>
                  </a:r>
                </a:p>
              </p:txBody>
            </p:sp>
          </mc:Fallback>
        </mc:AlternateContent>
      </p:grpSp>
      <p:cxnSp>
        <p:nvCxnSpPr>
          <p:cNvPr id="153" name="Straight Connector 152">
            <a:extLst>
              <a:ext uri="{FF2B5EF4-FFF2-40B4-BE49-F238E27FC236}">
                <a16:creationId xmlns:a16="http://schemas.microsoft.com/office/drawing/2014/main" id="{E46AD018-808E-4260-8ED9-429138B59D0B}"/>
              </a:ext>
            </a:extLst>
          </p:cNvPr>
          <p:cNvCxnSpPr>
            <a:cxnSpLocks/>
          </p:cNvCxnSpPr>
          <p:nvPr/>
        </p:nvCxnSpPr>
        <p:spPr>
          <a:xfrm flipH="1">
            <a:off x="3748260" y="384571"/>
            <a:ext cx="1822510" cy="1170737"/>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C68A44AE-C04D-44D0-B457-4ADEE0F60ED0}"/>
              </a:ext>
            </a:extLst>
          </p:cNvPr>
          <p:cNvCxnSpPr>
            <a:cxnSpLocks/>
          </p:cNvCxnSpPr>
          <p:nvPr/>
        </p:nvCxnSpPr>
        <p:spPr>
          <a:xfrm flipH="1">
            <a:off x="2615988" y="1877121"/>
            <a:ext cx="770509" cy="524897"/>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695135D1-98C1-487F-BBC8-1EC4CB3C8347}"/>
              </a:ext>
            </a:extLst>
          </p:cNvPr>
          <p:cNvCxnSpPr>
            <a:cxnSpLocks/>
          </p:cNvCxnSpPr>
          <p:nvPr/>
        </p:nvCxnSpPr>
        <p:spPr>
          <a:xfrm>
            <a:off x="2749153" y="2770449"/>
            <a:ext cx="359544" cy="238583"/>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nvGrpSpPr>
          <p:cNvPr id="156" name="Group 155">
            <a:extLst>
              <a:ext uri="{FF2B5EF4-FFF2-40B4-BE49-F238E27FC236}">
                <a16:creationId xmlns:a16="http://schemas.microsoft.com/office/drawing/2014/main" id="{1412DB42-5613-429E-8F83-B2A7A5E7D150}"/>
              </a:ext>
            </a:extLst>
          </p:cNvPr>
          <p:cNvGrpSpPr/>
          <p:nvPr/>
        </p:nvGrpSpPr>
        <p:grpSpPr>
          <a:xfrm>
            <a:off x="1686687" y="3389944"/>
            <a:ext cx="635046" cy="734784"/>
            <a:chOff x="132795" y="3636516"/>
            <a:chExt cx="825621" cy="415032"/>
          </a:xfrm>
        </p:grpSpPr>
        <p:cxnSp>
          <p:nvCxnSpPr>
            <p:cNvPr id="157" name="Straight Connector 156">
              <a:extLst>
                <a:ext uri="{FF2B5EF4-FFF2-40B4-BE49-F238E27FC236}">
                  <a16:creationId xmlns:a16="http://schemas.microsoft.com/office/drawing/2014/main" id="{9D02E298-DDAA-4106-8C79-54E821D1E9C3}"/>
                </a:ext>
              </a:extLst>
            </p:cNvPr>
            <p:cNvCxnSpPr>
              <a:cxnSpLocks/>
            </p:cNvCxnSpPr>
            <p:nvPr/>
          </p:nvCxnSpPr>
          <p:spPr>
            <a:xfrm flipH="1">
              <a:off x="132795"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2F0A3A0F-AB01-45DB-9A6F-CF2F27BEE2EA}"/>
                </a:ext>
              </a:extLst>
            </p:cNvPr>
            <p:cNvCxnSpPr>
              <a:cxnSpLocks/>
            </p:cNvCxnSpPr>
            <p:nvPr/>
          </p:nvCxnSpPr>
          <p:spPr>
            <a:xfrm>
              <a:off x="631424"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cxnSp>
        <p:nvCxnSpPr>
          <p:cNvPr id="159" name="Straight Connector 158">
            <a:extLst>
              <a:ext uri="{FF2B5EF4-FFF2-40B4-BE49-F238E27FC236}">
                <a16:creationId xmlns:a16="http://schemas.microsoft.com/office/drawing/2014/main" id="{EF150400-011C-4F91-8B7F-8831F9E2414F}"/>
              </a:ext>
            </a:extLst>
          </p:cNvPr>
          <p:cNvCxnSpPr>
            <a:cxnSpLocks/>
          </p:cNvCxnSpPr>
          <p:nvPr/>
        </p:nvCxnSpPr>
        <p:spPr>
          <a:xfrm flipH="1">
            <a:off x="1992334" y="2770449"/>
            <a:ext cx="359544" cy="238583"/>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8C872EC4-02EF-44C5-8752-0E61D12E2317}"/>
              </a:ext>
            </a:extLst>
          </p:cNvPr>
          <p:cNvCxnSpPr>
            <a:cxnSpLocks/>
          </p:cNvCxnSpPr>
          <p:nvPr/>
        </p:nvCxnSpPr>
        <p:spPr>
          <a:xfrm>
            <a:off x="4907171" y="2770449"/>
            <a:ext cx="359544" cy="238583"/>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D9E6F2B4-977F-4BED-9122-98DB2C9DC654}"/>
              </a:ext>
            </a:extLst>
          </p:cNvPr>
          <p:cNvCxnSpPr>
            <a:cxnSpLocks/>
          </p:cNvCxnSpPr>
          <p:nvPr/>
        </p:nvCxnSpPr>
        <p:spPr>
          <a:xfrm flipH="1">
            <a:off x="4150352" y="2770449"/>
            <a:ext cx="359544" cy="238583"/>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EE034B71-751B-4FDC-96BE-E97994CE972C}"/>
              </a:ext>
            </a:extLst>
          </p:cNvPr>
          <p:cNvCxnSpPr>
            <a:cxnSpLocks/>
          </p:cNvCxnSpPr>
          <p:nvPr/>
        </p:nvCxnSpPr>
        <p:spPr>
          <a:xfrm>
            <a:off x="7325768" y="2837585"/>
            <a:ext cx="359544" cy="238583"/>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17A6490D-B9D1-417B-A071-37A5A3BA774A}"/>
              </a:ext>
            </a:extLst>
          </p:cNvPr>
          <p:cNvCxnSpPr>
            <a:cxnSpLocks/>
          </p:cNvCxnSpPr>
          <p:nvPr/>
        </p:nvCxnSpPr>
        <p:spPr>
          <a:xfrm flipH="1">
            <a:off x="6568949" y="2837585"/>
            <a:ext cx="359544" cy="238583"/>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1FD60DE5-FFAD-408E-B42C-C2DCE1182622}"/>
              </a:ext>
            </a:extLst>
          </p:cNvPr>
          <p:cNvCxnSpPr>
            <a:cxnSpLocks/>
          </p:cNvCxnSpPr>
          <p:nvPr/>
        </p:nvCxnSpPr>
        <p:spPr>
          <a:xfrm>
            <a:off x="9483787" y="2837585"/>
            <a:ext cx="359544" cy="238583"/>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98EB72E7-2E71-4C16-9456-E3DF57E720A6}"/>
              </a:ext>
            </a:extLst>
          </p:cNvPr>
          <p:cNvCxnSpPr>
            <a:cxnSpLocks/>
          </p:cNvCxnSpPr>
          <p:nvPr/>
        </p:nvCxnSpPr>
        <p:spPr>
          <a:xfrm flipH="1">
            <a:off x="8726968" y="2837585"/>
            <a:ext cx="359544" cy="238583"/>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79F58C1F-EAF9-4348-B0DA-0E84D1EA4ECB}"/>
              </a:ext>
            </a:extLst>
          </p:cNvPr>
          <p:cNvCxnSpPr>
            <a:cxnSpLocks/>
          </p:cNvCxnSpPr>
          <p:nvPr/>
        </p:nvCxnSpPr>
        <p:spPr>
          <a:xfrm>
            <a:off x="3967985" y="1877121"/>
            <a:ext cx="770509" cy="524897"/>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DD649152-95B8-47F8-A6CA-C741C532A0E4}"/>
              </a:ext>
            </a:extLst>
          </p:cNvPr>
          <p:cNvCxnSpPr>
            <a:cxnSpLocks/>
          </p:cNvCxnSpPr>
          <p:nvPr/>
        </p:nvCxnSpPr>
        <p:spPr>
          <a:xfrm flipH="1">
            <a:off x="7193906" y="1877121"/>
            <a:ext cx="770509" cy="524897"/>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30C59FC2-1811-46FF-A68A-6B4EB5D724FE}"/>
              </a:ext>
            </a:extLst>
          </p:cNvPr>
          <p:cNvCxnSpPr>
            <a:cxnSpLocks/>
          </p:cNvCxnSpPr>
          <p:nvPr/>
        </p:nvCxnSpPr>
        <p:spPr>
          <a:xfrm>
            <a:off x="8545903" y="1877121"/>
            <a:ext cx="770509" cy="524897"/>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96269067-AB95-4870-B713-79EA8E97E76C}"/>
              </a:ext>
            </a:extLst>
          </p:cNvPr>
          <p:cNvCxnSpPr>
            <a:cxnSpLocks/>
          </p:cNvCxnSpPr>
          <p:nvPr/>
        </p:nvCxnSpPr>
        <p:spPr>
          <a:xfrm>
            <a:off x="6414513" y="381516"/>
            <a:ext cx="1822510" cy="1170737"/>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1F356E63-1FDD-4C63-A7AE-94043596244E}"/>
                  </a:ext>
                </a:extLst>
              </p:cNvPr>
              <p:cNvSpPr txBox="1"/>
              <p:nvPr/>
            </p:nvSpPr>
            <p:spPr>
              <a:xfrm>
                <a:off x="5711652" y="0"/>
                <a:ext cx="62972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1</m:t>
                          </m:r>
                        </m:sub>
                      </m:sSub>
                    </m:oMath>
                  </m:oMathPara>
                </a14:m>
                <a:endParaRPr lang="en-IL" sz="1800" dirty="0">
                  <a:solidFill>
                    <a:schemeClr val="tx1"/>
                  </a:solidFill>
                </a:endParaRPr>
              </a:p>
            </p:txBody>
          </p:sp>
        </mc:Choice>
        <mc:Fallback xmlns="">
          <p:sp>
            <p:nvSpPr>
              <p:cNvPr id="170" name="TextBox 169">
                <a:extLst>
                  <a:ext uri="{FF2B5EF4-FFF2-40B4-BE49-F238E27FC236}">
                    <a16:creationId xmlns:a16="http://schemas.microsoft.com/office/drawing/2014/main" id="{1F356E63-1FDD-4C63-A7AE-94043596244E}"/>
                  </a:ext>
                </a:extLst>
              </p:cNvPr>
              <p:cNvSpPr txBox="1">
                <a:spLocks noRot="1" noChangeAspect="1" noMove="1" noResize="1" noEditPoints="1" noAdjustHandles="1" noChangeArrowheads="1" noChangeShapeType="1" noTextEdit="1"/>
              </p:cNvSpPr>
              <p:nvPr/>
            </p:nvSpPr>
            <p:spPr>
              <a:xfrm>
                <a:off x="5711652" y="0"/>
                <a:ext cx="629724" cy="381515"/>
              </a:xfrm>
              <a:prstGeom prst="rect">
                <a:avLst/>
              </a:prstGeom>
              <a:blipFill>
                <a:blip r:embed="rId5"/>
                <a:stretch>
                  <a:fillRect b="-9524"/>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AF1D974A-5332-46ED-A83D-F90F2E48B0AD}"/>
                  </a:ext>
                </a:extLst>
              </p:cNvPr>
              <p:cNvSpPr txBox="1"/>
              <p:nvPr/>
            </p:nvSpPr>
            <p:spPr>
              <a:xfrm>
                <a:off x="3386497" y="1580233"/>
                <a:ext cx="63504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1</m:t>
                          </m:r>
                        </m:sub>
                      </m:sSub>
                    </m:oMath>
                  </m:oMathPara>
                </a14:m>
                <a:endParaRPr lang="en-IL" sz="1800" dirty="0">
                  <a:solidFill>
                    <a:schemeClr val="tx1"/>
                  </a:solidFill>
                </a:endParaRPr>
              </a:p>
            </p:txBody>
          </p:sp>
        </mc:Choice>
        <mc:Fallback xmlns="">
          <p:sp>
            <p:nvSpPr>
              <p:cNvPr id="171" name="TextBox 170">
                <a:extLst>
                  <a:ext uri="{FF2B5EF4-FFF2-40B4-BE49-F238E27FC236}">
                    <a16:creationId xmlns:a16="http://schemas.microsoft.com/office/drawing/2014/main" id="{AF1D974A-5332-46ED-A83D-F90F2E48B0AD}"/>
                  </a:ext>
                </a:extLst>
              </p:cNvPr>
              <p:cNvSpPr txBox="1">
                <a:spLocks noRot="1" noChangeAspect="1" noMove="1" noResize="1" noEditPoints="1" noAdjustHandles="1" noChangeArrowheads="1" noChangeShapeType="1" noTextEdit="1"/>
              </p:cNvSpPr>
              <p:nvPr/>
            </p:nvSpPr>
            <p:spPr>
              <a:xfrm>
                <a:off x="3386497" y="1580233"/>
                <a:ext cx="635046" cy="381515"/>
              </a:xfrm>
              <a:prstGeom prst="rect">
                <a:avLst/>
              </a:prstGeom>
              <a:blipFill>
                <a:blip r:embed="rId6"/>
                <a:stretch>
                  <a:fillRect b="-9524"/>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7764A390-C471-423D-922A-6ED76A1707F2}"/>
                  </a:ext>
                </a:extLst>
              </p:cNvPr>
              <p:cNvSpPr txBox="1"/>
              <p:nvPr/>
            </p:nvSpPr>
            <p:spPr>
              <a:xfrm>
                <a:off x="7937635" y="1552252"/>
                <a:ext cx="63504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2</m:t>
                          </m:r>
                        </m:sub>
                      </m:sSub>
                    </m:oMath>
                  </m:oMathPara>
                </a14:m>
                <a:endParaRPr lang="en-IL" sz="1800" dirty="0">
                  <a:solidFill>
                    <a:schemeClr val="tx1"/>
                  </a:solidFill>
                </a:endParaRPr>
              </a:p>
            </p:txBody>
          </p:sp>
        </mc:Choice>
        <mc:Fallback xmlns="">
          <p:sp>
            <p:nvSpPr>
              <p:cNvPr id="172" name="TextBox 171">
                <a:extLst>
                  <a:ext uri="{FF2B5EF4-FFF2-40B4-BE49-F238E27FC236}">
                    <a16:creationId xmlns:a16="http://schemas.microsoft.com/office/drawing/2014/main" id="{7764A390-C471-423D-922A-6ED76A1707F2}"/>
                  </a:ext>
                </a:extLst>
              </p:cNvPr>
              <p:cNvSpPr txBox="1">
                <a:spLocks noRot="1" noChangeAspect="1" noMove="1" noResize="1" noEditPoints="1" noAdjustHandles="1" noChangeArrowheads="1" noChangeShapeType="1" noTextEdit="1"/>
              </p:cNvSpPr>
              <p:nvPr/>
            </p:nvSpPr>
            <p:spPr>
              <a:xfrm>
                <a:off x="7937635" y="1552252"/>
                <a:ext cx="635046" cy="381515"/>
              </a:xfrm>
              <a:prstGeom prst="rect">
                <a:avLst/>
              </a:prstGeom>
              <a:blipFill>
                <a:blip r:embed="rId7"/>
                <a:stretch>
                  <a:fillRect b="-1129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B5EA9F61-583A-4EFB-8D9E-30BACC038AD0}"/>
                  </a:ext>
                </a:extLst>
              </p:cNvPr>
              <p:cNvSpPr txBox="1"/>
              <p:nvPr/>
            </p:nvSpPr>
            <p:spPr>
              <a:xfrm>
                <a:off x="2293878" y="2367178"/>
                <a:ext cx="63504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3</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1</m:t>
                          </m:r>
                        </m:sub>
                      </m:sSub>
                    </m:oMath>
                  </m:oMathPara>
                </a14:m>
                <a:endParaRPr lang="en-IL" sz="1800" dirty="0">
                  <a:solidFill>
                    <a:schemeClr val="tx1"/>
                  </a:solidFill>
                </a:endParaRPr>
              </a:p>
            </p:txBody>
          </p:sp>
        </mc:Choice>
        <mc:Fallback xmlns="">
          <p:sp>
            <p:nvSpPr>
              <p:cNvPr id="173" name="TextBox 172">
                <a:extLst>
                  <a:ext uri="{FF2B5EF4-FFF2-40B4-BE49-F238E27FC236}">
                    <a16:creationId xmlns:a16="http://schemas.microsoft.com/office/drawing/2014/main" id="{B5EA9F61-583A-4EFB-8D9E-30BACC038AD0}"/>
                  </a:ext>
                </a:extLst>
              </p:cNvPr>
              <p:cNvSpPr txBox="1">
                <a:spLocks noRot="1" noChangeAspect="1" noMove="1" noResize="1" noEditPoints="1" noAdjustHandles="1" noChangeArrowheads="1" noChangeShapeType="1" noTextEdit="1"/>
              </p:cNvSpPr>
              <p:nvPr/>
            </p:nvSpPr>
            <p:spPr>
              <a:xfrm>
                <a:off x="2293878" y="2367178"/>
                <a:ext cx="635046" cy="381515"/>
              </a:xfrm>
              <a:prstGeom prst="rect">
                <a:avLst/>
              </a:prstGeom>
              <a:blipFill>
                <a:blip r:embed="rId8"/>
                <a:stretch>
                  <a:fillRect b="-9524"/>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CE0F151E-9327-4FF1-B790-21458C632CCE}"/>
                  </a:ext>
                </a:extLst>
              </p:cNvPr>
              <p:cNvSpPr txBox="1"/>
              <p:nvPr/>
            </p:nvSpPr>
            <p:spPr>
              <a:xfrm>
                <a:off x="1735285" y="3008430"/>
                <a:ext cx="62600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4</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1</m:t>
                          </m:r>
                        </m:sub>
                      </m:sSub>
                    </m:oMath>
                  </m:oMathPara>
                </a14:m>
                <a:endParaRPr lang="en-IL" sz="1800" dirty="0">
                  <a:solidFill>
                    <a:schemeClr val="tx1"/>
                  </a:solidFill>
                </a:endParaRPr>
              </a:p>
            </p:txBody>
          </p:sp>
        </mc:Choice>
        <mc:Fallback xmlns="">
          <p:sp>
            <p:nvSpPr>
              <p:cNvPr id="174" name="TextBox 173">
                <a:extLst>
                  <a:ext uri="{FF2B5EF4-FFF2-40B4-BE49-F238E27FC236}">
                    <a16:creationId xmlns:a16="http://schemas.microsoft.com/office/drawing/2014/main" id="{CE0F151E-9327-4FF1-B790-21458C632CCE}"/>
                  </a:ext>
                </a:extLst>
              </p:cNvPr>
              <p:cNvSpPr txBox="1">
                <a:spLocks noRot="1" noChangeAspect="1" noMove="1" noResize="1" noEditPoints="1" noAdjustHandles="1" noChangeArrowheads="1" noChangeShapeType="1" noTextEdit="1"/>
              </p:cNvSpPr>
              <p:nvPr/>
            </p:nvSpPr>
            <p:spPr>
              <a:xfrm>
                <a:off x="1735285" y="3008430"/>
                <a:ext cx="626004" cy="381515"/>
              </a:xfrm>
              <a:prstGeom prst="rect">
                <a:avLst/>
              </a:prstGeom>
              <a:blipFill>
                <a:blip r:embed="rId9"/>
                <a:stretch>
                  <a:fillRect b="-1129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1DBD1A10-AC47-41F2-964B-E79395BCD005}"/>
                  </a:ext>
                </a:extLst>
              </p:cNvPr>
              <p:cNvSpPr txBox="1"/>
              <p:nvPr/>
            </p:nvSpPr>
            <p:spPr>
              <a:xfrm>
                <a:off x="4394191" y="2369514"/>
                <a:ext cx="63504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3</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1</m:t>
                          </m:r>
                        </m:sub>
                      </m:sSub>
                    </m:oMath>
                  </m:oMathPara>
                </a14:m>
                <a:endParaRPr lang="en-IL" sz="1800" dirty="0">
                  <a:solidFill>
                    <a:schemeClr val="tx1"/>
                  </a:solidFill>
                </a:endParaRPr>
              </a:p>
            </p:txBody>
          </p:sp>
        </mc:Choice>
        <mc:Fallback xmlns="">
          <p:sp>
            <p:nvSpPr>
              <p:cNvPr id="175" name="TextBox 174">
                <a:extLst>
                  <a:ext uri="{FF2B5EF4-FFF2-40B4-BE49-F238E27FC236}">
                    <a16:creationId xmlns:a16="http://schemas.microsoft.com/office/drawing/2014/main" id="{1DBD1A10-AC47-41F2-964B-E79395BCD005}"/>
                  </a:ext>
                </a:extLst>
              </p:cNvPr>
              <p:cNvSpPr txBox="1">
                <a:spLocks noRot="1" noChangeAspect="1" noMove="1" noResize="1" noEditPoints="1" noAdjustHandles="1" noChangeArrowheads="1" noChangeShapeType="1" noTextEdit="1"/>
              </p:cNvSpPr>
              <p:nvPr/>
            </p:nvSpPr>
            <p:spPr>
              <a:xfrm>
                <a:off x="4394191" y="2369514"/>
                <a:ext cx="635046" cy="381515"/>
              </a:xfrm>
              <a:prstGeom prst="rect">
                <a:avLst/>
              </a:prstGeom>
              <a:blipFill>
                <a:blip r:embed="rId10"/>
                <a:stretch>
                  <a:fillRect b="-1129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2297EBB1-0ED6-4536-AEEE-90D262749371}"/>
                  </a:ext>
                </a:extLst>
              </p:cNvPr>
              <p:cNvSpPr txBox="1"/>
              <p:nvPr/>
            </p:nvSpPr>
            <p:spPr>
              <a:xfrm>
                <a:off x="6849608" y="2397690"/>
                <a:ext cx="63504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3</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3</m:t>
                          </m:r>
                        </m:sub>
                      </m:sSub>
                    </m:oMath>
                  </m:oMathPara>
                </a14:m>
                <a:endParaRPr lang="en-IL" sz="1800" dirty="0">
                  <a:solidFill>
                    <a:schemeClr val="tx1"/>
                  </a:solidFill>
                </a:endParaRPr>
              </a:p>
            </p:txBody>
          </p:sp>
        </mc:Choice>
        <mc:Fallback xmlns="">
          <p:sp>
            <p:nvSpPr>
              <p:cNvPr id="176" name="TextBox 175">
                <a:extLst>
                  <a:ext uri="{FF2B5EF4-FFF2-40B4-BE49-F238E27FC236}">
                    <a16:creationId xmlns:a16="http://schemas.microsoft.com/office/drawing/2014/main" id="{2297EBB1-0ED6-4536-AEEE-90D262749371}"/>
                  </a:ext>
                </a:extLst>
              </p:cNvPr>
              <p:cNvSpPr txBox="1">
                <a:spLocks noRot="1" noChangeAspect="1" noMove="1" noResize="1" noEditPoints="1" noAdjustHandles="1" noChangeArrowheads="1" noChangeShapeType="1" noTextEdit="1"/>
              </p:cNvSpPr>
              <p:nvPr/>
            </p:nvSpPr>
            <p:spPr>
              <a:xfrm>
                <a:off x="6849608" y="2397690"/>
                <a:ext cx="635046" cy="381515"/>
              </a:xfrm>
              <a:prstGeom prst="rect">
                <a:avLst/>
              </a:prstGeom>
              <a:blipFill>
                <a:blip r:embed="rId11"/>
                <a:stretch>
                  <a:fillRect b="-9524"/>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467098E2-159E-4D80-9B39-2FF64DCE71B6}"/>
                  </a:ext>
                </a:extLst>
              </p:cNvPr>
              <p:cNvSpPr txBox="1"/>
              <p:nvPr/>
            </p:nvSpPr>
            <p:spPr>
              <a:xfrm>
                <a:off x="8987502" y="2388933"/>
                <a:ext cx="635046"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3</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4</m:t>
                          </m:r>
                        </m:sub>
                      </m:sSub>
                    </m:oMath>
                  </m:oMathPara>
                </a14:m>
                <a:endParaRPr lang="en-IL" sz="1800" dirty="0">
                  <a:solidFill>
                    <a:schemeClr val="tx1"/>
                  </a:solidFill>
                </a:endParaRPr>
              </a:p>
            </p:txBody>
          </p:sp>
        </mc:Choice>
        <mc:Fallback xmlns="">
          <p:sp>
            <p:nvSpPr>
              <p:cNvPr id="177" name="TextBox 176">
                <a:extLst>
                  <a:ext uri="{FF2B5EF4-FFF2-40B4-BE49-F238E27FC236}">
                    <a16:creationId xmlns:a16="http://schemas.microsoft.com/office/drawing/2014/main" id="{467098E2-159E-4D80-9B39-2FF64DCE71B6}"/>
                  </a:ext>
                </a:extLst>
              </p:cNvPr>
              <p:cNvSpPr txBox="1">
                <a:spLocks noRot="1" noChangeAspect="1" noMove="1" noResize="1" noEditPoints="1" noAdjustHandles="1" noChangeArrowheads="1" noChangeShapeType="1" noTextEdit="1"/>
              </p:cNvSpPr>
              <p:nvPr/>
            </p:nvSpPr>
            <p:spPr>
              <a:xfrm>
                <a:off x="8987502" y="2388933"/>
                <a:ext cx="635046" cy="381515"/>
              </a:xfrm>
              <a:prstGeom prst="rect">
                <a:avLst/>
              </a:prstGeom>
              <a:blipFill>
                <a:blip r:embed="rId12"/>
                <a:stretch>
                  <a:fillRect b="-1129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1434399B-3DBB-4EA5-BD3B-A311B78D76E3}"/>
                  </a:ext>
                </a:extLst>
              </p:cNvPr>
              <p:cNvSpPr txBox="1"/>
              <p:nvPr/>
            </p:nvSpPr>
            <p:spPr>
              <a:xfrm>
                <a:off x="2799243" y="3008430"/>
                <a:ext cx="62600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4</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2</m:t>
                          </m:r>
                        </m:sub>
                      </m:sSub>
                    </m:oMath>
                  </m:oMathPara>
                </a14:m>
                <a:endParaRPr lang="en-IL" sz="1800" dirty="0">
                  <a:solidFill>
                    <a:schemeClr val="tx1"/>
                  </a:solidFill>
                </a:endParaRPr>
              </a:p>
            </p:txBody>
          </p:sp>
        </mc:Choice>
        <mc:Fallback xmlns="">
          <p:sp>
            <p:nvSpPr>
              <p:cNvPr id="178" name="TextBox 177">
                <a:extLst>
                  <a:ext uri="{FF2B5EF4-FFF2-40B4-BE49-F238E27FC236}">
                    <a16:creationId xmlns:a16="http://schemas.microsoft.com/office/drawing/2014/main" id="{1434399B-3DBB-4EA5-BD3B-A311B78D76E3}"/>
                  </a:ext>
                </a:extLst>
              </p:cNvPr>
              <p:cNvSpPr txBox="1">
                <a:spLocks noRot="1" noChangeAspect="1" noMove="1" noResize="1" noEditPoints="1" noAdjustHandles="1" noChangeArrowheads="1" noChangeShapeType="1" noTextEdit="1"/>
              </p:cNvSpPr>
              <p:nvPr/>
            </p:nvSpPr>
            <p:spPr>
              <a:xfrm>
                <a:off x="2799243" y="3008430"/>
                <a:ext cx="626004" cy="381515"/>
              </a:xfrm>
              <a:prstGeom prst="rect">
                <a:avLst/>
              </a:prstGeom>
              <a:blipFill>
                <a:blip r:embed="rId13"/>
                <a:stretch>
                  <a:fillRect b="-1129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F2407F6E-FB86-46FC-ABB2-3412C1D5608C}"/>
                  </a:ext>
                </a:extLst>
              </p:cNvPr>
              <p:cNvSpPr txBox="1"/>
              <p:nvPr/>
            </p:nvSpPr>
            <p:spPr>
              <a:xfrm>
                <a:off x="3847244" y="3008430"/>
                <a:ext cx="62600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4</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3</m:t>
                          </m:r>
                        </m:sub>
                      </m:sSub>
                    </m:oMath>
                  </m:oMathPara>
                </a14:m>
                <a:endParaRPr lang="en-IL" sz="1800" dirty="0">
                  <a:solidFill>
                    <a:schemeClr val="tx1"/>
                  </a:solidFill>
                </a:endParaRPr>
              </a:p>
            </p:txBody>
          </p:sp>
        </mc:Choice>
        <mc:Fallback xmlns="">
          <p:sp>
            <p:nvSpPr>
              <p:cNvPr id="179" name="TextBox 178">
                <a:extLst>
                  <a:ext uri="{FF2B5EF4-FFF2-40B4-BE49-F238E27FC236}">
                    <a16:creationId xmlns:a16="http://schemas.microsoft.com/office/drawing/2014/main" id="{F2407F6E-FB86-46FC-ABB2-3412C1D5608C}"/>
                  </a:ext>
                </a:extLst>
              </p:cNvPr>
              <p:cNvSpPr txBox="1">
                <a:spLocks noRot="1" noChangeAspect="1" noMove="1" noResize="1" noEditPoints="1" noAdjustHandles="1" noChangeArrowheads="1" noChangeShapeType="1" noTextEdit="1"/>
              </p:cNvSpPr>
              <p:nvPr/>
            </p:nvSpPr>
            <p:spPr>
              <a:xfrm>
                <a:off x="3847244" y="3008430"/>
                <a:ext cx="626004" cy="381515"/>
              </a:xfrm>
              <a:prstGeom prst="rect">
                <a:avLst/>
              </a:prstGeom>
              <a:blipFill>
                <a:blip r:embed="rId14"/>
                <a:stretch>
                  <a:fillRect b="-1129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752DEF18-692A-4837-A668-C8D2024DF0E1}"/>
                  </a:ext>
                </a:extLst>
              </p:cNvPr>
              <p:cNvSpPr txBox="1"/>
              <p:nvPr/>
            </p:nvSpPr>
            <p:spPr>
              <a:xfrm>
                <a:off x="4921582" y="3008430"/>
                <a:ext cx="62600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4</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4</m:t>
                          </m:r>
                        </m:sub>
                      </m:sSub>
                    </m:oMath>
                  </m:oMathPara>
                </a14:m>
                <a:endParaRPr lang="en-IL" sz="1800" dirty="0">
                  <a:solidFill>
                    <a:schemeClr val="tx1"/>
                  </a:solidFill>
                </a:endParaRPr>
              </a:p>
            </p:txBody>
          </p:sp>
        </mc:Choice>
        <mc:Fallback xmlns="">
          <p:sp>
            <p:nvSpPr>
              <p:cNvPr id="180" name="TextBox 179">
                <a:extLst>
                  <a:ext uri="{FF2B5EF4-FFF2-40B4-BE49-F238E27FC236}">
                    <a16:creationId xmlns:a16="http://schemas.microsoft.com/office/drawing/2014/main" id="{752DEF18-692A-4837-A668-C8D2024DF0E1}"/>
                  </a:ext>
                </a:extLst>
              </p:cNvPr>
              <p:cNvSpPr txBox="1">
                <a:spLocks noRot="1" noChangeAspect="1" noMove="1" noResize="1" noEditPoints="1" noAdjustHandles="1" noChangeArrowheads="1" noChangeShapeType="1" noTextEdit="1"/>
              </p:cNvSpPr>
              <p:nvPr/>
            </p:nvSpPr>
            <p:spPr>
              <a:xfrm>
                <a:off x="4921582" y="3008430"/>
                <a:ext cx="626004" cy="381515"/>
              </a:xfrm>
              <a:prstGeom prst="rect">
                <a:avLst/>
              </a:prstGeom>
              <a:blipFill>
                <a:blip r:embed="rId15"/>
                <a:stretch>
                  <a:fillRect b="-1129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81" name="TextBox 180">
                <a:extLst>
                  <a:ext uri="{FF2B5EF4-FFF2-40B4-BE49-F238E27FC236}">
                    <a16:creationId xmlns:a16="http://schemas.microsoft.com/office/drawing/2014/main" id="{79CDF44A-2645-417D-92FD-1BBFFA8B6113}"/>
                  </a:ext>
                </a:extLst>
              </p:cNvPr>
              <p:cNvSpPr txBox="1"/>
              <p:nvPr/>
            </p:nvSpPr>
            <p:spPr>
              <a:xfrm>
                <a:off x="6317126" y="3008430"/>
                <a:ext cx="626004" cy="38151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4</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5</m:t>
                          </m:r>
                        </m:sub>
                      </m:sSub>
                    </m:oMath>
                  </m:oMathPara>
                </a14:m>
                <a:endParaRPr lang="en-IL" sz="1800" dirty="0">
                  <a:solidFill>
                    <a:schemeClr val="tx1"/>
                  </a:solidFill>
                </a:endParaRPr>
              </a:p>
            </p:txBody>
          </p:sp>
        </mc:Choice>
        <mc:Fallback xmlns="">
          <p:sp>
            <p:nvSpPr>
              <p:cNvPr id="181" name="TextBox 180">
                <a:extLst>
                  <a:ext uri="{FF2B5EF4-FFF2-40B4-BE49-F238E27FC236}">
                    <a16:creationId xmlns:a16="http://schemas.microsoft.com/office/drawing/2014/main" id="{79CDF44A-2645-417D-92FD-1BBFFA8B6113}"/>
                  </a:ext>
                </a:extLst>
              </p:cNvPr>
              <p:cNvSpPr txBox="1">
                <a:spLocks noRot="1" noChangeAspect="1" noMove="1" noResize="1" noEditPoints="1" noAdjustHandles="1" noChangeArrowheads="1" noChangeShapeType="1" noTextEdit="1"/>
              </p:cNvSpPr>
              <p:nvPr/>
            </p:nvSpPr>
            <p:spPr>
              <a:xfrm>
                <a:off x="6317126" y="3008430"/>
                <a:ext cx="626004" cy="381515"/>
              </a:xfrm>
              <a:prstGeom prst="rect">
                <a:avLst/>
              </a:prstGeom>
              <a:blipFill>
                <a:blip r:embed="rId16"/>
                <a:stretch>
                  <a:fillRect b="-11290"/>
                </a:stretch>
              </a:blipFill>
              <a:ln>
                <a:no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82" name="TextBox 181">
                <a:extLst>
                  <a:ext uri="{FF2B5EF4-FFF2-40B4-BE49-F238E27FC236}">
                    <a16:creationId xmlns:a16="http://schemas.microsoft.com/office/drawing/2014/main" id="{17D6C689-7757-4D24-9CC4-B397431F3B50}"/>
                  </a:ext>
                </a:extLst>
              </p:cNvPr>
              <p:cNvSpPr txBox="1"/>
              <p:nvPr/>
            </p:nvSpPr>
            <p:spPr>
              <a:xfrm>
                <a:off x="7395147" y="3008430"/>
                <a:ext cx="62600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4</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6</m:t>
                          </m:r>
                        </m:sub>
                      </m:sSub>
                    </m:oMath>
                  </m:oMathPara>
                </a14:m>
                <a:endParaRPr lang="en-IL" sz="1800" dirty="0">
                  <a:solidFill>
                    <a:schemeClr val="tx1"/>
                  </a:solidFill>
                </a:endParaRPr>
              </a:p>
            </p:txBody>
          </p:sp>
        </mc:Choice>
        <mc:Fallback xmlns="">
          <p:sp>
            <p:nvSpPr>
              <p:cNvPr id="182" name="TextBox 181">
                <a:extLst>
                  <a:ext uri="{FF2B5EF4-FFF2-40B4-BE49-F238E27FC236}">
                    <a16:creationId xmlns:a16="http://schemas.microsoft.com/office/drawing/2014/main" id="{17D6C689-7757-4D24-9CC4-B397431F3B50}"/>
                  </a:ext>
                </a:extLst>
              </p:cNvPr>
              <p:cNvSpPr txBox="1">
                <a:spLocks noRot="1" noChangeAspect="1" noMove="1" noResize="1" noEditPoints="1" noAdjustHandles="1" noChangeArrowheads="1" noChangeShapeType="1" noTextEdit="1"/>
              </p:cNvSpPr>
              <p:nvPr/>
            </p:nvSpPr>
            <p:spPr>
              <a:xfrm>
                <a:off x="7395147" y="3008430"/>
                <a:ext cx="626004" cy="381515"/>
              </a:xfrm>
              <a:prstGeom prst="rect">
                <a:avLst/>
              </a:prstGeom>
              <a:blipFill>
                <a:blip r:embed="rId17"/>
                <a:stretch>
                  <a:fillRect b="-1129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EE0E57A7-5BC0-416F-8E18-ADDF282E6DA4}"/>
                  </a:ext>
                </a:extLst>
              </p:cNvPr>
              <p:cNvSpPr txBox="1"/>
              <p:nvPr/>
            </p:nvSpPr>
            <p:spPr>
              <a:xfrm>
                <a:off x="8445401" y="3008430"/>
                <a:ext cx="626004" cy="38151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4</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7</m:t>
                          </m:r>
                        </m:sub>
                      </m:sSub>
                    </m:oMath>
                  </m:oMathPara>
                </a14:m>
                <a:endParaRPr lang="en-IL" sz="1800" dirty="0">
                  <a:solidFill>
                    <a:schemeClr val="tx1"/>
                  </a:solidFill>
                </a:endParaRPr>
              </a:p>
            </p:txBody>
          </p:sp>
        </mc:Choice>
        <mc:Fallback xmlns="">
          <p:sp>
            <p:nvSpPr>
              <p:cNvPr id="183" name="TextBox 182">
                <a:extLst>
                  <a:ext uri="{FF2B5EF4-FFF2-40B4-BE49-F238E27FC236}">
                    <a16:creationId xmlns:a16="http://schemas.microsoft.com/office/drawing/2014/main" id="{EE0E57A7-5BC0-416F-8E18-ADDF282E6DA4}"/>
                  </a:ext>
                </a:extLst>
              </p:cNvPr>
              <p:cNvSpPr txBox="1">
                <a:spLocks noRot="1" noChangeAspect="1" noMove="1" noResize="1" noEditPoints="1" noAdjustHandles="1" noChangeArrowheads="1" noChangeShapeType="1" noTextEdit="1"/>
              </p:cNvSpPr>
              <p:nvPr/>
            </p:nvSpPr>
            <p:spPr>
              <a:xfrm>
                <a:off x="8445401" y="3008430"/>
                <a:ext cx="626004" cy="381515"/>
              </a:xfrm>
              <a:prstGeom prst="rect">
                <a:avLst/>
              </a:prstGeom>
              <a:blipFill>
                <a:blip r:embed="rId18"/>
                <a:stretch>
                  <a:fillRect b="-11290"/>
                </a:stretch>
              </a:blipFill>
              <a:ln>
                <a:no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287B382D-03D6-4B7B-ACDD-2A8D7967918C}"/>
                  </a:ext>
                </a:extLst>
              </p:cNvPr>
              <p:cNvSpPr txBox="1"/>
              <p:nvPr/>
            </p:nvSpPr>
            <p:spPr>
              <a:xfrm>
                <a:off x="9525808" y="3008430"/>
                <a:ext cx="626004"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𝜙</m:t>
                          </m:r>
                        </m:e>
                        <m:sub>
                          <m:r>
                            <a:rPr lang="en-US" sz="1800" i="1">
                              <a:solidFill>
                                <a:schemeClr val="tx1"/>
                              </a:solidFill>
                              <a:latin typeface="Cambria Math" panose="02040503050406030204" pitchFamily="18" charset="0"/>
                            </a:rPr>
                            <m:t>4</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8</m:t>
                          </m:r>
                        </m:sub>
                      </m:sSub>
                    </m:oMath>
                  </m:oMathPara>
                </a14:m>
                <a:endParaRPr lang="en-IL" sz="1800" dirty="0">
                  <a:solidFill>
                    <a:schemeClr val="tx1"/>
                  </a:solidFill>
                </a:endParaRPr>
              </a:p>
            </p:txBody>
          </p:sp>
        </mc:Choice>
        <mc:Fallback xmlns="">
          <p:sp>
            <p:nvSpPr>
              <p:cNvPr id="184" name="TextBox 183">
                <a:extLst>
                  <a:ext uri="{FF2B5EF4-FFF2-40B4-BE49-F238E27FC236}">
                    <a16:creationId xmlns:a16="http://schemas.microsoft.com/office/drawing/2014/main" id="{287B382D-03D6-4B7B-ACDD-2A8D7967918C}"/>
                  </a:ext>
                </a:extLst>
              </p:cNvPr>
              <p:cNvSpPr txBox="1">
                <a:spLocks noRot="1" noChangeAspect="1" noMove="1" noResize="1" noEditPoints="1" noAdjustHandles="1" noChangeArrowheads="1" noChangeShapeType="1" noTextEdit="1"/>
              </p:cNvSpPr>
              <p:nvPr/>
            </p:nvSpPr>
            <p:spPr>
              <a:xfrm>
                <a:off x="9525808" y="3008430"/>
                <a:ext cx="626004" cy="381515"/>
              </a:xfrm>
              <a:prstGeom prst="rect">
                <a:avLst/>
              </a:prstGeom>
              <a:blipFill>
                <a:blip r:embed="rId19"/>
                <a:stretch>
                  <a:fillRect b="-11290"/>
                </a:stretch>
              </a:blipFill>
            </p:spPr>
            <p:txBody>
              <a:bodyPr/>
              <a:lstStyle/>
              <a:p>
                <a:r>
                  <a:rPr lang="en-IL">
                    <a:noFill/>
                  </a:rPr>
                  <a:t> </a:t>
                </a:r>
              </a:p>
            </p:txBody>
          </p:sp>
        </mc:Fallback>
      </mc:AlternateContent>
      <p:grpSp>
        <p:nvGrpSpPr>
          <p:cNvPr id="185" name="Group 184">
            <a:extLst>
              <a:ext uri="{FF2B5EF4-FFF2-40B4-BE49-F238E27FC236}">
                <a16:creationId xmlns:a16="http://schemas.microsoft.com/office/drawing/2014/main" id="{959FA2D1-F838-4A57-B181-C9CE7893D850}"/>
              </a:ext>
            </a:extLst>
          </p:cNvPr>
          <p:cNvGrpSpPr/>
          <p:nvPr/>
        </p:nvGrpSpPr>
        <p:grpSpPr>
          <a:xfrm>
            <a:off x="2747791" y="3389944"/>
            <a:ext cx="635046" cy="734784"/>
            <a:chOff x="132795" y="3636516"/>
            <a:chExt cx="825621" cy="415032"/>
          </a:xfrm>
        </p:grpSpPr>
        <p:cxnSp>
          <p:nvCxnSpPr>
            <p:cNvPr id="186" name="Straight Connector 185">
              <a:extLst>
                <a:ext uri="{FF2B5EF4-FFF2-40B4-BE49-F238E27FC236}">
                  <a16:creationId xmlns:a16="http://schemas.microsoft.com/office/drawing/2014/main" id="{D46B458F-936F-43B6-81A5-248171B11B28}"/>
                </a:ext>
              </a:extLst>
            </p:cNvPr>
            <p:cNvCxnSpPr>
              <a:cxnSpLocks/>
            </p:cNvCxnSpPr>
            <p:nvPr/>
          </p:nvCxnSpPr>
          <p:spPr>
            <a:xfrm flipH="1">
              <a:off x="132795"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7" name="Straight Connector 186">
              <a:extLst>
                <a:ext uri="{FF2B5EF4-FFF2-40B4-BE49-F238E27FC236}">
                  <a16:creationId xmlns:a16="http://schemas.microsoft.com/office/drawing/2014/main" id="{9331F033-44FA-4554-99F3-D38D2E11232C}"/>
                </a:ext>
              </a:extLst>
            </p:cNvPr>
            <p:cNvCxnSpPr>
              <a:cxnSpLocks/>
            </p:cNvCxnSpPr>
            <p:nvPr/>
          </p:nvCxnSpPr>
          <p:spPr>
            <a:xfrm>
              <a:off x="631424"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grpSp>
        <p:nvGrpSpPr>
          <p:cNvPr id="188" name="Group 187">
            <a:extLst>
              <a:ext uri="{FF2B5EF4-FFF2-40B4-BE49-F238E27FC236}">
                <a16:creationId xmlns:a16="http://schemas.microsoft.com/office/drawing/2014/main" id="{61348D13-185D-4729-8028-D764845117D9}"/>
              </a:ext>
            </a:extLst>
          </p:cNvPr>
          <p:cNvGrpSpPr/>
          <p:nvPr/>
        </p:nvGrpSpPr>
        <p:grpSpPr>
          <a:xfrm>
            <a:off x="3808895" y="3389944"/>
            <a:ext cx="635046" cy="734784"/>
            <a:chOff x="132795" y="3636516"/>
            <a:chExt cx="825621" cy="415032"/>
          </a:xfrm>
        </p:grpSpPr>
        <p:cxnSp>
          <p:nvCxnSpPr>
            <p:cNvPr id="189" name="Straight Connector 188">
              <a:extLst>
                <a:ext uri="{FF2B5EF4-FFF2-40B4-BE49-F238E27FC236}">
                  <a16:creationId xmlns:a16="http://schemas.microsoft.com/office/drawing/2014/main" id="{1226BF3F-B1A9-47E2-9358-8FBEA6DFECCE}"/>
                </a:ext>
              </a:extLst>
            </p:cNvPr>
            <p:cNvCxnSpPr>
              <a:cxnSpLocks/>
            </p:cNvCxnSpPr>
            <p:nvPr/>
          </p:nvCxnSpPr>
          <p:spPr>
            <a:xfrm flipH="1">
              <a:off x="132795"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A6FE49EE-D948-4917-87C5-83BC86430269}"/>
                </a:ext>
              </a:extLst>
            </p:cNvPr>
            <p:cNvCxnSpPr>
              <a:cxnSpLocks/>
            </p:cNvCxnSpPr>
            <p:nvPr/>
          </p:nvCxnSpPr>
          <p:spPr>
            <a:xfrm>
              <a:off x="631424"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grpSp>
        <p:nvGrpSpPr>
          <p:cNvPr id="191" name="Group 190">
            <a:extLst>
              <a:ext uri="{FF2B5EF4-FFF2-40B4-BE49-F238E27FC236}">
                <a16:creationId xmlns:a16="http://schemas.microsoft.com/office/drawing/2014/main" id="{FBE4B866-E7BE-4CA1-897A-73E945CA7A40}"/>
              </a:ext>
            </a:extLst>
          </p:cNvPr>
          <p:cNvGrpSpPr/>
          <p:nvPr/>
        </p:nvGrpSpPr>
        <p:grpSpPr>
          <a:xfrm>
            <a:off x="4870000" y="3389944"/>
            <a:ext cx="635046" cy="734784"/>
            <a:chOff x="132795" y="3636516"/>
            <a:chExt cx="825621" cy="415032"/>
          </a:xfrm>
        </p:grpSpPr>
        <p:cxnSp>
          <p:nvCxnSpPr>
            <p:cNvPr id="192" name="Straight Connector 191">
              <a:extLst>
                <a:ext uri="{FF2B5EF4-FFF2-40B4-BE49-F238E27FC236}">
                  <a16:creationId xmlns:a16="http://schemas.microsoft.com/office/drawing/2014/main" id="{06F8D66D-66A8-462E-A460-58B87883FBCA}"/>
                </a:ext>
              </a:extLst>
            </p:cNvPr>
            <p:cNvCxnSpPr>
              <a:cxnSpLocks/>
            </p:cNvCxnSpPr>
            <p:nvPr/>
          </p:nvCxnSpPr>
          <p:spPr>
            <a:xfrm flipH="1">
              <a:off x="132795"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396579EF-A2F4-4C78-9A40-EF84FC93D9BE}"/>
                </a:ext>
              </a:extLst>
            </p:cNvPr>
            <p:cNvCxnSpPr>
              <a:cxnSpLocks/>
            </p:cNvCxnSpPr>
            <p:nvPr/>
          </p:nvCxnSpPr>
          <p:spPr>
            <a:xfrm>
              <a:off x="631424"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grpSp>
        <p:nvGrpSpPr>
          <p:cNvPr id="194" name="Group 193">
            <a:extLst>
              <a:ext uri="{FF2B5EF4-FFF2-40B4-BE49-F238E27FC236}">
                <a16:creationId xmlns:a16="http://schemas.microsoft.com/office/drawing/2014/main" id="{6A9934CE-ACFB-4B84-B69F-D5A71C8C6C5D}"/>
              </a:ext>
            </a:extLst>
          </p:cNvPr>
          <p:cNvGrpSpPr/>
          <p:nvPr/>
        </p:nvGrpSpPr>
        <p:grpSpPr>
          <a:xfrm>
            <a:off x="6293488" y="3390260"/>
            <a:ext cx="635046" cy="734784"/>
            <a:chOff x="132795" y="3636516"/>
            <a:chExt cx="825621" cy="415032"/>
          </a:xfrm>
        </p:grpSpPr>
        <p:cxnSp>
          <p:nvCxnSpPr>
            <p:cNvPr id="195" name="Straight Connector 194">
              <a:extLst>
                <a:ext uri="{FF2B5EF4-FFF2-40B4-BE49-F238E27FC236}">
                  <a16:creationId xmlns:a16="http://schemas.microsoft.com/office/drawing/2014/main" id="{8C786D37-D2FA-43B2-A621-142C04BE2CCD}"/>
                </a:ext>
              </a:extLst>
            </p:cNvPr>
            <p:cNvCxnSpPr>
              <a:cxnSpLocks/>
            </p:cNvCxnSpPr>
            <p:nvPr/>
          </p:nvCxnSpPr>
          <p:spPr>
            <a:xfrm flipH="1">
              <a:off x="132795"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96" name="Straight Connector 195">
              <a:extLst>
                <a:ext uri="{FF2B5EF4-FFF2-40B4-BE49-F238E27FC236}">
                  <a16:creationId xmlns:a16="http://schemas.microsoft.com/office/drawing/2014/main" id="{35919B99-751A-40A6-BB5C-0815762E5A4A}"/>
                </a:ext>
              </a:extLst>
            </p:cNvPr>
            <p:cNvCxnSpPr>
              <a:cxnSpLocks/>
            </p:cNvCxnSpPr>
            <p:nvPr/>
          </p:nvCxnSpPr>
          <p:spPr>
            <a:xfrm>
              <a:off x="631424"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grpSp>
        <p:nvGrpSpPr>
          <p:cNvPr id="197" name="Group 196">
            <a:extLst>
              <a:ext uri="{FF2B5EF4-FFF2-40B4-BE49-F238E27FC236}">
                <a16:creationId xmlns:a16="http://schemas.microsoft.com/office/drawing/2014/main" id="{2DC4EBFC-0597-47B7-BEFC-E0A884943AA0}"/>
              </a:ext>
            </a:extLst>
          </p:cNvPr>
          <p:cNvGrpSpPr/>
          <p:nvPr/>
        </p:nvGrpSpPr>
        <p:grpSpPr>
          <a:xfrm>
            <a:off x="7354592" y="3390260"/>
            <a:ext cx="635046" cy="734784"/>
            <a:chOff x="132795" y="3636516"/>
            <a:chExt cx="825621" cy="415032"/>
          </a:xfrm>
        </p:grpSpPr>
        <p:cxnSp>
          <p:nvCxnSpPr>
            <p:cNvPr id="198" name="Straight Connector 197">
              <a:extLst>
                <a:ext uri="{FF2B5EF4-FFF2-40B4-BE49-F238E27FC236}">
                  <a16:creationId xmlns:a16="http://schemas.microsoft.com/office/drawing/2014/main" id="{61B5C2B6-2C21-4A79-950F-EA82D39DC527}"/>
                </a:ext>
              </a:extLst>
            </p:cNvPr>
            <p:cNvCxnSpPr>
              <a:cxnSpLocks/>
            </p:cNvCxnSpPr>
            <p:nvPr/>
          </p:nvCxnSpPr>
          <p:spPr>
            <a:xfrm flipH="1">
              <a:off x="132795"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BEB1B038-6FEA-4AC7-A5E8-B2381B51CACF}"/>
                </a:ext>
              </a:extLst>
            </p:cNvPr>
            <p:cNvCxnSpPr>
              <a:cxnSpLocks/>
            </p:cNvCxnSpPr>
            <p:nvPr/>
          </p:nvCxnSpPr>
          <p:spPr>
            <a:xfrm>
              <a:off x="631424"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grpSp>
        <p:nvGrpSpPr>
          <p:cNvPr id="200" name="Group 199">
            <a:extLst>
              <a:ext uri="{FF2B5EF4-FFF2-40B4-BE49-F238E27FC236}">
                <a16:creationId xmlns:a16="http://schemas.microsoft.com/office/drawing/2014/main" id="{E0DA9A24-A67C-47B6-9D1D-2619C565638D}"/>
              </a:ext>
            </a:extLst>
          </p:cNvPr>
          <p:cNvGrpSpPr/>
          <p:nvPr/>
        </p:nvGrpSpPr>
        <p:grpSpPr>
          <a:xfrm>
            <a:off x="8415696" y="3390260"/>
            <a:ext cx="635046" cy="734784"/>
            <a:chOff x="132795" y="3636516"/>
            <a:chExt cx="825621" cy="415032"/>
          </a:xfrm>
        </p:grpSpPr>
        <p:cxnSp>
          <p:nvCxnSpPr>
            <p:cNvPr id="201" name="Straight Connector 200">
              <a:extLst>
                <a:ext uri="{FF2B5EF4-FFF2-40B4-BE49-F238E27FC236}">
                  <a16:creationId xmlns:a16="http://schemas.microsoft.com/office/drawing/2014/main" id="{469EF48C-547D-4745-8612-91981636A5EC}"/>
                </a:ext>
              </a:extLst>
            </p:cNvPr>
            <p:cNvCxnSpPr>
              <a:cxnSpLocks/>
            </p:cNvCxnSpPr>
            <p:nvPr/>
          </p:nvCxnSpPr>
          <p:spPr>
            <a:xfrm flipH="1">
              <a:off x="132795"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202" name="Straight Connector 201">
              <a:extLst>
                <a:ext uri="{FF2B5EF4-FFF2-40B4-BE49-F238E27FC236}">
                  <a16:creationId xmlns:a16="http://schemas.microsoft.com/office/drawing/2014/main" id="{9B3AA6B8-86F0-4A70-9F79-B8E05E13E55B}"/>
                </a:ext>
              </a:extLst>
            </p:cNvPr>
            <p:cNvCxnSpPr>
              <a:cxnSpLocks/>
            </p:cNvCxnSpPr>
            <p:nvPr/>
          </p:nvCxnSpPr>
          <p:spPr>
            <a:xfrm>
              <a:off x="631424"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grpSp>
        <p:nvGrpSpPr>
          <p:cNvPr id="203" name="Group 202">
            <a:extLst>
              <a:ext uri="{FF2B5EF4-FFF2-40B4-BE49-F238E27FC236}">
                <a16:creationId xmlns:a16="http://schemas.microsoft.com/office/drawing/2014/main" id="{0A3D4D42-1286-490B-8EF0-A6857DC1279B}"/>
              </a:ext>
            </a:extLst>
          </p:cNvPr>
          <p:cNvGrpSpPr/>
          <p:nvPr/>
        </p:nvGrpSpPr>
        <p:grpSpPr>
          <a:xfrm>
            <a:off x="9476801" y="3390260"/>
            <a:ext cx="635046" cy="734784"/>
            <a:chOff x="132795" y="3636516"/>
            <a:chExt cx="825621" cy="415032"/>
          </a:xfrm>
        </p:grpSpPr>
        <p:cxnSp>
          <p:nvCxnSpPr>
            <p:cNvPr id="204" name="Straight Connector 203">
              <a:extLst>
                <a:ext uri="{FF2B5EF4-FFF2-40B4-BE49-F238E27FC236}">
                  <a16:creationId xmlns:a16="http://schemas.microsoft.com/office/drawing/2014/main" id="{F51902AC-0048-4D0B-AA5C-266DAFAE678E}"/>
                </a:ext>
              </a:extLst>
            </p:cNvPr>
            <p:cNvCxnSpPr>
              <a:cxnSpLocks/>
            </p:cNvCxnSpPr>
            <p:nvPr/>
          </p:nvCxnSpPr>
          <p:spPr>
            <a:xfrm flipH="1">
              <a:off x="132795"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205" name="Straight Connector 204">
              <a:extLst>
                <a:ext uri="{FF2B5EF4-FFF2-40B4-BE49-F238E27FC236}">
                  <a16:creationId xmlns:a16="http://schemas.microsoft.com/office/drawing/2014/main" id="{54FC6875-3FC5-494D-9137-F97AB96CC49C}"/>
                </a:ext>
              </a:extLst>
            </p:cNvPr>
            <p:cNvCxnSpPr>
              <a:cxnSpLocks/>
            </p:cNvCxnSpPr>
            <p:nvPr/>
          </p:nvCxnSpPr>
          <p:spPr>
            <a:xfrm>
              <a:off x="631424" y="3636516"/>
              <a:ext cx="326992" cy="415032"/>
            </a:xfrm>
            <a:prstGeom prst="line">
              <a:avLst/>
            </a:prstGeom>
            <a:ln w="28575">
              <a:solidFill>
                <a:schemeClr val="bg1">
                  <a:lumMod val="65000"/>
                </a:schemeClr>
              </a:solidFill>
            </a:ln>
          </p:spPr>
          <p:style>
            <a:lnRef idx="1">
              <a:schemeClr val="dk1"/>
            </a:lnRef>
            <a:fillRef idx="0">
              <a:schemeClr val="dk1"/>
            </a:fillRef>
            <a:effectRef idx="0">
              <a:schemeClr val="dk1"/>
            </a:effectRef>
            <a:fontRef idx="minor">
              <a:schemeClr val="tx1"/>
            </a:fontRef>
          </p:style>
        </p:cxnSp>
      </p:grpSp>
      <p:grpSp>
        <p:nvGrpSpPr>
          <p:cNvPr id="206" name="Group 205">
            <a:extLst>
              <a:ext uri="{FF2B5EF4-FFF2-40B4-BE49-F238E27FC236}">
                <a16:creationId xmlns:a16="http://schemas.microsoft.com/office/drawing/2014/main" id="{893F0781-8DB9-48AD-AE62-8B601C37592C}"/>
              </a:ext>
            </a:extLst>
          </p:cNvPr>
          <p:cNvGrpSpPr/>
          <p:nvPr/>
        </p:nvGrpSpPr>
        <p:grpSpPr>
          <a:xfrm>
            <a:off x="1471551" y="4086631"/>
            <a:ext cx="1122345" cy="380913"/>
            <a:chOff x="92477" y="4694509"/>
            <a:chExt cx="1122345" cy="380913"/>
          </a:xfrm>
        </p:grpSpPr>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6E7C6BBD-BC4C-4090-A25B-EBB012A32AC6}"/>
                    </a:ext>
                  </a:extLst>
                </p:cNvPr>
                <p:cNvSpPr txBox="1"/>
                <p:nvPr/>
              </p:nvSpPr>
              <p:spPr>
                <a:xfrm>
                  <a:off x="92477" y="4694509"/>
                  <a:ext cx="475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1</m:t>
                            </m:r>
                          </m:sub>
                        </m:sSub>
                      </m:oMath>
                    </m:oMathPara>
                  </a14:m>
                  <a:endParaRPr lang="en-IL" sz="1800" dirty="0">
                    <a:solidFill>
                      <a:schemeClr val="tx1"/>
                    </a:solidFill>
                  </a:endParaRPr>
                </a:p>
              </p:txBody>
            </p:sp>
          </mc:Choice>
          <mc:Fallback xmlns="">
            <p:sp>
              <p:nvSpPr>
                <p:cNvPr id="207" name="TextBox 206">
                  <a:extLst>
                    <a:ext uri="{FF2B5EF4-FFF2-40B4-BE49-F238E27FC236}">
                      <a16:creationId xmlns:a16="http://schemas.microsoft.com/office/drawing/2014/main" id="{6E7C6BBD-BC4C-4090-A25B-EBB012A32AC6}"/>
                    </a:ext>
                  </a:extLst>
                </p:cNvPr>
                <p:cNvSpPr txBox="1">
                  <a:spLocks noRot="1" noChangeAspect="1" noMove="1" noResize="1" noEditPoints="1" noAdjustHandles="1" noChangeArrowheads="1" noChangeShapeType="1" noTextEdit="1"/>
                </p:cNvSpPr>
                <p:nvPr/>
              </p:nvSpPr>
              <p:spPr>
                <a:xfrm>
                  <a:off x="92477" y="4694509"/>
                  <a:ext cx="475836" cy="369332"/>
                </a:xfrm>
                <a:prstGeom prst="rect">
                  <a:avLst/>
                </a:prstGeom>
                <a:blipFill>
                  <a:blip r:embed="rId20"/>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08" name="TextBox 207">
                  <a:extLst>
                    <a:ext uri="{FF2B5EF4-FFF2-40B4-BE49-F238E27FC236}">
                      <a16:creationId xmlns:a16="http://schemas.microsoft.com/office/drawing/2014/main" id="{C66C252D-5C39-4165-A1E6-F3FE4332D415}"/>
                    </a:ext>
                  </a:extLst>
                </p:cNvPr>
                <p:cNvSpPr txBox="1"/>
                <p:nvPr/>
              </p:nvSpPr>
              <p:spPr>
                <a:xfrm>
                  <a:off x="733665" y="4706090"/>
                  <a:ext cx="481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2</m:t>
                            </m:r>
                          </m:sub>
                        </m:sSub>
                      </m:oMath>
                    </m:oMathPara>
                  </a14:m>
                  <a:endParaRPr lang="en-IL" sz="1800" dirty="0">
                    <a:solidFill>
                      <a:schemeClr val="tx1"/>
                    </a:solidFill>
                  </a:endParaRPr>
                </a:p>
              </p:txBody>
            </p:sp>
          </mc:Choice>
          <mc:Fallback xmlns="">
            <p:sp>
              <p:nvSpPr>
                <p:cNvPr id="208" name="TextBox 207">
                  <a:extLst>
                    <a:ext uri="{FF2B5EF4-FFF2-40B4-BE49-F238E27FC236}">
                      <a16:creationId xmlns:a16="http://schemas.microsoft.com/office/drawing/2014/main" id="{C66C252D-5C39-4165-A1E6-F3FE4332D415}"/>
                    </a:ext>
                  </a:extLst>
                </p:cNvPr>
                <p:cNvSpPr txBox="1">
                  <a:spLocks noRot="1" noChangeAspect="1" noMove="1" noResize="1" noEditPoints="1" noAdjustHandles="1" noChangeArrowheads="1" noChangeShapeType="1" noTextEdit="1"/>
                </p:cNvSpPr>
                <p:nvPr/>
              </p:nvSpPr>
              <p:spPr>
                <a:xfrm>
                  <a:off x="733665" y="4706090"/>
                  <a:ext cx="481157" cy="369332"/>
                </a:xfrm>
                <a:prstGeom prst="rect">
                  <a:avLst/>
                </a:prstGeom>
                <a:blipFill>
                  <a:blip r:embed="rId21"/>
                  <a:stretch>
                    <a:fillRect/>
                  </a:stretch>
                </a:blipFill>
              </p:spPr>
              <p:txBody>
                <a:bodyPr/>
                <a:lstStyle/>
                <a:p>
                  <a:r>
                    <a:rPr lang="en-IL">
                      <a:noFill/>
                    </a:rPr>
                    <a:t> </a:t>
                  </a:r>
                </a:p>
              </p:txBody>
            </p:sp>
          </mc:Fallback>
        </mc:AlternateContent>
      </p:grpSp>
      <p:grpSp>
        <p:nvGrpSpPr>
          <p:cNvPr id="209" name="Group 208">
            <a:extLst>
              <a:ext uri="{FF2B5EF4-FFF2-40B4-BE49-F238E27FC236}">
                <a16:creationId xmlns:a16="http://schemas.microsoft.com/office/drawing/2014/main" id="{CCAFA127-D400-4AD3-AD80-BBA90B8FB0CA}"/>
              </a:ext>
            </a:extLst>
          </p:cNvPr>
          <p:cNvGrpSpPr/>
          <p:nvPr/>
        </p:nvGrpSpPr>
        <p:grpSpPr>
          <a:xfrm>
            <a:off x="2540430" y="4086631"/>
            <a:ext cx="1122345" cy="380913"/>
            <a:chOff x="92477" y="4694509"/>
            <a:chExt cx="1122345" cy="380913"/>
          </a:xfrm>
        </p:grpSpPr>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C43C65D2-1288-477C-BF25-D791F509A92E}"/>
                    </a:ext>
                  </a:extLst>
                </p:cNvPr>
                <p:cNvSpPr txBox="1"/>
                <p:nvPr/>
              </p:nvSpPr>
              <p:spPr>
                <a:xfrm>
                  <a:off x="92477" y="4694509"/>
                  <a:ext cx="481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3</m:t>
                            </m:r>
                          </m:sub>
                        </m:sSub>
                      </m:oMath>
                    </m:oMathPara>
                  </a14:m>
                  <a:endParaRPr lang="en-IL" sz="1800" dirty="0">
                    <a:solidFill>
                      <a:schemeClr val="tx1"/>
                    </a:solidFill>
                  </a:endParaRPr>
                </a:p>
              </p:txBody>
            </p:sp>
          </mc:Choice>
          <mc:Fallback xmlns="">
            <p:sp>
              <p:nvSpPr>
                <p:cNvPr id="210" name="TextBox 209">
                  <a:extLst>
                    <a:ext uri="{FF2B5EF4-FFF2-40B4-BE49-F238E27FC236}">
                      <a16:creationId xmlns:a16="http://schemas.microsoft.com/office/drawing/2014/main" id="{C43C65D2-1288-477C-BF25-D791F509A92E}"/>
                    </a:ext>
                  </a:extLst>
                </p:cNvPr>
                <p:cNvSpPr txBox="1">
                  <a:spLocks noRot="1" noChangeAspect="1" noMove="1" noResize="1" noEditPoints="1" noAdjustHandles="1" noChangeArrowheads="1" noChangeShapeType="1" noTextEdit="1"/>
                </p:cNvSpPr>
                <p:nvPr/>
              </p:nvSpPr>
              <p:spPr>
                <a:xfrm>
                  <a:off x="92477" y="4694509"/>
                  <a:ext cx="481157" cy="369332"/>
                </a:xfrm>
                <a:prstGeom prst="rect">
                  <a:avLst/>
                </a:prstGeom>
                <a:blipFill>
                  <a:blip r:embed="rId22"/>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6741314A-49A7-4093-8668-214171A64D62}"/>
                    </a:ext>
                  </a:extLst>
                </p:cNvPr>
                <p:cNvSpPr txBox="1"/>
                <p:nvPr/>
              </p:nvSpPr>
              <p:spPr>
                <a:xfrm>
                  <a:off x="733665" y="4706090"/>
                  <a:ext cx="481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4</m:t>
                            </m:r>
                          </m:sub>
                        </m:sSub>
                      </m:oMath>
                    </m:oMathPara>
                  </a14:m>
                  <a:endParaRPr lang="en-IL" sz="1800" dirty="0">
                    <a:solidFill>
                      <a:schemeClr val="tx1"/>
                    </a:solidFill>
                  </a:endParaRPr>
                </a:p>
              </p:txBody>
            </p:sp>
          </mc:Choice>
          <mc:Fallback xmlns="">
            <p:sp>
              <p:nvSpPr>
                <p:cNvPr id="211" name="TextBox 210">
                  <a:extLst>
                    <a:ext uri="{FF2B5EF4-FFF2-40B4-BE49-F238E27FC236}">
                      <a16:creationId xmlns:a16="http://schemas.microsoft.com/office/drawing/2014/main" id="{6741314A-49A7-4093-8668-214171A64D62}"/>
                    </a:ext>
                  </a:extLst>
                </p:cNvPr>
                <p:cNvSpPr txBox="1">
                  <a:spLocks noRot="1" noChangeAspect="1" noMove="1" noResize="1" noEditPoints="1" noAdjustHandles="1" noChangeArrowheads="1" noChangeShapeType="1" noTextEdit="1"/>
                </p:cNvSpPr>
                <p:nvPr/>
              </p:nvSpPr>
              <p:spPr>
                <a:xfrm>
                  <a:off x="733665" y="4706090"/>
                  <a:ext cx="481157" cy="369332"/>
                </a:xfrm>
                <a:prstGeom prst="rect">
                  <a:avLst/>
                </a:prstGeom>
                <a:blipFill>
                  <a:blip r:embed="rId23"/>
                  <a:stretch>
                    <a:fillRect/>
                  </a:stretch>
                </a:blipFill>
              </p:spPr>
              <p:txBody>
                <a:bodyPr/>
                <a:lstStyle/>
                <a:p>
                  <a:r>
                    <a:rPr lang="en-IL">
                      <a:noFill/>
                    </a:rPr>
                    <a:t> </a:t>
                  </a:r>
                </a:p>
              </p:txBody>
            </p:sp>
          </mc:Fallback>
        </mc:AlternateContent>
      </p:grpSp>
      <p:grpSp>
        <p:nvGrpSpPr>
          <p:cNvPr id="212" name="Group 211">
            <a:extLst>
              <a:ext uri="{FF2B5EF4-FFF2-40B4-BE49-F238E27FC236}">
                <a16:creationId xmlns:a16="http://schemas.microsoft.com/office/drawing/2014/main" id="{C83CA880-688A-4091-A953-5580904D251C}"/>
              </a:ext>
            </a:extLst>
          </p:cNvPr>
          <p:cNvGrpSpPr/>
          <p:nvPr/>
        </p:nvGrpSpPr>
        <p:grpSpPr>
          <a:xfrm>
            <a:off x="4680083" y="4086631"/>
            <a:ext cx="1122345" cy="380913"/>
            <a:chOff x="92477" y="4694509"/>
            <a:chExt cx="1122345" cy="380913"/>
          </a:xfrm>
        </p:grpSpPr>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220AF537-E9F4-47DD-9336-E218FD722D8A}"/>
                    </a:ext>
                  </a:extLst>
                </p:cNvPr>
                <p:cNvSpPr txBox="1"/>
                <p:nvPr/>
              </p:nvSpPr>
              <p:spPr>
                <a:xfrm>
                  <a:off x="92477" y="4694509"/>
                  <a:ext cx="481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7</m:t>
                            </m:r>
                          </m:sub>
                        </m:sSub>
                      </m:oMath>
                    </m:oMathPara>
                  </a14:m>
                  <a:endParaRPr lang="en-IL" sz="1800" dirty="0">
                    <a:solidFill>
                      <a:schemeClr val="tx1"/>
                    </a:solidFill>
                  </a:endParaRPr>
                </a:p>
              </p:txBody>
            </p:sp>
          </mc:Choice>
          <mc:Fallback xmlns="">
            <p:sp>
              <p:nvSpPr>
                <p:cNvPr id="213" name="TextBox 212">
                  <a:extLst>
                    <a:ext uri="{FF2B5EF4-FFF2-40B4-BE49-F238E27FC236}">
                      <a16:creationId xmlns:a16="http://schemas.microsoft.com/office/drawing/2014/main" id="{220AF537-E9F4-47DD-9336-E218FD722D8A}"/>
                    </a:ext>
                  </a:extLst>
                </p:cNvPr>
                <p:cNvSpPr txBox="1">
                  <a:spLocks noRot="1" noChangeAspect="1" noMove="1" noResize="1" noEditPoints="1" noAdjustHandles="1" noChangeArrowheads="1" noChangeShapeType="1" noTextEdit="1"/>
                </p:cNvSpPr>
                <p:nvPr/>
              </p:nvSpPr>
              <p:spPr>
                <a:xfrm>
                  <a:off x="92477" y="4694509"/>
                  <a:ext cx="481157" cy="369332"/>
                </a:xfrm>
                <a:prstGeom prst="rect">
                  <a:avLst/>
                </a:prstGeom>
                <a:blipFill>
                  <a:blip r:embed="rId24"/>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14" name="TextBox 213">
                  <a:extLst>
                    <a:ext uri="{FF2B5EF4-FFF2-40B4-BE49-F238E27FC236}">
                      <a16:creationId xmlns:a16="http://schemas.microsoft.com/office/drawing/2014/main" id="{BBA0340A-597E-4C54-BE8E-F5332B272774}"/>
                    </a:ext>
                  </a:extLst>
                </p:cNvPr>
                <p:cNvSpPr txBox="1"/>
                <p:nvPr/>
              </p:nvSpPr>
              <p:spPr>
                <a:xfrm>
                  <a:off x="733665" y="4706090"/>
                  <a:ext cx="481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8</m:t>
                            </m:r>
                          </m:sub>
                        </m:sSub>
                      </m:oMath>
                    </m:oMathPara>
                  </a14:m>
                  <a:endParaRPr lang="en-IL" sz="1800" dirty="0">
                    <a:solidFill>
                      <a:schemeClr val="tx1"/>
                    </a:solidFill>
                  </a:endParaRPr>
                </a:p>
              </p:txBody>
            </p:sp>
          </mc:Choice>
          <mc:Fallback xmlns="">
            <p:sp>
              <p:nvSpPr>
                <p:cNvPr id="214" name="TextBox 213">
                  <a:extLst>
                    <a:ext uri="{FF2B5EF4-FFF2-40B4-BE49-F238E27FC236}">
                      <a16:creationId xmlns:a16="http://schemas.microsoft.com/office/drawing/2014/main" id="{BBA0340A-597E-4C54-BE8E-F5332B272774}"/>
                    </a:ext>
                  </a:extLst>
                </p:cNvPr>
                <p:cNvSpPr txBox="1">
                  <a:spLocks noRot="1" noChangeAspect="1" noMove="1" noResize="1" noEditPoints="1" noAdjustHandles="1" noChangeArrowheads="1" noChangeShapeType="1" noTextEdit="1"/>
                </p:cNvSpPr>
                <p:nvPr/>
              </p:nvSpPr>
              <p:spPr>
                <a:xfrm>
                  <a:off x="733665" y="4706090"/>
                  <a:ext cx="481157" cy="369332"/>
                </a:xfrm>
                <a:prstGeom prst="rect">
                  <a:avLst/>
                </a:prstGeom>
                <a:blipFill>
                  <a:blip r:embed="rId25"/>
                  <a:stretch>
                    <a:fillRect/>
                  </a:stretch>
                </a:blipFill>
              </p:spPr>
              <p:txBody>
                <a:bodyPr/>
                <a:lstStyle/>
                <a:p>
                  <a:r>
                    <a:rPr lang="en-IL">
                      <a:noFill/>
                    </a:rPr>
                    <a:t> </a:t>
                  </a:r>
                </a:p>
              </p:txBody>
            </p:sp>
          </mc:Fallback>
        </mc:AlternateContent>
      </p:grpSp>
      <p:grpSp>
        <p:nvGrpSpPr>
          <p:cNvPr id="215" name="Group 214">
            <a:extLst>
              <a:ext uri="{FF2B5EF4-FFF2-40B4-BE49-F238E27FC236}">
                <a16:creationId xmlns:a16="http://schemas.microsoft.com/office/drawing/2014/main" id="{408957D4-4C87-473E-BB37-15B6779576CB}"/>
              </a:ext>
            </a:extLst>
          </p:cNvPr>
          <p:cNvGrpSpPr/>
          <p:nvPr/>
        </p:nvGrpSpPr>
        <p:grpSpPr>
          <a:xfrm>
            <a:off x="6080462" y="4086631"/>
            <a:ext cx="1214807" cy="380913"/>
            <a:chOff x="92477" y="4694509"/>
            <a:chExt cx="1214807" cy="380913"/>
          </a:xfrm>
        </p:grpSpPr>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19AB3A27-F482-4025-97A3-FBFF5312638F}"/>
                    </a:ext>
                  </a:extLst>
                </p:cNvPr>
                <p:cNvSpPr txBox="1"/>
                <p:nvPr/>
              </p:nvSpPr>
              <p:spPr>
                <a:xfrm>
                  <a:off x="92477" y="4694509"/>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9</m:t>
                            </m:r>
                          </m:sub>
                        </m:sSub>
                      </m:oMath>
                    </m:oMathPara>
                  </a14:m>
                  <a:endParaRPr lang="en-IL" sz="1800" dirty="0">
                    <a:solidFill>
                      <a:schemeClr val="bg1">
                        <a:lumMod val="50000"/>
                      </a:schemeClr>
                    </a:solidFill>
                  </a:endParaRPr>
                </a:p>
              </p:txBody>
            </p:sp>
          </mc:Choice>
          <mc:Fallback xmlns="">
            <p:sp>
              <p:nvSpPr>
                <p:cNvPr id="216" name="TextBox 215">
                  <a:extLst>
                    <a:ext uri="{FF2B5EF4-FFF2-40B4-BE49-F238E27FC236}">
                      <a16:creationId xmlns:a16="http://schemas.microsoft.com/office/drawing/2014/main" id="{19AB3A27-F482-4025-97A3-FBFF5312638F}"/>
                    </a:ext>
                  </a:extLst>
                </p:cNvPr>
                <p:cNvSpPr txBox="1">
                  <a:spLocks noRot="1" noChangeAspect="1" noMove="1" noResize="1" noEditPoints="1" noAdjustHandles="1" noChangeArrowheads="1" noChangeShapeType="1" noTextEdit="1"/>
                </p:cNvSpPr>
                <p:nvPr/>
              </p:nvSpPr>
              <p:spPr>
                <a:xfrm>
                  <a:off x="92477" y="4694509"/>
                  <a:ext cx="476349" cy="369332"/>
                </a:xfrm>
                <a:prstGeom prst="rect">
                  <a:avLst/>
                </a:prstGeom>
                <a:blipFill>
                  <a:blip r:embed="rId26"/>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17" name="TextBox 216">
                  <a:extLst>
                    <a:ext uri="{FF2B5EF4-FFF2-40B4-BE49-F238E27FC236}">
                      <a16:creationId xmlns:a16="http://schemas.microsoft.com/office/drawing/2014/main" id="{E542F721-F116-47E3-84C3-330BE032B923}"/>
                    </a:ext>
                  </a:extLst>
                </p:cNvPr>
                <p:cNvSpPr txBox="1"/>
                <p:nvPr/>
              </p:nvSpPr>
              <p:spPr>
                <a:xfrm>
                  <a:off x="733665" y="4706090"/>
                  <a:ext cx="5736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10</m:t>
                            </m:r>
                          </m:sub>
                        </m:sSub>
                      </m:oMath>
                    </m:oMathPara>
                  </a14:m>
                  <a:endParaRPr lang="en-IL" sz="1800" dirty="0">
                    <a:solidFill>
                      <a:schemeClr val="tx1"/>
                    </a:solidFill>
                  </a:endParaRPr>
                </a:p>
              </p:txBody>
            </p:sp>
          </mc:Choice>
          <mc:Fallback xmlns="">
            <p:sp>
              <p:nvSpPr>
                <p:cNvPr id="217" name="TextBox 216">
                  <a:extLst>
                    <a:ext uri="{FF2B5EF4-FFF2-40B4-BE49-F238E27FC236}">
                      <a16:creationId xmlns:a16="http://schemas.microsoft.com/office/drawing/2014/main" id="{E542F721-F116-47E3-84C3-330BE032B923}"/>
                    </a:ext>
                  </a:extLst>
                </p:cNvPr>
                <p:cNvSpPr txBox="1">
                  <a:spLocks noRot="1" noChangeAspect="1" noMove="1" noResize="1" noEditPoints="1" noAdjustHandles="1" noChangeArrowheads="1" noChangeShapeType="1" noTextEdit="1"/>
                </p:cNvSpPr>
                <p:nvPr/>
              </p:nvSpPr>
              <p:spPr>
                <a:xfrm>
                  <a:off x="733665" y="4706090"/>
                  <a:ext cx="573619" cy="369332"/>
                </a:xfrm>
                <a:prstGeom prst="rect">
                  <a:avLst/>
                </a:prstGeom>
                <a:blipFill>
                  <a:blip r:embed="rId27"/>
                  <a:stretch>
                    <a:fillRect/>
                  </a:stretch>
                </a:blipFill>
              </p:spPr>
              <p:txBody>
                <a:bodyPr/>
                <a:lstStyle/>
                <a:p>
                  <a:r>
                    <a:rPr lang="en-IL">
                      <a:noFill/>
                    </a:rPr>
                    <a:t> </a:t>
                  </a:r>
                </a:p>
              </p:txBody>
            </p:sp>
          </mc:Fallback>
        </mc:AlternateContent>
      </p:grpSp>
      <p:grpSp>
        <p:nvGrpSpPr>
          <p:cNvPr id="218" name="Group 217">
            <a:extLst>
              <a:ext uri="{FF2B5EF4-FFF2-40B4-BE49-F238E27FC236}">
                <a16:creationId xmlns:a16="http://schemas.microsoft.com/office/drawing/2014/main" id="{A0CE6C72-8A13-4A51-AC9C-C987668F3CDA}"/>
              </a:ext>
            </a:extLst>
          </p:cNvPr>
          <p:cNvGrpSpPr/>
          <p:nvPr/>
        </p:nvGrpSpPr>
        <p:grpSpPr>
          <a:xfrm>
            <a:off x="7149342" y="4086631"/>
            <a:ext cx="1214807" cy="380913"/>
            <a:chOff x="92477" y="4694509"/>
            <a:chExt cx="1214807" cy="380913"/>
          </a:xfrm>
        </p:grpSpPr>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4C5098C7-1D44-4FC8-BB9E-75F7A5E41DFA}"/>
                    </a:ext>
                  </a:extLst>
                </p:cNvPr>
                <p:cNvSpPr txBox="1"/>
                <p:nvPr/>
              </p:nvSpPr>
              <p:spPr>
                <a:xfrm>
                  <a:off x="92477" y="4694509"/>
                  <a:ext cx="5736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11</m:t>
                            </m:r>
                          </m:sub>
                        </m:sSub>
                      </m:oMath>
                    </m:oMathPara>
                  </a14:m>
                  <a:endParaRPr lang="en-IL" sz="1800" dirty="0">
                    <a:solidFill>
                      <a:schemeClr val="tx1"/>
                    </a:solidFill>
                  </a:endParaRPr>
                </a:p>
              </p:txBody>
            </p:sp>
          </mc:Choice>
          <mc:Fallback xmlns="">
            <p:sp>
              <p:nvSpPr>
                <p:cNvPr id="219" name="TextBox 218">
                  <a:extLst>
                    <a:ext uri="{FF2B5EF4-FFF2-40B4-BE49-F238E27FC236}">
                      <a16:creationId xmlns:a16="http://schemas.microsoft.com/office/drawing/2014/main" id="{4C5098C7-1D44-4FC8-BB9E-75F7A5E41DFA}"/>
                    </a:ext>
                  </a:extLst>
                </p:cNvPr>
                <p:cNvSpPr txBox="1">
                  <a:spLocks noRot="1" noChangeAspect="1" noMove="1" noResize="1" noEditPoints="1" noAdjustHandles="1" noChangeArrowheads="1" noChangeShapeType="1" noTextEdit="1"/>
                </p:cNvSpPr>
                <p:nvPr/>
              </p:nvSpPr>
              <p:spPr>
                <a:xfrm>
                  <a:off x="92477" y="4694509"/>
                  <a:ext cx="573619" cy="369332"/>
                </a:xfrm>
                <a:prstGeom prst="rect">
                  <a:avLst/>
                </a:prstGeom>
                <a:blipFill>
                  <a:blip r:embed="rId28"/>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20" name="TextBox 219">
                  <a:extLst>
                    <a:ext uri="{FF2B5EF4-FFF2-40B4-BE49-F238E27FC236}">
                      <a16:creationId xmlns:a16="http://schemas.microsoft.com/office/drawing/2014/main" id="{4EF1630F-8C0A-45C2-87B2-2D831527A246}"/>
                    </a:ext>
                  </a:extLst>
                </p:cNvPr>
                <p:cNvSpPr txBox="1"/>
                <p:nvPr/>
              </p:nvSpPr>
              <p:spPr>
                <a:xfrm>
                  <a:off x="733665" y="4706090"/>
                  <a:ext cx="5736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12</m:t>
                            </m:r>
                          </m:sub>
                        </m:sSub>
                      </m:oMath>
                    </m:oMathPara>
                  </a14:m>
                  <a:endParaRPr lang="en-IL" sz="1800" dirty="0">
                    <a:solidFill>
                      <a:schemeClr val="tx1"/>
                    </a:solidFill>
                  </a:endParaRPr>
                </a:p>
              </p:txBody>
            </p:sp>
          </mc:Choice>
          <mc:Fallback xmlns="">
            <p:sp>
              <p:nvSpPr>
                <p:cNvPr id="220" name="TextBox 219">
                  <a:extLst>
                    <a:ext uri="{FF2B5EF4-FFF2-40B4-BE49-F238E27FC236}">
                      <a16:creationId xmlns:a16="http://schemas.microsoft.com/office/drawing/2014/main" id="{4EF1630F-8C0A-45C2-87B2-2D831527A246}"/>
                    </a:ext>
                  </a:extLst>
                </p:cNvPr>
                <p:cNvSpPr txBox="1">
                  <a:spLocks noRot="1" noChangeAspect="1" noMove="1" noResize="1" noEditPoints="1" noAdjustHandles="1" noChangeArrowheads="1" noChangeShapeType="1" noTextEdit="1"/>
                </p:cNvSpPr>
                <p:nvPr/>
              </p:nvSpPr>
              <p:spPr>
                <a:xfrm>
                  <a:off x="733665" y="4706090"/>
                  <a:ext cx="573619" cy="369332"/>
                </a:xfrm>
                <a:prstGeom prst="rect">
                  <a:avLst/>
                </a:prstGeom>
                <a:blipFill>
                  <a:blip r:embed="rId29"/>
                  <a:stretch>
                    <a:fillRect/>
                  </a:stretch>
                </a:blipFill>
              </p:spPr>
              <p:txBody>
                <a:bodyPr/>
                <a:lstStyle/>
                <a:p>
                  <a:r>
                    <a:rPr lang="en-IL">
                      <a:noFill/>
                    </a:rPr>
                    <a:t> </a:t>
                  </a:r>
                </a:p>
              </p:txBody>
            </p:sp>
          </mc:Fallback>
        </mc:AlternateContent>
      </p:grpSp>
      <p:grpSp>
        <p:nvGrpSpPr>
          <p:cNvPr id="221" name="Group 220">
            <a:extLst>
              <a:ext uri="{FF2B5EF4-FFF2-40B4-BE49-F238E27FC236}">
                <a16:creationId xmlns:a16="http://schemas.microsoft.com/office/drawing/2014/main" id="{BDC50FC8-CF63-436C-8A1D-6669E93B59F4}"/>
              </a:ext>
            </a:extLst>
          </p:cNvPr>
          <p:cNvGrpSpPr/>
          <p:nvPr/>
        </p:nvGrpSpPr>
        <p:grpSpPr>
          <a:xfrm>
            <a:off x="8213249" y="4086631"/>
            <a:ext cx="1214807" cy="380913"/>
            <a:chOff x="92477" y="4694509"/>
            <a:chExt cx="1214807" cy="380913"/>
          </a:xfrm>
        </p:grpSpPr>
        <mc:AlternateContent xmlns:mc="http://schemas.openxmlformats.org/markup-compatibility/2006" xmlns:a14="http://schemas.microsoft.com/office/drawing/2010/main">
          <mc:Choice Requires="a14">
            <p:sp>
              <p:nvSpPr>
                <p:cNvPr id="222" name="TextBox 221">
                  <a:extLst>
                    <a:ext uri="{FF2B5EF4-FFF2-40B4-BE49-F238E27FC236}">
                      <a16:creationId xmlns:a16="http://schemas.microsoft.com/office/drawing/2014/main" id="{D9A3BB89-DBB3-4383-A8A4-E069428AC3B6}"/>
                    </a:ext>
                  </a:extLst>
                </p:cNvPr>
                <p:cNvSpPr txBox="1"/>
                <p:nvPr/>
              </p:nvSpPr>
              <p:spPr>
                <a:xfrm>
                  <a:off x="92477" y="4694509"/>
                  <a:ext cx="5736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13</m:t>
                            </m:r>
                          </m:sub>
                        </m:sSub>
                      </m:oMath>
                    </m:oMathPara>
                  </a14:m>
                  <a:endParaRPr lang="en-IL" sz="1800" dirty="0">
                    <a:solidFill>
                      <a:schemeClr val="tx1"/>
                    </a:solidFill>
                  </a:endParaRPr>
                </a:p>
              </p:txBody>
            </p:sp>
          </mc:Choice>
          <mc:Fallback xmlns="">
            <p:sp>
              <p:nvSpPr>
                <p:cNvPr id="222" name="TextBox 221">
                  <a:extLst>
                    <a:ext uri="{FF2B5EF4-FFF2-40B4-BE49-F238E27FC236}">
                      <a16:creationId xmlns:a16="http://schemas.microsoft.com/office/drawing/2014/main" id="{D9A3BB89-DBB3-4383-A8A4-E069428AC3B6}"/>
                    </a:ext>
                  </a:extLst>
                </p:cNvPr>
                <p:cNvSpPr txBox="1">
                  <a:spLocks noRot="1" noChangeAspect="1" noMove="1" noResize="1" noEditPoints="1" noAdjustHandles="1" noChangeArrowheads="1" noChangeShapeType="1" noTextEdit="1"/>
                </p:cNvSpPr>
                <p:nvPr/>
              </p:nvSpPr>
              <p:spPr>
                <a:xfrm>
                  <a:off x="92477" y="4694509"/>
                  <a:ext cx="573619" cy="369332"/>
                </a:xfrm>
                <a:prstGeom prst="rect">
                  <a:avLst/>
                </a:prstGeom>
                <a:blipFill>
                  <a:blip r:embed="rId30"/>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23" name="TextBox 222">
                  <a:extLst>
                    <a:ext uri="{FF2B5EF4-FFF2-40B4-BE49-F238E27FC236}">
                      <a16:creationId xmlns:a16="http://schemas.microsoft.com/office/drawing/2014/main" id="{DEDB09A9-18B9-4C95-9C57-6712813D8971}"/>
                    </a:ext>
                  </a:extLst>
                </p:cNvPr>
                <p:cNvSpPr txBox="1"/>
                <p:nvPr/>
              </p:nvSpPr>
              <p:spPr>
                <a:xfrm>
                  <a:off x="733665" y="4706090"/>
                  <a:ext cx="5736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14</m:t>
                            </m:r>
                          </m:sub>
                        </m:sSub>
                      </m:oMath>
                    </m:oMathPara>
                  </a14:m>
                  <a:endParaRPr lang="en-IL" sz="1800" dirty="0">
                    <a:solidFill>
                      <a:schemeClr val="tx1"/>
                    </a:solidFill>
                  </a:endParaRPr>
                </a:p>
              </p:txBody>
            </p:sp>
          </mc:Choice>
          <mc:Fallback xmlns="">
            <p:sp>
              <p:nvSpPr>
                <p:cNvPr id="223" name="TextBox 222">
                  <a:extLst>
                    <a:ext uri="{FF2B5EF4-FFF2-40B4-BE49-F238E27FC236}">
                      <a16:creationId xmlns:a16="http://schemas.microsoft.com/office/drawing/2014/main" id="{DEDB09A9-18B9-4C95-9C57-6712813D8971}"/>
                    </a:ext>
                  </a:extLst>
                </p:cNvPr>
                <p:cNvSpPr txBox="1">
                  <a:spLocks noRot="1" noChangeAspect="1" noMove="1" noResize="1" noEditPoints="1" noAdjustHandles="1" noChangeArrowheads="1" noChangeShapeType="1" noTextEdit="1"/>
                </p:cNvSpPr>
                <p:nvPr/>
              </p:nvSpPr>
              <p:spPr>
                <a:xfrm>
                  <a:off x="733665" y="4706090"/>
                  <a:ext cx="573619" cy="369332"/>
                </a:xfrm>
                <a:prstGeom prst="rect">
                  <a:avLst/>
                </a:prstGeom>
                <a:blipFill>
                  <a:blip r:embed="rId31"/>
                  <a:stretch>
                    <a:fillRect/>
                  </a:stretch>
                </a:blipFill>
              </p:spPr>
              <p:txBody>
                <a:bodyPr/>
                <a:lstStyle/>
                <a:p>
                  <a:r>
                    <a:rPr lang="en-IL">
                      <a:noFill/>
                    </a:rPr>
                    <a:t> </a:t>
                  </a:r>
                </a:p>
              </p:txBody>
            </p:sp>
          </mc:Fallback>
        </mc:AlternateContent>
      </p:grpSp>
      <p:grpSp>
        <p:nvGrpSpPr>
          <p:cNvPr id="224" name="Group 223">
            <a:extLst>
              <a:ext uri="{FF2B5EF4-FFF2-40B4-BE49-F238E27FC236}">
                <a16:creationId xmlns:a16="http://schemas.microsoft.com/office/drawing/2014/main" id="{60B63417-8862-4F9F-AC5C-18B32ECE73EF}"/>
              </a:ext>
            </a:extLst>
          </p:cNvPr>
          <p:cNvGrpSpPr/>
          <p:nvPr/>
        </p:nvGrpSpPr>
        <p:grpSpPr>
          <a:xfrm>
            <a:off x="9288995" y="4086631"/>
            <a:ext cx="1214807" cy="380913"/>
            <a:chOff x="92477" y="4694509"/>
            <a:chExt cx="1214807" cy="380913"/>
          </a:xfrm>
        </p:grpSpPr>
        <mc:AlternateContent xmlns:mc="http://schemas.openxmlformats.org/markup-compatibility/2006" xmlns:a14="http://schemas.microsoft.com/office/drawing/2010/main">
          <mc:Choice Requires="a14">
            <p:sp>
              <p:nvSpPr>
                <p:cNvPr id="225" name="TextBox 224">
                  <a:extLst>
                    <a:ext uri="{FF2B5EF4-FFF2-40B4-BE49-F238E27FC236}">
                      <a16:creationId xmlns:a16="http://schemas.microsoft.com/office/drawing/2014/main" id="{A606A17C-BA8A-4380-84F7-B65589377D49}"/>
                    </a:ext>
                  </a:extLst>
                </p:cNvPr>
                <p:cNvSpPr txBox="1"/>
                <p:nvPr/>
              </p:nvSpPr>
              <p:spPr>
                <a:xfrm>
                  <a:off x="92477" y="4694509"/>
                  <a:ext cx="5736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15</m:t>
                            </m:r>
                          </m:sub>
                        </m:sSub>
                      </m:oMath>
                    </m:oMathPara>
                  </a14:m>
                  <a:endParaRPr lang="en-IL" sz="1800" dirty="0">
                    <a:solidFill>
                      <a:schemeClr val="tx1"/>
                    </a:solidFill>
                  </a:endParaRPr>
                </a:p>
              </p:txBody>
            </p:sp>
          </mc:Choice>
          <mc:Fallback xmlns="">
            <p:sp>
              <p:nvSpPr>
                <p:cNvPr id="225" name="TextBox 224">
                  <a:extLst>
                    <a:ext uri="{FF2B5EF4-FFF2-40B4-BE49-F238E27FC236}">
                      <a16:creationId xmlns:a16="http://schemas.microsoft.com/office/drawing/2014/main" id="{A606A17C-BA8A-4380-84F7-B65589377D49}"/>
                    </a:ext>
                  </a:extLst>
                </p:cNvPr>
                <p:cNvSpPr txBox="1">
                  <a:spLocks noRot="1" noChangeAspect="1" noMove="1" noResize="1" noEditPoints="1" noAdjustHandles="1" noChangeArrowheads="1" noChangeShapeType="1" noTextEdit="1"/>
                </p:cNvSpPr>
                <p:nvPr/>
              </p:nvSpPr>
              <p:spPr>
                <a:xfrm>
                  <a:off x="92477" y="4694509"/>
                  <a:ext cx="573619" cy="369332"/>
                </a:xfrm>
                <a:prstGeom prst="rect">
                  <a:avLst/>
                </a:prstGeom>
                <a:blipFill>
                  <a:blip r:embed="rId32"/>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26" name="TextBox 225">
                  <a:extLst>
                    <a:ext uri="{FF2B5EF4-FFF2-40B4-BE49-F238E27FC236}">
                      <a16:creationId xmlns:a16="http://schemas.microsoft.com/office/drawing/2014/main" id="{B368FF14-1CB5-400A-886B-AEBDEF0755B7}"/>
                    </a:ext>
                  </a:extLst>
                </p:cNvPr>
                <p:cNvSpPr txBox="1"/>
                <p:nvPr/>
              </p:nvSpPr>
              <p:spPr>
                <a:xfrm>
                  <a:off x="733665" y="4706090"/>
                  <a:ext cx="5736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𝜋</m:t>
                            </m:r>
                          </m:e>
                          <m:sub>
                            <m:r>
                              <a:rPr lang="en-US" sz="1800" i="1">
                                <a:solidFill>
                                  <a:schemeClr val="tx1"/>
                                </a:solidFill>
                                <a:latin typeface="Cambria Math" panose="02040503050406030204" pitchFamily="18" charset="0"/>
                              </a:rPr>
                              <m:t>16</m:t>
                            </m:r>
                          </m:sub>
                        </m:sSub>
                      </m:oMath>
                    </m:oMathPara>
                  </a14:m>
                  <a:endParaRPr lang="en-IL" sz="1800" dirty="0">
                    <a:solidFill>
                      <a:schemeClr val="tx1"/>
                    </a:solidFill>
                  </a:endParaRPr>
                </a:p>
              </p:txBody>
            </p:sp>
          </mc:Choice>
          <mc:Fallback xmlns="">
            <p:sp>
              <p:nvSpPr>
                <p:cNvPr id="226" name="TextBox 225">
                  <a:extLst>
                    <a:ext uri="{FF2B5EF4-FFF2-40B4-BE49-F238E27FC236}">
                      <a16:creationId xmlns:a16="http://schemas.microsoft.com/office/drawing/2014/main" id="{B368FF14-1CB5-400A-886B-AEBDEF0755B7}"/>
                    </a:ext>
                  </a:extLst>
                </p:cNvPr>
                <p:cNvSpPr txBox="1">
                  <a:spLocks noRot="1" noChangeAspect="1" noMove="1" noResize="1" noEditPoints="1" noAdjustHandles="1" noChangeArrowheads="1" noChangeShapeType="1" noTextEdit="1"/>
                </p:cNvSpPr>
                <p:nvPr/>
              </p:nvSpPr>
              <p:spPr>
                <a:xfrm>
                  <a:off x="733665" y="4706090"/>
                  <a:ext cx="573619" cy="369332"/>
                </a:xfrm>
                <a:prstGeom prst="rect">
                  <a:avLst/>
                </a:prstGeom>
                <a:blipFill>
                  <a:blip r:embed="rId33"/>
                  <a:stretch>
                    <a:fillRect/>
                  </a:stretch>
                </a:blipFill>
              </p:spPr>
              <p:txBody>
                <a:bodyPr/>
                <a:lstStyle/>
                <a:p>
                  <a:r>
                    <a:rPr lang="en-IL">
                      <a:noFill/>
                    </a:rPr>
                    <a:t> </a:t>
                  </a:r>
                </a:p>
              </p:txBody>
            </p:sp>
          </mc:Fallback>
        </mc:AlternateContent>
      </p:gr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C3615280-FB4E-43C2-A593-2CD510E0490A}"/>
                  </a:ext>
                </a:extLst>
              </p:cNvPr>
              <p:cNvSpPr txBox="1"/>
              <p:nvPr/>
            </p:nvSpPr>
            <p:spPr>
              <a:xfrm>
                <a:off x="1577308" y="7359909"/>
                <a:ext cx="8879551" cy="775084"/>
              </a:xfrm>
              <a:prstGeom prst="rect">
                <a:avLst/>
              </a:prstGeom>
              <a:solidFill>
                <a:schemeClr val="accent1">
                  <a:lumMod val="20000"/>
                  <a:lumOff val="80000"/>
                </a:schemeClr>
              </a:solidFill>
              <a:ln>
                <a:solidFill>
                  <a:schemeClr val="accent1">
                    <a:lumMod val="60000"/>
                    <a:lumOff val="40000"/>
                  </a:schemeClr>
                </a:solidFill>
              </a:ln>
            </p:spPr>
            <p:txBody>
              <a:bodyPr wrap="square" rtlCol="0">
                <a:spAutoFit/>
              </a:bodyPr>
              <a:lstStyle/>
              <a:p>
                <a:r>
                  <a:rPr lang="en-US" sz="1400" dirty="0"/>
                  <a:t>C) For each </a:t>
                </a:r>
                <a14:m>
                  <m:oMath xmlns:m="http://schemas.openxmlformats.org/officeDocument/2006/math">
                    <m:r>
                      <a:rPr lang="en-GB" sz="1400" b="0" i="1" smtClean="0">
                        <a:latin typeface="Cambria Math" panose="02040503050406030204" pitchFamily="18" charset="0"/>
                      </a:rPr>
                      <m:t>𝑖</m:t>
                    </m:r>
                  </m:oMath>
                </a14:m>
                <a:r>
                  <a:rPr lang="en-US" sz="1400" dirty="0"/>
                  <a:t>, </a:t>
                </a:r>
                <a14:m>
                  <m:oMath xmlns:m="http://schemas.openxmlformats.org/officeDocument/2006/math">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𝑛</m:t>
                    </m:r>
                    <m:r>
                      <a:rPr lang="en-US" sz="1400" b="0" i="0" smtClean="0">
                        <a:latin typeface="Cambria Math" panose="02040503050406030204" pitchFamily="18" charset="0"/>
                      </a:rPr>
                      <m:t>: </m:t>
                    </m:r>
                  </m:oMath>
                </a14:m>
                <a:r>
                  <a:rPr lang="en-US" sz="1400" dirty="0"/>
                  <a:t>a segment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𝑖</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𝐼</m:t>
                        </m:r>
                      </m:e>
                    </m:d>
                    <m:r>
                      <a:rPr lang="en-US" sz="1400" i="1">
                        <a:latin typeface="Cambria Math" panose="02040503050406030204" pitchFamily="18" charset="0"/>
                      </a:rPr>
                      <m:t> </m:t>
                    </m:r>
                  </m:oMath>
                </a14:m>
                <a:r>
                  <a:rPr lang="en-US" sz="1400" dirty="0"/>
                  <a:t>is sampled from the proportions given by the prior </a:t>
                </a:r>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𝜋</m:t>
                        </m:r>
                      </m:e>
                    </m:acc>
                    <m:r>
                      <a:rPr lang="en-US" sz="1400" b="0" i="0" dirty="0" smtClean="0">
                        <a:latin typeface="Cambria Math" panose="02040503050406030204" pitchFamily="18" charset="0"/>
                      </a:rPr>
                      <m:t>.</m:t>
                    </m:r>
                  </m:oMath>
                </a14:m>
                <a:endParaRPr lang="en-US" sz="1400" dirty="0"/>
              </a:p>
              <a:p>
                <a:r>
                  <a:rPr lang="en-US" sz="1400" dirty="0"/>
                  <a:t>     For each observation,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𝑖</m:t>
                        </m:r>
                      </m:sub>
                    </m:sSub>
                  </m:oMath>
                </a14:m>
                <a:r>
                  <a:rPr lang="en-US" sz="1400" dirty="0"/>
                  <a:t> is sampled uniformly within the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𝑖</m:t>
                        </m:r>
                      </m:sub>
                    </m:sSub>
                  </m:oMath>
                </a14:m>
                <a:r>
                  <a:rPr lang="en-US" sz="1400" dirty="0" err="1"/>
                  <a:t>th</a:t>
                </a:r>
                <a:r>
                  <a:rPr lang="en-US" sz="1400" dirty="0"/>
                  <a:t> segment, i.e.: </a:t>
                </a:r>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𝛾</m:t>
                          </m:r>
                        </m:e>
                        <m:sub>
                          <m:r>
                            <a:rPr lang="en-US" sz="1400" b="0" i="1" smtClean="0">
                              <a:latin typeface="Cambria Math" panose="02040503050406030204" pitchFamily="18" charset="0"/>
                            </a:rPr>
                            <m:t>𝑖</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𝐴</m:t>
                          </m:r>
                        </m:e>
                        <m:sub>
                          <m:r>
                            <a:rPr lang="en-GB" sz="1400" b="0" i="1" smtClean="0">
                              <a:latin typeface="Cambria Math" panose="02040503050406030204" pitchFamily="18" charset="0"/>
                            </a:rPr>
                            <m:t>𝑖</m:t>
                          </m:r>
                        </m:sub>
                      </m:sSub>
                      <m:r>
                        <a:rPr lang="en-US" sz="1400" b="0" i="1" smtClean="0">
                          <a:latin typeface="Cambria Math" panose="02040503050406030204" pitchFamily="18" charset="0"/>
                        </a:rPr>
                        <m:t>~ </m:t>
                      </m:r>
                      <m:r>
                        <a:rPr lang="en-US" sz="1400" b="0" i="1" smtClean="0">
                          <a:latin typeface="Cambria Math" panose="02040503050406030204" pitchFamily="18" charset="0"/>
                        </a:rPr>
                        <m:t>𝑈</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𝑖</m:t>
                                  </m:r>
                                </m:sub>
                              </m:sSub>
                            </m:sub>
                          </m:sSub>
                        </m:e>
                      </m:d>
                    </m:oMath>
                  </m:oMathPara>
                </a14:m>
                <a:endParaRPr lang="en-US" sz="1400" dirty="0"/>
              </a:p>
            </p:txBody>
          </p:sp>
        </mc:Choice>
        <mc:Fallback xmlns="">
          <p:sp>
            <p:nvSpPr>
              <p:cNvPr id="228" name="TextBox 227">
                <a:extLst>
                  <a:ext uri="{FF2B5EF4-FFF2-40B4-BE49-F238E27FC236}">
                    <a16:creationId xmlns:a16="http://schemas.microsoft.com/office/drawing/2014/main" id="{C3615280-FB4E-43C2-A593-2CD510E0490A}"/>
                  </a:ext>
                </a:extLst>
              </p:cNvPr>
              <p:cNvSpPr txBox="1">
                <a:spLocks noRot="1" noChangeAspect="1" noMove="1" noResize="1" noEditPoints="1" noAdjustHandles="1" noChangeArrowheads="1" noChangeShapeType="1" noTextEdit="1"/>
              </p:cNvSpPr>
              <p:nvPr/>
            </p:nvSpPr>
            <p:spPr>
              <a:xfrm>
                <a:off x="1577308" y="7359909"/>
                <a:ext cx="8879551" cy="775084"/>
              </a:xfrm>
              <a:prstGeom prst="rect">
                <a:avLst/>
              </a:prstGeom>
              <a:blipFill>
                <a:blip r:embed="rId34"/>
                <a:stretch>
                  <a:fillRect l="-137"/>
                </a:stretch>
              </a:blipFill>
              <a:ln>
                <a:solidFill>
                  <a:schemeClr val="accent1">
                    <a:lumMod val="60000"/>
                    <a:lumOff val="40000"/>
                  </a:schemeClr>
                </a:solidFill>
              </a:ln>
            </p:spPr>
            <p:txBody>
              <a:bodyPr/>
              <a:lstStyle/>
              <a:p>
                <a:r>
                  <a:rPr lang="en-IL">
                    <a:noFill/>
                  </a:rPr>
                  <a:t> </a:t>
                </a:r>
              </a:p>
            </p:txBody>
          </p:sp>
        </mc:Fallback>
      </mc:AlternateContent>
      <p:cxnSp>
        <p:nvCxnSpPr>
          <p:cNvPr id="230" name="Straight Connector 229">
            <a:extLst>
              <a:ext uri="{FF2B5EF4-FFF2-40B4-BE49-F238E27FC236}">
                <a16:creationId xmlns:a16="http://schemas.microsoft.com/office/drawing/2014/main" id="{364F043D-01B3-47B6-8C71-E8D5C41C2CD9}"/>
              </a:ext>
            </a:extLst>
          </p:cNvPr>
          <p:cNvCxnSpPr>
            <a:cxnSpLocks/>
          </p:cNvCxnSpPr>
          <p:nvPr/>
        </p:nvCxnSpPr>
        <p:spPr>
          <a:xfrm>
            <a:off x="144750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31" name="Straight Connector 230">
            <a:extLst>
              <a:ext uri="{FF2B5EF4-FFF2-40B4-BE49-F238E27FC236}">
                <a16:creationId xmlns:a16="http://schemas.microsoft.com/office/drawing/2014/main" id="{B18D98E5-ED71-4017-8BD7-EF20431ECA40}"/>
              </a:ext>
            </a:extLst>
          </p:cNvPr>
          <p:cNvCxnSpPr>
            <a:cxnSpLocks/>
          </p:cNvCxnSpPr>
          <p:nvPr/>
        </p:nvCxnSpPr>
        <p:spPr>
          <a:xfrm>
            <a:off x="201632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32" name="Straight Connector 231">
            <a:extLst>
              <a:ext uri="{FF2B5EF4-FFF2-40B4-BE49-F238E27FC236}">
                <a16:creationId xmlns:a16="http://schemas.microsoft.com/office/drawing/2014/main" id="{A99E2661-2795-4360-B5C7-CA81010E5845}"/>
              </a:ext>
            </a:extLst>
          </p:cNvPr>
          <p:cNvCxnSpPr>
            <a:cxnSpLocks/>
          </p:cNvCxnSpPr>
          <p:nvPr/>
        </p:nvCxnSpPr>
        <p:spPr>
          <a:xfrm>
            <a:off x="258514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080DADA0-CB16-464B-A8C6-95AA202B829C}"/>
              </a:ext>
            </a:extLst>
          </p:cNvPr>
          <p:cNvCxnSpPr>
            <a:cxnSpLocks/>
          </p:cNvCxnSpPr>
          <p:nvPr/>
        </p:nvCxnSpPr>
        <p:spPr>
          <a:xfrm>
            <a:off x="315396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34" name="Straight Connector 233">
            <a:extLst>
              <a:ext uri="{FF2B5EF4-FFF2-40B4-BE49-F238E27FC236}">
                <a16:creationId xmlns:a16="http://schemas.microsoft.com/office/drawing/2014/main" id="{20B4353F-46CE-45B2-885E-A0DC26A446E0}"/>
              </a:ext>
            </a:extLst>
          </p:cNvPr>
          <p:cNvCxnSpPr>
            <a:cxnSpLocks/>
          </p:cNvCxnSpPr>
          <p:nvPr/>
        </p:nvCxnSpPr>
        <p:spPr>
          <a:xfrm>
            <a:off x="372278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35" name="Straight Connector 234">
            <a:extLst>
              <a:ext uri="{FF2B5EF4-FFF2-40B4-BE49-F238E27FC236}">
                <a16:creationId xmlns:a16="http://schemas.microsoft.com/office/drawing/2014/main" id="{672C7861-6655-4C96-8DDE-1EBFA4474C7B}"/>
              </a:ext>
            </a:extLst>
          </p:cNvPr>
          <p:cNvCxnSpPr>
            <a:cxnSpLocks/>
          </p:cNvCxnSpPr>
          <p:nvPr/>
        </p:nvCxnSpPr>
        <p:spPr>
          <a:xfrm>
            <a:off x="429160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36" name="Straight Connector 235">
            <a:extLst>
              <a:ext uri="{FF2B5EF4-FFF2-40B4-BE49-F238E27FC236}">
                <a16:creationId xmlns:a16="http://schemas.microsoft.com/office/drawing/2014/main" id="{201E76B6-B6F2-4F64-B83E-F00D1E6F7ACC}"/>
              </a:ext>
            </a:extLst>
          </p:cNvPr>
          <p:cNvCxnSpPr>
            <a:cxnSpLocks/>
          </p:cNvCxnSpPr>
          <p:nvPr/>
        </p:nvCxnSpPr>
        <p:spPr>
          <a:xfrm>
            <a:off x="486042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37" name="Straight Connector 236">
            <a:extLst>
              <a:ext uri="{FF2B5EF4-FFF2-40B4-BE49-F238E27FC236}">
                <a16:creationId xmlns:a16="http://schemas.microsoft.com/office/drawing/2014/main" id="{49D1D902-B872-41D2-A9F9-CD8F70FA0FBC}"/>
              </a:ext>
            </a:extLst>
          </p:cNvPr>
          <p:cNvCxnSpPr>
            <a:cxnSpLocks/>
          </p:cNvCxnSpPr>
          <p:nvPr/>
        </p:nvCxnSpPr>
        <p:spPr>
          <a:xfrm>
            <a:off x="542924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D40C7A34-1A26-4F1C-A17C-468B0B751F98}"/>
              </a:ext>
            </a:extLst>
          </p:cNvPr>
          <p:cNvCxnSpPr>
            <a:cxnSpLocks/>
          </p:cNvCxnSpPr>
          <p:nvPr/>
        </p:nvCxnSpPr>
        <p:spPr>
          <a:xfrm>
            <a:off x="599806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409C3B22-A0BB-4F02-9A72-9936B1518091}"/>
              </a:ext>
            </a:extLst>
          </p:cNvPr>
          <p:cNvCxnSpPr>
            <a:cxnSpLocks/>
          </p:cNvCxnSpPr>
          <p:nvPr/>
        </p:nvCxnSpPr>
        <p:spPr>
          <a:xfrm>
            <a:off x="656688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13E40A72-B0F0-4871-8F5B-EA38341F0D7A}"/>
              </a:ext>
            </a:extLst>
          </p:cNvPr>
          <p:cNvCxnSpPr>
            <a:cxnSpLocks/>
          </p:cNvCxnSpPr>
          <p:nvPr/>
        </p:nvCxnSpPr>
        <p:spPr>
          <a:xfrm>
            <a:off x="713570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B4A555DC-AE85-4521-B0F0-0DB03EA5F5D8}"/>
              </a:ext>
            </a:extLst>
          </p:cNvPr>
          <p:cNvCxnSpPr>
            <a:cxnSpLocks/>
          </p:cNvCxnSpPr>
          <p:nvPr/>
        </p:nvCxnSpPr>
        <p:spPr>
          <a:xfrm>
            <a:off x="770452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8D11092E-650C-4B38-80E0-D587D0254BE8}"/>
              </a:ext>
            </a:extLst>
          </p:cNvPr>
          <p:cNvCxnSpPr>
            <a:cxnSpLocks/>
          </p:cNvCxnSpPr>
          <p:nvPr/>
        </p:nvCxnSpPr>
        <p:spPr>
          <a:xfrm>
            <a:off x="827334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57FB8650-309A-4163-8506-A2FE81B00013}"/>
              </a:ext>
            </a:extLst>
          </p:cNvPr>
          <p:cNvCxnSpPr>
            <a:cxnSpLocks/>
          </p:cNvCxnSpPr>
          <p:nvPr/>
        </p:nvCxnSpPr>
        <p:spPr>
          <a:xfrm>
            <a:off x="884216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44" name="Straight Connector 243">
            <a:extLst>
              <a:ext uri="{FF2B5EF4-FFF2-40B4-BE49-F238E27FC236}">
                <a16:creationId xmlns:a16="http://schemas.microsoft.com/office/drawing/2014/main" id="{76577AF4-935F-4C28-92A5-5520233AC662}"/>
              </a:ext>
            </a:extLst>
          </p:cNvPr>
          <p:cNvCxnSpPr>
            <a:cxnSpLocks/>
          </p:cNvCxnSpPr>
          <p:nvPr/>
        </p:nvCxnSpPr>
        <p:spPr>
          <a:xfrm>
            <a:off x="941098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98C01277-F3CA-4B2B-B465-30982C0B869B}"/>
              </a:ext>
            </a:extLst>
          </p:cNvPr>
          <p:cNvCxnSpPr>
            <a:cxnSpLocks/>
          </p:cNvCxnSpPr>
          <p:nvPr/>
        </p:nvCxnSpPr>
        <p:spPr>
          <a:xfrm>
            <a:off x="9979800"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317082FD-1EA8-4AF5-8C44-65792B43D1CF}"/>
              </a:ext>
            </a:extLst>
          </p:cNvPr>
          <p:cNvCxnSpPr>
            <a:cxnSpLocks/>
          </p:cNvCxnSpPr>
          <p:nvPr/>
        </p:nvCxnSpPr>
        <p:spPr>
          <a:xfrm>
            <a:off x="10548623" y="6515789"/>
            <a:ext cx="0" cy="311002"/>
          </a:xfrm>
          <a:prstGeom prst="line">
            <a:avLst/>
          </a:prstGeom>
          <a:ln w="28575"/>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5718ED97-0D06-481C-A16D-AA32988E3917}"/>
              </a:ext>
            </a:extLst>
          </p:cNvPr>
          <p:cNvCxnSpPr>
            <a:cxnSpLocks/>
          </p:cNvCxnSpPr>
          <p:nvPr/>
        </p:nvCxnSpPr>
        <p:spPr>
          <a:xfrm>
            <a:off x="1451090" y="6810698"/>
            <a:ext cx="9097533"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9" name="TextBox 248">
                <a:extLst>
                  <a:ext uri="{FF2B5EF4-FFF2-40B4-BE49-F238E27FC236}">
                    <a16:creationId xmlns:a16="http://schemas.microsoft.com/office/drawing/2014/main" id="{75B1EFE0-6B58-4255-9A24-B47FB53B06D9}"/>
                  </a:ext>
                </a:extLst>
              </p:cNvPr>
              <p:cNvSpPr txBox="1"/>
              <p:nvPr/>
            </p:nvSpPr>
            <p:spPr>
              <a:xfrm>
                <a:off x="1210929" y="6810698"/>
                <a:ext cx="473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0</m:t>
                          </m:r>
                        </m:sub>
                      </m:sSub>
                    </m:oMath>
                  </m:oMathPara>
                </a14:m>
                <a:endParaRPr lang="en-IL" sz="1800" dirty="0"/>
              </a:p>
            </p:txBody>
          </p:sp>
        </mc:Choice>
        <mc:Fallback xmlns="">
          <p:sp>
            <p:nvSpPr>
              <p:cNvPr id="249" name="TextBox 248">
                <a:extLst>
                  <a:ext uri="{FF2B5EF4-FFF2-40B4-BE49-F238E27FC236}">
                    <a16:creationId xmlns:a16="http://schemas.microsoft.com/office/drawing/2014/main" id="{75B1EFE0-6B58-4255-9A24-B47FB53B06D9}"/>
                  </a:ext>
                </a:extLst>
              </p:cNvPr>
              <p:cNvSpPr txBox="1">
                <a:spLocks noRot="1" noChangeAspect="1" noMove="1" noResize="1" noEditPoints="1" noAdjustHandles="1" noChangeArrowheads="1" noChangeShapeType="1" noTextEdit="1"/>
              </p:cNvSpPr>
              <p:nvPr/>
            </p:nvSpPr>
            <p:spPr>
              <a:xfrm>
                <a:off x="1210929" y="6810698"/>
                <a:ext cx="473142" cy="369332"/>
              </a:xfrm>
              <a:prstGeom prst="rect">
                <a:avLst/>
              </a:prstGeom>
              <a:blipFill>
                <a:blip r:embed="rId35"/>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0" name="TextBox 249">
                <a:extLst>
                  <a:ext uri="{FF2B5EF4-FFF2-40B4-BE49-F238E27FC236}">
                    <a16:creationId xmlns:a16="http://schemas.microsoft.com/office/drawing/2014/main" id="{47992A5A-4960-411F-B922-74F31E052BDC}"/>
                  </a:ext>
                </a:extLst>
              </p:cNvPr>
              <p:cNvSpPr txBox="1"/>
              <p:nvPr/>
            </p:nvSpPr>
            <p:spPr>
              <a:xfrm>
                <a:off x="1771268" y="6810698"/>
                <a:ext cx="473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oMath>
                  </m:oMathPara>
                </a14:m>
                <a:endParaRPr lang="en-IL" sz="1800" dirty="0"/>
              </a:p>
            </p:txBody>
          </p:sp>
        </mc:Choice>
        <mc:Fallback xmlns="">
          <p:sp>
            <p:nvSpPr>
              <p:cNvPr id="250" name="TextBox 249">
                <a:extLst>
                  <a:ext uri="{FF2B5EF4-FFF2-40B4-BE49-F238E27FC236}">
                    <a16:creationId xmlns:a16="http://schemas.microsoft.com/office/drawing/2014/main" id="{47992A5A-4960-411F-B922-74F31E052BDC}"/>
                  </a:ext>
                </a:extLst>
              </p:cNvPr>
              <p:cNvSpPr txBox="1">
                <a:spLocks noRot="1" noChangeAspect="1" noMove="1" noResize="1" noEditPoints="1" noAdjustHandles="1" noChangeArrowheads="1" noChangeShapeType="1" noTextEdit="1"/>
              </p:cNvSpPr>
              <p:nvPr/>
            </p:nvSpPr>
            <p:spPr>
              <a:xfrm>
                <a:off x="1771268" y="6810698"/>
                <a:ext cx="473142" cy="369332"/>
              </a:xfrm>
              <a:prstGeom prst="rect">
                <a:avLst/>
              </a:prstGeom>
              <a:blipFill>
                <a:blip r:embed="rId36"/>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1" name="TextBox 250">
                <a:extLst>
                  <a:ext uri="{FF2B5EF4-FFF2-40B4-BE49-F238E27FC236}">
                    <a16:creationId xmlns:a16="http://schemas.microsoft.com/office/drawing/2014/main" id="{4C6981A1-C27B-4C2E-9B3F-F080879A601E}"/>
                  </a:ext>
                </a:extLst>
              </p:cNvPr>
              <p:cNvSpPr txBox="1"/>
              <p:nvPr/>
            </p:nvSpPr>
            <p:spPr>
              <a:xfrm>
                <a:off x="2327673" y="6810698"/>
                <a:ext cx="473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oMath>
                  </m:oMathPara>
                </a14:m>
                <a:endParaRPr lang="en-IL" sz="1800" dirty="0"/>
              </a:p>
            </p:txBody>
          </p:sp>
        </mc:Choice>
        <mc:Fallback xmlns="">
          <p:sp>
            <p:nvSpPr>
              <p:cNvPr id="251" name="TextBox 250">
                <a:extLst>
                  <a:ext uri="{FF2B5EF4-FFF2-40B4-BE49-F238E27FC236}">
                    <a16:creationId xmlns:a16="http://schemas.microsoft.com/office/drawing/2014/main" id="{4C6981A1-C27B-4C2E-9B3F-F080879A601E}"/>
                  </a:ext>
                </a:extLst>
              </p:cNvPr>
              <p:cNvSpPr txBox="1">
                <a:spLocks noRot="1" noChangeAspect="1" noMove="1" noResize="1" noEditPoints="1" noAdjustHandles="1" noChangeArrowheads="1" noChangeShapeType="1" noTextEdit="1"/>
              </p:cNvSpPr>
              <p:nvPr/>
            </p:nvSpPr>
            <p:spPr>
              <a:xfrm>
                <a:off x="2327673" y="6810698"/>
                <a:ext cx="473142" cy="369332"/>
              </a:xfrm>
              <a:prstGeom prst="rect">
                <a:avLst/>
              </a:prstGeom>
              <a:blipFill>
                <a:blip r:embed="rId37"/>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81093021-31F4-4554-A273-BC465F1AE23B}"/>
                  </a:ext>
                </a:extLst>
              </p:cNvPr>
              <p:cNvSpPr txBox="1"/>
              <p:nvPr/>
            </p:nvSpPr>
            <p:spPr>
              <a:xfrm>
                <a:off x="2905674" y="6810698"/>
                <a:ext cx="4731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3</m:t>
                          </m:r>
                        </m:sub>
                      </m:sSub>
                    </m:oMath>
                  </m:oMathPara>
                </a14:m>
                <a:endParaRPr lang="en-IL" sz="1800" dirty="0"/>
              </a:p>
            </p:txBody>
          </p:sp>
        </mc:Choice>
        <mc:Fallback xmlns="">
          <p:sp>
            <p:nvSpPr>
              <p:cNvPr id="252" name="TextBox 251">
                <a:extLst>
                  <a:ext uri="{FF2B5EF4-FFF2-40B4-BE49-F238E27FC236}">
                    <a16:creationId xmlns:a16="http://schemas.microsoft.com/office/drawing/2014/main" id="{81093021-31F4-4554-A273-BC465F1AE23B}"/>
                  </a:ext>
                </a:extLst>
              </p:cNvPr>
              <p:cNvSpPr txBox="1">
                <a:spLocks noRot="1" noChangeAspect="1" noMove="1" noResize="1" noEditPoints="1" noAdjustHandles="1" noChangeArrowheads="1" noChangeShapeType="1" noTextEdit="1"/>
              </p:cNvSpPr>
              <p:nvPr/>
            </p:nvSpPr>
            <p:spPr>
              <a:xfrm>
                <a:off x="2905674" y="6810698"/>
                <a:ext cx="473143" cy="369332"/>
              </a:xfrm>
              <a:prstGeom prst="rect">
                <a:avLst/>
              </a:prstGeom>
              <a:blipFill>
                <a:blip r:embed="rId38"/>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EE98D553-FBFE-44E8-AC46-C41023F8646E}"/>
                  </a:ext>
                </a:extLst>
              </p:cNvPr>
              <p:cNvSpPr txBox="1"/>
              <p:nvPr/>
            </p:nvSpPr>
            <p:spPr>
              <a:xfrm>
                <a:off x="3506279" y="6810698"/>
                <a:ext cx="473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4</m:t>
                          </m:r>
                        </m:sub>
                      </m:sSub>
                    </m:oMath>
                  </m:oMathPara>
                </a14:m>
                <a:endParaRPr lang="en-IL" sz="1800" dirty="0"/>
              </a:p>
            </p:txBody>
          </p:sp>
        </mc:Choice>
        <mc:Fallback xmlns="">
          <p:sp>
            <p:nvSpPr>
              <p:cNvPr id="253" name="TextBox 252">
                <a:extLst>
                  <a:ext uri="{FF2B5EF4-FFF2-40B4-BE49-F238E27FC236}">
                    <a16:creationId xmlns:a16="http://schemas.microsoft.com/office/drawing/2014/main" id="{EE98D553-FBFE-44E8-AC46-C41023F8646E}"/>
                  </a:ext>
                </a:extLst>
              </p:cNvPr>
              <p:cNvSpPr txBox="1">
                <a:spLocks noRot="1" noChangeAspect="1" noMove="1" noResize="1" noEditPoints="1" noAdjustHandles="1" noChangeArrowheads="1" noChangeShapeType="1" noTextEdit="1"/>
              </p:cNvSpPr>
              <p:nvPr/>
            </p:nvSpPr>
            <p:spPr>
              <a:xfrm>
                <a:off x="3506279" y="6810698"/>
                <a:ext cx="473142" cy="369332"/>
              </a:xfrm>
              <a:prstGeom prst="rect">
                <a:avLst/>
              </a:prstGeom>
              <a:blipFill>
                <a:blip r:embed="rId39"/>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4" name="TextBox 253">
                <a:extLst>
                  <a:ext uri="{FF2B5EF4-FFF2-40B4-BE49-F238E27FC236}">
                    <a16:creationId xmlns:a16="http://schemas.microsoft.com/office/drawing/2014/main" id="{B0B055E9-82A5-40D3-90DA-4642D783458F}"/>
                  </a:ext>
                </a:extLst>
              </p:cNvPr>
              <p:cNvSpPr txBox="1"/>
              <p:nvPr/>
            </p:nvSpPr>
            <p:spPr>
              <a:xfrm>
                <a:off x="4066618" y="6810698"/>
                <a:ext cx="473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5</m:t>
                          </m:r>
                        </m:sub>
                      </m:sSub>
                    </m:oMath>
                  </m:oMathPara>
                </a14:m>
                <a:endParaRPr lang="en-IL" sz="1800" dirty="0"/>
              </a:p>
            </p:txBody>
          </p:sp>
        </mc:Choice>
        <mc:Fallback xmlns="">
          <p:sp>
            <p:nvSpPr>
              <p:cNvPr id="254" name="TextBox 253">
                <a:extLst>
                  <a:ext uri="{FF2B5EF4-FFF2-40B4-BE49-F238E27FC236}">
                    <a16:creationId xmlns:a16="http://schemas.microsoft.com/office/drawing/2014/main" id="{B0B055E9-82A5-40D3-90DA-4642D783458F}"/>
                  </a:ext>
                </a:extLst>
              </p:cNvPr>
              <p:cNvSpPr txBox="1">
                <a:spLocks noRot="1" noChangeAspect="1" noMove="1" noResize="1" noEditPoints="1" noAdjustHandles="1" noChangeArrowheads="1" noChangeShapeType="1" noTextEdit="1"/>
              </p:cNvSpPr>
              <p:nvPr/>
            </p:nvSpPr>
            <p:spPr>
              <a:xfrm>
                <a:off x="4066618" y="6810698"/>
                <a:ext cx="473142" cy="369332"/>
              </a:xfrm>
              <a:prstGeom prst="rect">
                <a:avLst/>
              </a:prstGeom>
              <a:blipFill>
                <a:blip r:embed="rId40"/>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5" name="TextBox 254">
                <a:extLst>
                  <a:ext uri="{FF2B5EF4-FFF2-40B4-BE49-F238E27FC236}">
                    <a16:creationId xmlns:a16="http://schemas.microsoft.com/office/drawing/2014/main" id="{BC468D0B-5EB3-4DA8-B19B-860C529DB18B}"/>
                  </a:ext>
                </a:extLst>
              </p:cNvPr>
              <p:cNvSpPr txBox="1"/>
              <p:nvPr/>
            </p:nvSpPr>
            <p:spPr>
              <a:xfrm>
                <a:off x="4623023" y="6810698"/>
                <a:ext cx="473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6</m:t>
                          </m:r>
                        </m:sub>
                      </m:sSub>
                    </m:oMath>
                  </m:oMathPara>
                </a14:m>
                <a:endParaRPr lang="en-IL" sz="1800" dirty="0"/>
              </a:p>
            </p:txBody>
          </p:sp>
        </mc:Choice>
        <mc:Fallback xmlns="">
          <p:sp>
            <p:nvSpPr>
              <p:cNvPr id="255" name="TextBox 254">
                <a:extLst>
                  <a:ext uri="{FF2B5EF4-FFF2-40B4-BE49-F238E27FC236}">
                    <a16:creationId xmlns:a16="http://schemas.microsoft.com/office/drawing/2014/main" id="{BC468D0B-5EB3-4DA8-B19B-860C529DB18B}"/>
                  </a:ext>
                </a:extLst>
              </p:cNvPr>
              <p:cNvSpPr txBox="1">
                <a:spLocks noRot="1" noChangeAspect="1" noMove="1" noResize="1" noEditPoints="1" noAdjustHandles="1" noChangeArrowheads="1" noChangeShapeType="1" noTextEdit="1"/>
              </p:cNvSpPr>
              <p:nvPr/>
            </p:nvSpPr>
            <p:spPr>
              <a:xfrm>
                <a:off x="4623023" y="6810698"/>
                <a:ext cx="473142" cy="369332"/>
              </a:xfrm>
              <a:prstGeom prst="rect">
                <a:avLst/>
              </a:prstGeom>
              <a:blipFill>
                <a:blip r:embed="rId41"/>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B1BAA3F3-FF61-42E6-928C-98B648E8F892}"/>
                  </a:ext>
                </a:extLst>
              </p:cNvPr>
              <p:cNvSpPr txBox="1"/>
              <p:nvPr/>
            </p:nvSpPr>
            <p:spPr>
              <a:xfrm>
                <a:off x="5201024" y="6810698"/>
                <a:ext cx="4731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7</m:t>
                          </m:r>
                        </m:sub>
                      </m:sSub>
                    </m:oMath>
                  </m:oMathPara>
                </a14:m>
                <a:endParaRPr lang="en-IL" sz="1800" dirty="0"/>
              </a:p>
            </p:txBody>
          </p:sp>
        </mc:Choice>
        <mc:Fallback xmlns="">
          <p:sp>
            <p:nvSpPr>
              <p:cNvPr id="256" name="TextBox 255">
                <a:extLst>
                  <a:ext uri="{FF2B5EF4-FFF2-40B4-BE49-F238E27FC236}">
                    <a16:creationId xmlns:a16="http://schemas.microsoft.com/office/drawing/2014/main" id="{B1BAA3F3-FF61-42E6-928C-98B648E8F892}"/>
                  </a:ext>
                </a:extLst>
              </p:cNvPr>
              <p:cNvSpPr txBox="1">
                <a:spLocks noRot="1" noChangeAspect="1" noMove="1" noResize="1" noEditPoints="1" noAdjustHandles="1" noChangeArrowheads="1" noChangeShapeType="1" noTextEdit="1"/>
              </p:cNvSpPr>
              <p:nvPr/>
            </p:nvSpPr>
            <p:spPr>
              <a:xfrm>
                <a:off x="5201024" y="6810698"/>
                <a:ext cx="473143" cy="369332"/>
              </a:xfrm>
              <a:prstGeom prst="rect">
                <a:avLst/>
              </a:prstGeom>
              <a:blipFill>
                <a:blip r:embed="rId42"/>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7" name="TextBox 256">
                <a:extLst>
                  <a:ext uri="{FF2B5EF4-FFF2-40B4-BE49-F238E27FC236}">
                    <a16:creationId xmlns:a16="http://schemas.microsoft.com/office/drawing/2014/main" id="{23AE8A2D-5B7D-4895-ADFE-122F6779ED07}"/>
                  </a:ext>
                </a:extLst>
              </p:cNvPr>
              <p:cNvSpPr txBox="1"/>
              <p:nvPr/>
            </p:nvSpPr>
            <p:spPr>
              <a:xfrm>
                <a:off x="5773203" y="6810698"/>
                <a:ext cx="473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8</m:t>
                          </m:r>
                        </m:sub>
                      </m:sSub>
                    </m:oMath>
                  </m:oMathPara>
                </a14:m>
                <a:endParaRPr lang="en-IL" sz="1800" dirty="0"/>
              </a:p>
            </p:txBody>
          </p:sp>
        </mc:Choice>
        <mc:Fallback xmlns="">
          <p:sp>
            <p:nvSpPr>
              <p:cNvPr id="257" name="TextBox 256">
                <a:extLst>
                  <a:ext uri="{FF2B5EF4-FFF2-40B4-BE49-F238E27FC236}">
                    <a16:creationId xmlns:a16="http://schemas.microsoft.com/office/drawing/2014/main" id="{23AE8A2D-5B7D-4895-ADFE-122F6779ED07}"/>
                  </a:ext>
                </a:extLst>
              </p:cNvPr>
              <p:cNvSpPr txBox="1">
                <a:spLocks noRot="1" noChangeAspect="1" noMove="1" noResize="1" noEditPoints="1" noAdjustHandles="1" noChangeArrowheads="1" noChangeShapeType="1" noTextEdit="1"/>
              </p:cNvSpPr>
              <p:nvPr/>
            </p:nvSpPr>
            <p:spPr>
              <a:xfrm>
                <a:off x="5773203" y="6810698"/>
                <a:ext cx="473142" cy="369332"/>
              </a:xfrm>
              <a:prstGeom prst="rect">
                <a:avLst/>
              </a:prstGeom>
              <a:blipFill>
                <a:blip r:embed="rId43"/>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D5565A54-A8FD-4A1C-8E28-3AD026EA7CD8}"/>
                  </a:ext>
                </a:extLst>
              </p:cNvPr>
              <p:cNvSpPr txBox="1"/>
              <p:nvPr/>
            </p:nvSpPr>
            <p:spPr>
              <a:xfrm>
                <a:off x="6333542" y="6810698"/>
                <a:ext cx="473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9</m:t>
                          </m:r>
                        </m:sub>
                      </m:sSub>
                    </m:oMath>
                  </m:oMathPara>
                </a14:m>
                <a:endParaRPr lang="en-IL" sz="1800" dirty="0"/>
              </a:p>
            </p:txBody>
          </p:sp>
        </mc:Choice>
        <mc:Fallback xmlns="">
          <p:sp>
            <p:nvSpPr>
              <p:cNvPr id="258" name="TextBox 257">
                <a:extLst>
                  <a:ext uri="{FF2B5EF4-FFF2-40B4-BE49-F238E27FC236}">
                    <a16:creationId xmlns:a16="http://schemas.microsoft.com/office/drawing/2014/main" id="{D5565A54-A8FD-4A1C-8E28-3AD026EA7CD8}"/>
                  </a:ext>
                </a:extLst>
              </p:cNvPr>
              <p:cNvSpPr txBox="1">
                <a:spLocks noRot="1" noChangeAspect="1" noMove="1" noResize="1" noEditPoints="1" noAdjustHandles="1" noChangeArrowheads="1" noChangeShapeType="1" noTextEdit="1"/>
              </p:cNvSpPr>
              <p:nvPr/>
            </p:nvSpPr>
            <p:spPr>
              <a:xfrm>
                <a:off x="6333542" y="6810698"/>
                <a:ext cx="473142" cy="369332"/>
              </a:xfrm>
              <a:prstGeom prst="rect">
                <a:avLst/>
              </a:prstGeom>
              <a:blipFill>
                <a:blip r:embed="rId44"/>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59" name="TextBox 258">
                <a:extLst>
                  <a:ext uri="{FF2B5EF4-FFF2-40B4-BE49-F238E27FC236}">
                    <a16:creationId xmlns:a16="http://schemas.microsoft.com/office/drawing/2014/main" id="{56A2428A-098C-49A3-9782-0E2F11363A6B}"/>
                  </a:ext>
                </a:extLst>
              </p:cNvPr>
              <p:cNvSpPr txBox="1"/>
              <p:nvPr/>
            </p:nvSpPr>
            <p:spPr>
              <a:xfrm>
                <a:off x="6889947" y="6810698"/>
                <a:ext cx="565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10</m:t>
                          </m:r>
                        </m:sub>
                      </m:sSub>
                    </m:oMath>
                  </m:oMathPara>
                </a14:m>
                <a:endParaRPr lang="en-IL" sz="1800" dirty="0"/>
              </a:p>
            </p:txBody>
          </p:sp>
        </mc:Choice>
        <mc:Fallback xmlns="">
          <p:sp>
            <p:nvSpPr>
              <p:cNvPr id="259" name="TextBox 258">
                <a:extLst>
                  <a:ext uri="{FF2B5EF4-FFF2-40B4-BE49-F238E27FC236}">
                    <a16:creationId xmlns:a16="http://schemas.microsoft.com/office/drawing/2014/main" id="{56A2428A-098C-49A3-9782-0E2F11363A6B}"/>
                  </a:ext>
                </a:extLst>
              </p:cNvPr>
              <p:cNvSpPr txBox="1">
                <a:spLocks noRot="1" noChangeAspect="1" noMove="1" noResize="1" noEditPoints="1" noAdjustHandles="1" noChangeArrowheads="1" noChangeShapeType="1" noTextEdit="1"/>
              </p:cNvSpPr>
              <p:nvPr/>
            </p:nvSpPr>
            <p:spPr>
              <a:xfrm>
                <a:off x="6889947" y="6810698"/>
                <a:ext cx="565604" cy="369332"/>
              </a:xfrm>
              <a:prstGeom prst="rect">
                <a:avLst/>
              </a:prstGeom>
              <a:blipFill>
                <a:blip r:embed="rId45"/>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BC9218C6-8636-4FDE-A4DC-A7537A71D8A3}"/>
                  </a:ext>
                </a:extLst>
              </p:cNvPr>
              <p:cNvSpPr txBox="1"/>
              <p:nvPr/>
            </p:nvSpPr>
            <p:spPr>
              <a:xfrm>
                <a:off x="7467948" y="6810698"/>
                <a:ext cx="565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11</m:t>
                          </m:r>
                        </m:sub>
                      </m:sSub>
                    </m:oMath>
                  </m:oMathPara>
                </a14:m>
                <a:endParaRPr lang="en-IL" sz="1800" dirty="0"/>
              </a:p>
            </p:txBody>
          </p:sp>
        </mc:Choice>
        <mc:Fallback xmlns="">
          <p:sp>
            <p:nvSpPr>
              <p:cNvPr id="260" name="TextBox 259">
                <a:extLst>
                  <a:ext uri="{FF2B5EF4-FFF2-40B4-BE49-F238E27FC236}">
                    <a16:creationId xmlns:a16="http://schemas.microsoft.com/office/drawing/2014/main" id="{BC9218C6-8636-4FDE-A4DC-A7537A71D8A3}"/>
                  </a:ext>
                </a:extLst>
              </p:cNvPr>
              <p:cNvSpPr txBox="1">
                <a:spLocks noRot="1" noChangeAspect="1" noMove="1" noResize="1" noEditPoints="1" noAdjustHandles="1" noChangeArrowheads="1" noChangeShapeType="1" noTextEdit="1"/>
              </p:cNvSpPr>
              <p:nvPr/>
            </p:nvSpPr>
            <p:spPr>
              <a:xfrm>
                <a:off x="7467948" y="6810698"/>
                <a:ext cx="565604" cy="369332"/>
              </a:xfrm>
              <a:prstGeom prst="rect">
                <a:avLst/>
              </a:prstGeom>
              <a:blipFill>
                <a:blip r:embed="rId46"/>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2FF8D2A0-8302-4860-92B2-1E1645A05368}"/>
                  </a:ext>
                </a:extLst>
              </p:cNvPr>
              <p:cNvSpPr txBox="1"/>
              <p:nvPr/>
            </p:nvSpPr>
            <p:spPr>
              <a:xfrm>
                <a:off x="8086639" y="6810698"/>
                <a:ext cx="565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12</m:t>
                          </m:r>
                        </m:sub>
                      </m:sSub>
                    </m:oMath>
                  </m:oMathPara>
                </a14:m>
                <a:endParaRPr lang="en-IL" sz="1800" dirty="0"/>
              </a:p>
            </p:txBody>
          </p:sp>
        </mc:Choice>
        <mc:Fallback xmlns="">
          <p:sp>
            <p:nvSpPr>
              <p:cNvPr id="261" name="TextBox 260">
                <a:extLst>
                  <a:ext uri="{FF2B5EF4-FFF2-40B4-BE49-F238E27FC236}">
                    <a16:creationId xmlns:a16="http://schemas.microsoft.com/office/drawing/2014/main" id="{2FF8D2A0-8302-4860-92B2-1E1645A05368}"/>
                  </a:ext>
                </a:extLst>
              </p:cNvPr>
              <p:cNvSpPr txBox="1">
                <a:spLocks noRot="1" noChangeAspect="1" noMove="1" noResize="1" noEditPoints="1" noAdjustHandles="1" noChangeArrowheads="1" noChangeShapeType="1" noTextEdit="1"/>
              </p:cNvSpPr>
              <p:nvPr/>
            </p:nvSpPr>
            <p:spPr>
              <a:xfrm>
                <a:off x="8086639" y="6810698"/>
                <a:ext cx="565604" cy="369332"/>
              </a:xfrm>
              <a:prstGeom prst="rect">
                <a:avLst/>
              </a:prstGeom>
              <a:blipFill>
                <a:blip r:embed="rId47"/>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2" name="TextBox 261">
                <a:extLst>
                  <a:ext uri="{FF2B5EF4-FFF2-40B4-BE49-F238E27FC236}">
                    <a16:creationId xmlns:a16="http://schemas.microsoft.com/office/drawing/2014/main" id="{0F4479F5-E600-4FAF-A964-87227C6FD17B}"/>
                  </a:ext>
                </a:extLst>
              </p:cNvPr>
              <p:cNvSpPr txBox="1"/>
              <p:nvPr/>
            </p:nvSpPr>
            <p:spPr>
              <a:xfrm>
                <a:off x="8646978" y="6810698"/>
                <a:ext cx="565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13</m:t>
                          </m:r>
                        </m:sub>
                      </m:sSub>
                    </m:oMath>
                  </m:oMathPara>
                </a14:m>
                <a:endParaRPr lang="en-IL" sz="1800" dirty="0"/>
              </a:p>
            </p:txBody>
          </p:sp>
        </mc:Choice>
        <mc:Fallback xmlns="">
          <p:sp>
            <p:nvSpPr>
              <p:cNvPr id="262" name="TextBox 261">
                <a:extLst>
                  <a:ext uri="{FF2B5EF4-FFF2-40B4-BE49-F238E27FC236}">
                    <a16:creationId xmlns:a16="http://schemas.microsoft.com/office/drawing/2014/main" id="{0F4479F5-E600-4FAF-A964-87227C6FD17B}"/>
                  </a:ext>
                </a:extLst>
              </p:cNvPr>
              <p:cNvSpPr txBox="1">
                <a:spLocks noRot="1" noChangeAspect="1" noMove="1" noResize="1" noEditPoints="1" noAdjustHandles="1" noChangeArrowheads="1" noChangeShapeType="1" noTextEdit="1"/>
              </p:cNvSpPr>
              <p:nvPr/>
            </p:nvSpPr>
            <p:spPr>
              <a:xfrm>
                <a:off x="8646978" y="6810698"/>
                <a:ext cx="565604" cy="369332"/>
              </a:xfrm>
              <a:prstGeom prst="rect">
                <a:avLst/>
              </a:prstGeom>
              <a:blipFill>
                <a:blip r:embed="rId48"/>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3" name="TextBox 262">
                <a:extLst>
                  <a:ext uri="{FF2B5EF4-FFF2-40B4-BE49-F238E27FC236}">
                    <a16:creationId xmlns:a16="http://schemas.microsoft.com/office/drawing/2014/main" id="{95BD24EE-B3BB-4543-A0DB-DB22EBDA8703}"/>
                  </a:ext>
                </a:extLst>
              </p:cNvPr>
              <p:cNvSpPr txBox="1"/>
              <p:nvPr/>
            </p:nvSpPr>
            <p:spPr>
              <a:xfrm>
                <a:off x="9203383" y="6810698"/>
                <a:ext cx="565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14</m:t>
                          </m:r>
                        </m:sub>
                      </m:sSub>
                    </m:oMath>
                  </m:oMathPara>
                </a14:m>
                <a:endParaRPr lang="en-IL" sz="1800" dirty="0"/>
              </a:p>
            </p:txBody>
          </p:sp>
        </mc:Choice>
        <mc:Fallback xmlns="">
          <p:sp>
            <p:nvSpPr>
              <p:cNvPr id="263" name="TextBox 262">
                <a:extLst>
                  <a:ext uri="{FF2B5EF4-FFF2-40B4-BE49-F238E27FC236}">
                    <a16:creationId xmlns:a16="http://schemas.microsoft.com/office/drawing/2014/main" id="{95BD24EE-B3BB-4543-A0DB-DB22EBDA8703}"/>
                  </a:ext>
                </a:extLst>
              </p:cNvPr>
              <p:cNvSpPr txBox="1">
                <a:spLocks noRot="1" noChangeAspect="1" noMove="1" noResize="1" noEditPoints="1" noAdjustHandles="1" noChangeArrowheads="1" noChangeShapeType="1" noTextEdit="1"/>
              </p:cNvSpPr>
              <p:nvPr/>
            </p:nvSpPr>
            <p:spPr>
              <a:xfrm>
                <a:off x="9203383" y="6810698"/>
                <a:ext cx="565604" cy="369332"/>
              </a:xfrm>
              <a:prstGeom prst="rect">
                <a:avLst/>
              </a:prstGeom>
              <a:blipFill>
                <a:blip r:embed="rId49"/>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3364ECDA-D651-4FB3-B321-16C5C0E78346}"/>
                  </a:ext>
                </a:extLst>
              </p:cNvPr>
              <p:cNvSpPr txBox="1"/>
              <p:nvPr/>
            </p:nvSpPr>
            <p:spPr>
              <a:xfrm>
                <a:off x="9781384" y="6810698"/>
                <a:ext cx="565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15</m:t>
                          </m:r>
                        </m:sub>
                      </m:sSub>
                    </m:oMath>
                  </m:oMathPara>
                </a14:m>
                <a:endParaRPr lang="en-IL" sz="1800" dirty="0"/>
              </a:p>
            </p:txBody>
          </p:sp>
        </mc:Choice>
        <mc:Fallback xmlns="">
          <p:sp>
            <p:nvSpPr>
              <p:cNvPr id="264" name="TextBox 263">
                <a:extLst>
                  <a:ext uri="{FF2B5EF4-FFF2-40B4-BE49-F238E27FC236}">
                    <a16:creationId xmlns:a16="http://schemas.microsoft.com/office/drawing/2014/main" id="{3364ECDA-D651-4FB3-B321-16C5C0E78346}"/>
                  </a:ext>
                </a:extLst>
              </p:cNvPr>
              <p:cNvSpPr txBox="1">
                <a:spLocks noRot="1" noChangeAspect="1" noMove="1" noResize="1" noEditPoints="1" noAdjustHandles="1" noChangeArrowheads="1" noChangeShapeType="1" noTextEdit="1"/>
              </p:cNvSpPr>
              <p:nvPr/>
            </p:nvSpPr>
            <p:spPr>
              <a:xfrm>
                <a:off x="9781384" y="6810698"/>
                <a:ext cx="565604" cy="369332"/>
              </a:xfrm>
              <a:prstGeom prst="rect">
                <a:avLst/>
              </a:prstGeom>
              <a:blipFill>
                <a:blip r:embed="rId50"/>
                <a:stretch>
                  <a:fillRect/>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C2DE00CD-7D41-43D1-9A7B-ED98C2406F94}"/>
                  </a:ext>
                </a:extLst>
              </p:cNvPr>
              <p:cNvSpPr txBox="1"/>
              <p:nvPr/>
            </p:nvSpPr>
            <p:spPr>
              <a:xfrm>
                <a:off x="10291044" y="6810698"/>
                <a:ext cx="5656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16</m:t>
                          </m:r>
                        </m:sub>
                      </m:sSub>
                    </m:oMath>
                  </m:oMathPara>
                </a14:m>
                <a:endParaRPr lang="en-IL" sz="1800" dirty="0"/>
              </a:p>
            </p:txBody>
          </p:sp>
        </mc:Choice>
        <mc:Fallback xmlns="">
          <p:sp>
            <p:nvSpPr>
              <p:cNvPr id="265" name="TextBox 264">
                <a:extLst>
                  <a:ext uri="{FF2B5EF4-FFF2-40B4-BE49-F238E27FC236}">
                    <a16:creationId xmlns:a16="http://schemas.microsoft.com/office/drawing/2014/main" id="{C2DE00CD-7D41-43D1-9A7B-ED98C2406F94}"/>
                  </a:ext>
                </a:extLst>
              </p:cNvPr>
              <p:cNvSpPr txBox="1">
                <a:spLocks noRot="1" noChangeAspect="1" noMove="1" noResize="1" noEditPoints="1" noAdjustHandles="1" noChangeArrowheads="1" noChangeShapeType="1" noTextEdit="1"/>
              </p:cNvSpPr>
              <p:nvPr/>
            </p:nvSpPr>
            <p:spPr>
              <a:xfrm>
                <a:off x="10291044" y="6810698"/>
                <a:ext cx="565603" cy="369332"/>
              </a:xfrm>
              <a:prstGeom prst="rect">
                <a:avLst/>
              </a:prstGeom>
              <a:blipFill>
                <a:blip r:embed="rId51"/>
                <a:stretch>
                  <a:fillRect/>
                </a:stretch>
              </a:blipFill>
            </p:spPr>
            <p:txBody>
              <a:bodyPr/>
              <a:lstStyle/>
              <a:p>
                <a:r>
                  <a:rPr lang="en-IL">
                    <a:noFill/>
                  </a:rPr>
                  <a:t> </a:t>
                </a:r>
              </a:p>
            </p:txBody>
          </p:sp>
        </mc:Fallback>
      </mc:AlternateContent>
      <p:sp>
        <p:nvSpPr>
          <p:cNvPr id="267" name="Arrow: Down 266">
            <a:extLst>
              <a:ext uri="{FF2B5EF4-FFF2-40B4-BE49-F238E27FC236}">
                <a16:creationId xmlns:a16="http://schemas.microsoft.com/office/drawing/2014/main" id="{94FB94AE-4F27-4E82-ADC3-530279130156}"/>
              </a:ext>
            </a:extLst>
          </p:cNvPr>
          <p:cNvSpPr/>
          <p:nvPr/>
        </p:nvSpPr>
        <p:spPr>
          <a:xfrm>
            <a:off x="5689037" y="8250401"/>
            <a:ext cx="297382" cy="316523"/>
          </a:xfrm>
          <a:prstGeom prst="down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B757C5F1-EE4E-44FB-BEBD-F64345545DB9}"/>
                  </a:ext>
                </a:extLst>
              </p:cNvPr>
              <p:cNvSpPr txBox="1"/>
              <p:nvPr/>
            </p:nvSpPr>
            <p:spPr>
              <a:xfrm>
                <a:off x="5185054" y="8617589"/>
                <a:ext cx="13676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𝛾</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𝛾</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𝛾</m:t>
                          </m:r>
                        </m:e>
                        <m:sub>
                          <m:r>
                            <a:rPr lang="en-US" sz="1800" b="0" i="1" smtClean="0">
                              <a:latin typeface="Cambria Math" panose="02040503050406030204" pitchFamily="18" charset="0"/>
                            </a:rPr>
                            <m:t>𝑛</m:t>
                          </m:r>
                        </m:sub>
                      </m:sSub>
                    </m:oMath>
                  </m:oMathPara>
                </a14:m>
                <a:endParaRPr lang="en-IL" sz="1800" dirty="0"/>
              </a:p>
            </p:txBody>
          </p:sp>
        </mc:Choice>
        <mc:Fallback xmlns="">
          <p:sp>
            <p:nvSpPr>
              <p:cNvPr id="268" name="TextBox 267">
                <a:extLst>
                  <a:ext uri="{FF2B5EF4-FFF2-40B4-BE49-F238E27FC236}">
                    <a16:creationId xmlns:a16="http://schemas.microsoft.com/office/drawing/2014/main" id="{B757C5F1-EE4E-44FB-BEBD-F64345545DB9}"/>
                  </a:ext>
                </a:extLst>
              </p:cNvPr>
              <p:cNvSpPr txBox="1">
                <a:spLocks noRot="1" noChangeAspect="1" noMove="1" noResize="1" noEditPoints="1" noAdjustHandles="1" noChangeArrowheads="1" noChangeShapeType="1" noTextEdit="1"/>
              </p:cNvSpPr>
              <p:nvPr/>
            </p:nvSpPr>
            <p:spPr>
              <a:xfrm>
                <a:off x="5185054" y="8617589"/>
                <a:ext cx="1367617" cy="369332"/>
              </a:xfrm>
              <a:prstGeom prst="rect">
                <a:avLst/>
              </a:prstGeom>
              <a:blipFill>
                <a:blip r:embed="rId52"/>
                <a:stretch>
                  <a:fillRect b="-5000"/>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40" name="TextBox 139">
                <a:extLst>
                  <a:ext uri="{FF2B5EF4-FFF2-40B4-BE49-F238E27FC236}">
                    <a16:creationId xmlns:a16="http://schemas.microsoft.com/office/drawing/2014/main" id="{4B1DC0F7-B098-4514-8920-FB00FCDCA48C}"/>
                  </a:ext>
                </a:extLst>
              </p:cNvPr>
              <p:cNvSpPr txBox="1"/>
              <p:nvPr/>
            </p:nvSpPr>
            <p:spPr>
              <a:xfrm>
                <a:off x="323190" y="78962"/>
                <a:ext cx="3082656" cy="1636345"/>
              </a:xfrm>
              <a:prstGeom prst="rect">
                <a:avLst/>
              </a:prstGeom>
              <a:solidFill>
                <a:schemeClr val="accent1">
                  <a:lumMod val="20000"/>
                  <a:lumOff val="80000"/>
                </a:schemeClr>
              </a:solidFill>
              <a:ln>
                <a:solidFill>
                  <a:schemeClr val="accent1">
                    <a:lumMod val="60000"/>
                    <a:lumOff val="40000"/>
                  </a:schemeClr>
                </a:solidFill>
              </a:ln>
            </p:spPr>
            <p:txBody>
              <a:bodyPr wrap="square" rtlCol="0">
                <a:spAutoFit/>
              </a:bodyPr>
              <a:lstStyle/>
              <a:p>
                <a:r>
                  <a:rPr lang="en-US" sz="1400" dirty="0"/>
                  <a:t>A)</a:t>
                </a:r>
                <a:r>
                  <a:rPr lang="en-GB" sz="1400" dirty="0"/>
                  <a:t> </a:t>
                </a:r>
                <a14:m>
                  <m:oMath xmlns:m="http://schemas.openxmlformats.org/officeDocument/2006/math">
                    <m:r>
                      <a:rPr lang="en-GB" sz="1400" i="1">
                        <a:latin typeface="Cambria Math" panose="02040503050406030204" pitchFamily="18" charset="0"/>
                      </a:rPr>
                      <m:t>𝐼</m:t>
                    </m:r>
                    <m:r>
                      <a:rPr lang="en-GB" sz="1400" i="1">
                        <a:latin typeface="Cambria Math" panose="02040503050406030204" pitchFamily="18" charset="0"/>
                      </a:rPr>
                      <m:t>−</m:t>
                    </m:r>
                    <m:r>
                      <a:rPr lang="en-GB" sz="1400" i="1">
                        <a:latin typeface="Cambria Math" panose="02040503050406030204" pitchFamily="18" charset="0"/>
                      </a:rPr>
                      <m:t>1</m:t>
                    </m:r>
                  </m:oMath>
                </a14:m>
                <a:r>
                  <a:rPr lang="en-GB" sz="1400" dirty="0"/>
                  <a:t> beta variables are positioned along a full binary tree, </a:t>
                </a:r>
                <a14:m>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𝜙</m:t>
                        </m:r>
                      </m:e>
                      <m:sub>
                        <m:r>
                          <a:rPr lang="en-GB" sz="1400" b="0" i="1" smtClean="0">
                            <a:latin typeface="Cambria Math" panose="02040503050406030204" pitchFamily="18" charset="0"/>
                          </a:rPr>
                          <m:t>𝑙</m:t>
                        </m:r>
                        <m:r>
                          <a:rPr lang="en-GB" sz="1400" b="0" i="1" smtClean="0">
                            <a:latin typeface="Cambria Math" panose="02040503050406030204" pitchFamily="18" charset="0"/>
                          </a:rPr>
                          <m:t>,</m:t>
                        </m:r>
                        <m:r>
                          <a:rPr lang="en-GB" sz="1400" b="0" i="1" smtClean="0">
                            <a:latin typeface="Cambria Math" panose="02040503050406030204" pitchFamily="18" charset="0"/>
                          </a:rPr>
                          <m:t>𝑘</m:t>
                        </m:r>
                      </m:sub>
                    </m:sSub>
                  </m:oMath>
                </a14:m>
                <a:r>
                  <a:rPr lang="en-US" sz="1400" dirty="0"/>
                  <a:t> denotes the </a:t>
                </a:r>
                <a14:m>
                  <m:oMath xmlns:m="http://schemas.openxmlformats.org/officeDocument/2006/math">
                    <m:r>
                      <a:rPr lang="en-US" sz="1400" i="1" dirty="0" smtClean="0">
                        <a:latin typeface="Cambria Math" panose="02040503050406030204" pitchFamily="18" charset="0"/>
                      </a:rPr>
                      <m:t>𝑘</m:t>
                    </m:r>
                  </m:oMath>
                </a14:m>
                <a:r>
                  <a:rPr lang="en-US" sz="1400" dirty="0" err="1"/>
                  <a:t>th</a:t>
                </a:r>
                <a:r>
                  <a:rPr lang="en-US" sz="1400" dirty="0"/>
                  <a:t> random variable on the </a:t>
                </a:r>
                <a14:m>
                  <m:oMath xmlns:m="http://schemas.openxmlformats.org/officeDocument/2006/math">
                    <m:r>
                      <a:rPr lang="en-GB" sz="1400" b="0" i="1" smtClean="0">
                        <a:latin typeface="Cambria Math" panose="02040503050406030204" pitchFamily="18" charset="0"/>
                      </a:rPr>
                      <m:t>𝑙</m:t>
                    </m:r>
                  </m:oMath>
                </a14:m>
                <a:r>
                  <a:rPr lang="en-US" sz="1400" dirty="0" err="1"/>
                  <a:t>th</a:t>
                </a:r>
                <a:r>
                  <a:rPr lang="en-US" sz="1400" dirty="0"/>
                  <a:t> level of the tree. The  </a:t>
                </a:r>
                <a14:m>
                  <m:oMath xmlns:m="http://schemas.openxmlformats.org/officeDocument/2006/math">
                    <m:r>
                      <a:rPr lang="en-US" sz="1400" i="1">
                        <a:latin typeface="Cambria Math" panose="02040503050406030204" pitchFamily="18" charset="0"/>
                      </a:rPr>
                      <m:t>𝐼</m:t>
                    </m:r>
                    <m:r>
                      <a:rPr lang="en-US" sz="1400" i="1">
                        <a:latin typeface="Cambria Math" panose="02040503050406030204" pitchFamily="18" charset="0"/>
                      </a:rPr>
                      <m:t>−</m:t>
                    </m:r>
                    <m:r>
                      <a:rPr lang="en-US" sz="1400" i="1">
                        <a:latin typeface="Cambria Math" panose="02040503050406030204" pitchFamily="18" charset="0"/>
                      </a:rPr>
                      <m:t>1</m:t>
                    </m:r>
                  </m:oMath>
                </a14:m>
                <a:r>
                  <a:rPr lang="en-US" sz="1400" dirty="0"/>
                  <a:t> beta random variables are sampled independently, each with its own hyper parameters, i.e.,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𝑙</m:t>
                        </m:r>
                        <m:r>
                          <a:rPr lang="en-US" sz="1400" i="1">
                            <a:latin typeface="Cambria Math" panose="02040503050406030204" pitchFamily="18" charset="0"/>
                          </a:rPr>
                          <m:t>,</m:t>
                        </m:r>
                        <m:r>
                          <a:rPr lang="en-US" sz="1400" i="1">
                            <a:latin typeface="Cambria Math" panose="02040503050406030204" pitchFamily="18" charset="0"/>
                          </a:rPr>
                          <m:t>𝑘</m:t>
                        </m:r>
                      </m:sub>
                    </m:sSub>
                    <m:r>
                      <a:rPr lang="en-US" sz="1400" i="1">
                        <a:latin typeface="Cambria Math" panose="02040503050406030204" pitchFamily="18" charset="0"/>
                      </a:rPr>
                      <m:t>~</m:t>
                    </m:r>
                    <m:r>
                      <a:rPr lang="en-US" sz="1400" i="1">
                        <a:latin typeface="Cambria Math" panose="02040503050406030204" pitchFamily="18" charset="0"/>
                      </a:rPr>
                      <m:t>𝐵𝑒𝑡𝑎</m:t>
                    </m:r>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𝛼</m:t>
                        </m:r>
                      </m:e>
                      <m:sub>
                        <m:r>
                          <a:rPr lang="en-US" sz="1400" i="1">
                            <a:latin typeface="Cambria Math" panose="02040503050406030204" pitchFamily="18" charset="0"/>
                          </a:rPr>
                          <m:t>𝑙</m:t>
                        </m:r>
                        <m:r>
                          <a:rPr lang="en-US" sz="1400" i="1">
                            <a:latin typeface="Cambria Math" panose="02040503050406030204" pitchFamily="18" charset="0"/>
                          </a:rPr>
                          <m:t>,</m:t>
                        </m:r>
                        <m:r>
                          <a:rPr lang="en-US" sz="1400" i="1">
                            <a:latin typeface="Cambria Math" panose="02040503050406030204" pitchFamily="18" charset="0"/>
                          </a:rPr>
                          <m:t>𝑘</m:t>
                        </m:r>
                      </m:sub>
                      <m:sup>
                        <m:r>
                          <a:rPr lang="en-US" sz="1400" i="1">
                            <a:latin typeface="Cambria Math" panose="02040503050406030204" pitchFamily="18" charset="0"/>
                          </a:rPr>
                          <m:t>𝐿</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𝛼</m:t>
                        </m:r>
                      </m:e>
                      <m:sub>
                        <m:r>
                          <a:rPr lang="en-US" sz="1400" i="1">
                            <a:latin typeface="Cambria Math" panose="02040503050406030204" pitchFamily="18" charset="0"/>
                          </a:rPr>
                          <m:t>𝑙</m:t>
                        </m:r>
                        <m:r>
                          <a:rPr lang="en-US" sz="1400" i="1">
                            <a:latin typeface="Cambria Math" panose="02040503050406030204" pitchFamily="18" charset="0"/>
                          </a:rPr>
                          <m:t>,</m:t>
                        </m:r>
                        <m:r>
                          <a:rPr lang="en-US" sz="1400" i="1">
                            <a:latin typeface="Cambria Math" panose="02040503050406030204" pitchFamily="18" charset="0"/>
                          </a:rPr>
                          <m:t>𝑘</m:t>
                        </m:r>
                      </m:sub>
                      <m:sup>
                        <m:r>
                          <a:rPr lang="en-US" sz="1400" i="1">
                            <a:latin typeface="Cambria Math" panose="02040503050406030204" pitchFamily="18" charset="0"/>
                          </a:rPr>
                          <m:t>𝑈</m:t>
                        </m:r>
                      </m:sup>
                    </m:sSubSup>
                    <m:r>
                      <a:rPr lang="en-US" sz="1400" i="1">
                        <a:latin typeface="Cambria Math" panose="02040503050406030204" pitchFamily="18" charset="0"/>
                      </a:rPr>
                      <m:t>)</m:t>
                    </m:r>
                  </m:oMath>
                </a14:m>
                <a:r>
                  <a:rPr lang="en-GB" sz="1400" dirty="0"/>
                  <a:t>. </a:t>
                </a:r>
                <a:endParaRPr lang="en-IL" sz="1400" dirty="0"/>
              </a:p>
            </p:txBody>
          </p:sp>
        </mc:Choice>
        <mc:Fallback xmlns="">
          <p:sp>
            <p:nvSpPr>
              <p:cNvPr id="140" name="TextBox 139">
                <a:extLst>
                  <a:ext uri="{FF2B5EF4-FFF2-40B4-BE49-F238E27FC236}">
                    <a16:creationId xmlns:a16="http://schemas.microsoft.com/office/drawing/2014/main" id="{4B1DC0F7-B098-4514-8920-FB00FCDCA48C}"/>
                  </a:ext>
                </a:extLst>
              </p:cNvPr>
              <p:cNvSpPr txBox="1">
                <a:spLocks noRot="1" noChangeAspect="1" noMove="1" noResize="1" noEditPoints="1" noAdjustHandles="1" noChangeArrowheads="1" noChangeShapeType="1" noTextEdit="1"/>
              </p:cNvSpPr>
              <p:nvPr/>
            </p:nvSpPr>
            <p:spPr>
              <a:xfrm>
                <a:off x="323190" y="78962"/>
                <a:ext cx="3082656" cy="1636345"/>
              </a:xfrm>
              <a:prstGeom prst="rect">
                <a:avLst/>
              </a:prstGeom>
              <a:blipFill>
                <a:blip r:embed="rId53"/>
                <a:stretch>
                  <a:fillRect l="-394" t="-370" b="-1852"/>
                </a:stretch>
              </a:blipFill>
              <a:ln>
                <a:solidFill>
                  <a:schemeClr val="accent1">
                    <a:lumMod val="60000"/>
                    <a:lumOff val="40000"/>
                  </a:schemeClr>
                </a:solidFill>
              </a:ln>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C626507D-1B68-407E-9918-35B8C80861DE}"/>
                  </a:ext>
                </a:extLst>
              </p:cNvPr>
              <p:cNvSpPr txBox="1"/>
              <p:nvPr/>
            </p:nvSpPr>
            <p:spPr>
              <a:xfrm>
                <a:off x="1530863" y="4543747"/>
                <a:ext cx="8879551" cy="1881284"/>
              </a:xfrm>
              <a:prstGeom prst="rect">
                <a:avLst/>
              </a:prstGeom>
              <a:solidFill>
                <a:schemeClr val="accent1">
                  <a:lumMod val="20000"/>
                  <a:lumOff val="80000"/>
                </a:schemeClr>
              </a:solidFill>
              <a:ln>
                <a:solidFill>
                  <a:schemeClr val="accent1">
                    <a:lumMod val="60000"/>
                    <a:lumOff val="40000"/>
                  </a:schemeClr>
                </a:solidFill>
              </a:ln>
            </p:spPr>
            <p:txBody>
              <a:bodyPr wrap="square" rtlCol="0">
                <a:spAutoFit/>
              </a:bodyPr>
              <a:lstStyle/>
              <a:p>
                <a:r>
                  <a:rPr lang="en-US" sz="1400" dirty="0"/>
                  <a:t>B) A vector with </a:t>
                </a:r>
                <a14:m>
                  <m:oMath xmlns:m="http://schemas.openxmlformats.org/officeDocument/2006/math">
                    <m:r>
                      <a:rPr lang="en-US" sz="1400" i="1">
                        <a:latin typeface="Cambria Math" panose="02040503050406030204" pitchFamily="18" charset="0"/>
                      </a:rPr>
                      <m:t>𝐼</m:t>
                    </m:r>
                  </m:oMath>
                </a14:m>
                <a:r>
                  <a:rPr lang="en-US" sz="1400" dirty="0"/>
                  <a:t> components, denoted by </a:t>
                </a:r>
                <a14:m>
                  <m:oMath xmlns:m="http://schemas.openxmlformats.org/officeDocument/2006/math">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𝜋</m:t>
                        </m:r>
                      </m:e>
                    </m:acc>
                  </m:oMath>
                </a14:m>
                <a:r>
                  <a:rPr lang="en-US" sz="1400" dirty="0"/>
                  <a:t>, receives values according to the </a:t>
                </a:r>
                <a14:m>
                  <m:oMath xmlns:m="http://schemas.openxmlformats.org/officeDocument/2006/math">
                    <m:r>
                      <a:rPr lang="en-US" sz="1400" i="1">
                        <a:latin typeface="Cambria Math" panose="02040503050406030204" pitchFamily="18" charset="0"/>
                      </a:rPr>
                      <m:t>𝐼</m:t>
                    </m:r>
                    <m:r>
                      <a:rPr lang="en-US" sz="1400" i="1">
                        <a:latin typeface="Cambria Math" panose="02040503050406030204" pitchFamily="18" charset="0"/>
                      </a:rPr>
                      <m:t>−</m:t>
                    </m:r>
                    <m:r>
                      <a:rPr lang="en-US" sz="1400" i="1">
                        <a:latin typeface="Cambria Math" panose="02040503050406030204" pitchFamily="18" charset="0"/>
                      </a:rPr>
                      <m:t>1</m:t>
                    </m:r>
                  </m:oMath>
                </a14:m>
                <a:r>
                  <a:rPr lang="en-US" sz="1400" dirty="0"/>
                  <a:t> beta variables. Each entry is associated with a terminal node in the above tree. The value for the entry is formed by starting from the top of the tree, descending in the path leading to the segment, and multiplying by either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𝑙</m:t>
                        </m:r>
                        <m:r>
                          <a:rPr lang="en-US" sz="1400" i="1">
                            <a:latin typeface="Cambria Math" panose="02040503050406030204" pitchFamily="18" charset="0"/>
                          </a:rPr>
                          <m:t>,</m:t>
                        </m:r>
                        <m:r>
                          <a:rPr lang="en-US" sz="1400" i="1">
                            <a:latin typeface="Cambria Math" panose="02040503050406030204" pitchFamily="18" charset="0"/>
                          </a:rPr>
                          <m:t>𝑘</m:t>
                        </m:r>
                      </m:sub>
                    </m:sSub>
                  </m:oMath>
                </a14:m>
                <a:r>
                  <a:rPr lang="en-US" sz="1400" dirty="0"/>
                  <a:t> or </a:t>
                </a:r>
                <a14:m>
                  <m:oMath xmlns:m="http://schemas.openxmlformats.org/officeDocument/2006/math">
                    <m:r>
                      <a:rPr lang="en-US" sz="1400" i="1">
                        <a:latin typeface="Cambria Math" panose="02040503050406030204" pitchFamily="18" charset="0"/>
                      </a:rPr>
                      <m:t>1</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𝑙</m:t>
                        </m:r>
                        <m:r>
                          <a:rPr lang="en-US" sz="1400" i="1">
                            <a:latin typeface="Cambria Math" panose="02040503050406030204" pitchFamily="18" charset="0"/>
                          </a:rPr>
                          <m:t>,</m:t>
                        </m:r>
                        <m:r>
                          <a:rPr lang="en-US" sz="1400" i="1">
                            <a:latin typeface="Cambria Math" panose="02040503050406030204" pitchFamily="18" charset="0"/>
                          </a:rPr>
                          <m:t>𝑘</m:t>
                        </m:r>
                      </m:sub>
                    </m:sSub>
                  </m:oMath>
                </a14:m>
                <a:r>
                  <a:rPr lang="en-US" sz="1400" dirty="0"/>
                  <a:t> , depending on whether the left or right subtree is taken when passing the kth node on the lth level, respectively. For example:</a:t>
                </a: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𝜋</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2</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3</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4</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𝜋</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2</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3</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4</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𝜋</m:t>
                          </m:r>
                        </m:e>
                        <m:sub>
                          <m:r>
                            <a:rPr lang="en-US" sz="1400" i="1">
                              <a:latin typeface="Cambria Math" panose="02040503050406030204" pitchFamily="18" charset="0"/>
                            </a:rPr>
                            <m:t>3</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2</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3</m:t>
                              </m:r>
                              <m:r>
                                <a:rPr lang="en-US" sz="1400" i="1">
                                  <a:latin typeface="Cambria Math" panose="02040503050406030204" pitchFamily="18" charset="0"/>
                                </a:rPr>
                                <m:t>,</m:t>
                              </m:r>
                              <m:r>
                                <a:rPr lang="en-US" sz="1400" i="1">
                                  <a:latin typeface="Cambria Math" panose="02040503050406030204" pitchFamily="18" charset="0"/>
                                </a:rPr>
                                <m:t>1</m:t>
                              </m:r>
                            </m:sub>
                          </m:sSub>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4</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𝜋</m:t>
                          </m:r>
                        </m:e>
                        <m:sub>
                          <m:r>
                            <a:rPr lang="en-US" sz="1400" i="1">
                              <a:latin typeface="Cambria Math" panose="02040503050406030204" pitchFamily="18" charset="0"/>
                            </a:rPr>
                            <m:t>4</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2</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3</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4</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𝜋</m:t>
                          </m:r>
                        </m:e>
                        <m:sub>
                          <m:r>
                            <a:rPr lang="en-US" sz="1400" i="1">
                              <a:latin typeface="Cambria Math" panose="02040503050406030204" pitchFamily="18" charset="0"/>
                            </a:rPr>
                            <m:t>16</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𝜙</m:t>
                          </m:r>
                        </m:e>
                        <m:sub>
                          <m:r>
                            <a:rPr lang="en-US" sz="1400" i="1">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2</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3</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r>
                        <a:rPr lang="en-US" sz="1400" i="1">
                          <a:latin typeface="Cambria Math" panose="02040503050406030204" pitchFamily="18" charset="0"/>
                        </a:rPr>
                        <m:t>1</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𝜙</m:t>
                          </m:r>
                        </m:e>
                        <m:sub>
                          <m:r>
                            <a:rPr lang="en-US" sz="1400" i="1">
                              <a:latin typeface="Cambria Math" panose="02040503050406030204" pitchFamily="18" charset="0"/>
                            </a:rPr>
                            <m:t>4</m:t>
                          </m:r>
                          <m:r>
                            <a:rPr lang="en-US" sz="1400" i="1">
                              <a:latin typeface="Cambria Math" panose="02040503050406030204" pitchFamily="18" charset="0"/>
                            </a:rPr>
                            <m:t>,</m:t>
                          </m:r>
                          <m:r>
                            <a:rPr lang="en-US" sz="1400" i="1">
                              <a:latin typeface="Cambria Math" panose="02040503050406030204" pitchFamily="18" charset="0"/>
                            </a:rPr>
                            <m:t>1</m:t>
                          </m:r>
                        </m:sub>
                      </m:sSub>
                      <m:r>
                        <a:rPr lang="en-US" sz="1400" i="1">
                          <a:latin typeface="Cambria Math" panose="02040503050406030204" pitchFamily="18" charset="0"/>
                        </a:rPr>
                        <m:t>)</m:t>
                      </m:r>
                    </m:oMath>
                  </m:oMathPara>
                </a14:m>
                <a:endParaRPr lang="en-US" sz="1400" dirty="0"/>
              </a:p>
            </p:txBody>
          </p:sp>
        </mc:Choice>
        <mc:Fallback xmlns="">
          <p:sp>
            <p:nvSpPr>
              <p:cNvPr id="141" name="TextBox 140">
                <a:extLst>
                  <a:ext uri="{FF2B5EF4-FFF2-40B4-BE49-F238E27FC236}">
                    <a16:creationId xmlns:a16="http://schemas.microsoft.com/office/drawing/2014/main" id="{C626507D-1B68-407E-9918-35B8C80861DE}"/>
                  </a:ext>
                </a:extLst>
              </p:cNvPr>
              <p:cNvSpPr txBox="1">
                <a:spLocks noRot="1" noChangeAspect="1" noMove="1" noResize="1" noEditPoints="1" noAdjustHandles="1" noChangeArrowheads="1" noChangeShapeType="1" noTextEdit="1"/>
              </p:cNvSpPr>
              <p:nvPr/>
            </p:nvSpPr>
            <p:spPr>
              <a:xfrm>
                <a:off x="1530863" y="4543747"/>
                <a:ext cx="8879551" cy="1881284"/>
              </a:xfrm>
              <a:prstGeom prst="rect">
                <a:avLst/>
              </a:prstGeom>
              <a:blipFill>
                <a:blip r:embed="rId54"/>
                <a:stretch>
                  <a:fillRect l="-137" r="-69"/>
                </a:stretch>
              </a:blipFill>
              <a:ln>
                <a:solidFill>
                  <a:schemeClr val="accent1">
                    <a:lumMod val="60000"/>
                    <a:lumOff val="40000"/>
                  </a:schemeClr>
                </a:solidFill>
              </a:ln>
            </p:spPr>
            <p:txBody>
              <a:bodyPr/>
              <a:lstStyle/>
              <a:p>
                <a:r>
                  <a:rPr lang="en-IL">
                    <a:noFill/>
                  </a:rPr>
                  <a:t> </a:t>
                </a:r>
              </a:p>
            </p:txBody>
          </p:sp>
        </mc:Fallback>
      </mc:AlternateContent>
    </p:spTree>
    <p:extLst>
      <p:ext uri="{BB962C8B-B14F-4D97-AF65-F5344CB8AC3E}">
        <p14:creationId xmlns:p14="http://schemas.microsoft.com/office/powerpoint/2010/main" val="29536661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336</Words>
  <Application>Microsoft Office PowerPoint</Application>
  <PresentationFormat>Ledger Paper (11x17 in)</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 Brill</dc:creator>
  <cp:lastModifiedBy>Barak Brill</cp:lastModifiedBy>
  <cp:revision>18</cp:revision>
  <dcterms:created xsi:type="dcterms:W3CDTF">2021-07-18T10:36:21Z</dcterms:created>
  <dcterms:modified xsi:type="dcterms:W3CDTF">2022-05-25T08:28:19Z</dcterms:modified>
</cp:coreProperties>
</file>