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79300" cy="9134475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7F82-E5D4-4CB7-8A1A-9677E81BA275}" type="datetimeFigureOut">
              <a:rPr lang="en-IL" smtClean="0"/>
              <a:t>25/05/2022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D2E-60D4-4069-A4D6-B3F2D0F68F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43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7F82-E5D4-4CB7-8A1A-9677E81BA275}" type="datetimeFigureOut">
              <a:rPr lang="en-IL" smtClean="0"/>
              <a:t>25/05/2022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D2E-60D4-4069-A4D6-B3F2D0F68F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646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7F82-E5D4-4CB7-8A1A-9677E81BA275}" type="datetimeFigureOut">
              <a:rPr lang="en-IL" smtClean="0"/>
              <a:t>25/05/2022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D2E-60D4-4069-A4D6-B3F2D0F68F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476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7F82-E5D4-4CB7-8A1A-9677E81BA275}" type="datetimeFigureOut">
              <a:rPr lang="en-IL" smtClean="0"/>
              <a:t>25/05/2022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D2E-60D4-4069-A4D6-B3F2D0F68F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692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7F82-E5D4-4CB7-8A1A-9677E81BA275}" type="datetimeFigureOut">
              <a:rPr lang="en-IL" smtClean="0"/>
              <a:t>25/05/2022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D2E-60D4-4069-A4D6-B3F2D0F68F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87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7F82-E5D4-4CB7-8A1A-9677E81BA275}" type="datetimeFigureOut">
              <a:rPr lang="en-IL" smtClean="0"/>
              <a:t>25/05/2022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D2E-60D4-4069-A4D6-B3F2D0F68F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544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7F82-E5D4-4CB7-8A1A-9677E81BA275}" type="datetimeFigureOut">
              <a:rPr lang="en-IL" smtClean="0"/>
              <a:t>25/05/2022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D2E-60D4-4069-A4D6-B3F2D0F68F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616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7F82-E5D4-4CB7-8A1A-9677E81BA275}" type="datetimeFigureOut">
              <a:rPr lang="en-IL" smtClean="0"/>
              <a:t>25/05/2022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D2E-60D4-4069-A4D6-B3F2D0F68F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766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7F82-E5D4-4CB7-8A1A-9677E81BA275}" type="datetimeFigureOut">
              <a:rPr lang="en-IL" smtClean="0"/>
              <a:t>25/05/2022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D2E-60D4-4069-A4D6-B3F2D0F68F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1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7F82-E5D4-4CB7-8A1A-9677E81BA275}" type="datetimeFigureOut">
              <a:rPr lang="en-IL" smtClean="0"/>
              <a:t>25/05/2022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D2E-60D4-4069-A4D6-B3F2D0F68F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365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7F82-E5D4-4CB7-8A1A-9677E81BA275}" type="datetimeFigureOut">
              <a:rPr lang="en-IL" smtClean="0"/>
              <a:t>25/05/2022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D2E-60D4-4069-A4D6-B3F2D0F68F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309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57F82-E5D4-4CB7-8A1A-9677E81BA275}" type="datetimeFigureOut">
              <a:rPr lang="en-IL" smtClean="0"/>
              <a:t>25/05/2022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01D2E-60D4-4069-A4D6-B3F2D0F68F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427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0A21437-0B1D-FD0B-6CFF-A329477AABE3}"/>
              </a:ext>
            </a:extLst>
          </p:cNvPr>
          <p:cNvCxnSpPr/>
          <p:nvPr/>
        </p:nvCxnSpPr>
        <p:spPr>
          <a:xfrm flipV="1">
            <a:off x="785553" y="392176"/>
            <a:ext cx="0" cy="53157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B8154AA-1F10-3A0A-4F30-9A51D6586E05}"/>
              </a:ext>
            </a:extLst>
          </p:cNvPr>
          <p:cNvCxnSpPr>
            <a:cxnSpLocks/>
          </p:cNvCxnSpPr>
          <p:nvPr/>
        </p:nvCxnSpPr>
        <p:spPr>
          <a:xfrm>
            <a:off x="785553" y="5707888"/>
            <a:ext cx="71262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06C84CE-4E23-6B28-5612-31FE5714664E}"/>
              </a:ext>
            </a:extLst>
          </p:cNvPr>
          <p:cNvSpPr/>
          <p:nvPr/>
        </p:nvSpPr>
        <p:spPr>
          <a:xfrm>
            <a:off x="785552" y="1074742"/>
            <a:ext cx="6547104" cy="4633146"/>
          </a:xfrm>
          <a:custGeom>
            <a:avLst/>
            <a:gdLst>
              <a:gd name="connsiteX0" fmla="*/ 0 w 6547104"/>
              <a:gd name="connsiteY0" fmla="*/ 4633146 h 4633146"/>
              <a:gd name="connsiteX1" fmla="*/ 12192 w 6547104"/>
              <a:gd name="connsiteY1" fmla="*/ 4559994 h 4633146"/>
              <a:gd name="connsiteX2" fmla="*/ 85344 w 6547104"/>
              <a:gd name="connsiteY2" fmla="*/ 4438074 h 4633146"/>
              <a:gd name="connsiteX3" fmla="*/ 134112 w 6547104"/>
              <a:gd name="connsiteY3" fmla="*/ 4328346 h 4633146"/>
              <a:gd name="connsiteX4" fmla="*/ 158496 w 6547104"/>
              <a:gd name="connsiteY4" fmla="*/ 4157658 h 4633146"/>
              <a:gd name="connsiteX5" fmla="*/ 195072 w 6547104"/>
              <a:gd name="connsiteY5" fmla="*/ 4060122 h 4633146"/>
              <a:gd name="connsiteX6" fmla="*/ 231648 w 6547104"/>
              <a:gd name="connsiteY6" fmla="*/ 4011354 h 4633146"/>
              <a:gd name="connsiteX7" fmla="*/ 280416 w 6547104"/>
              <a:gd name="connsiteY7" fmla="*/ 3938202 h 4633146"/>
              <a:gd name="connsiteX8" fmla="*/ 402336 w 6547104"/>
              <a:gd name="connsiteY8" fmla="*/ 3767514 h 4633146"/>
              <a:gd name="connsiteX9" fmla="*/ 536448 w 6547104"/>
              <a:gd name="connsiteY9" fmla="*/ 3596826 h 4633146"/>
              <a:gd name="connsiteX10" fmla="*/ 646176 w 6547104"/>
              <a:gd name="connsiteY10" fmla="*/ 3474906 h 4633146"/>
              <a:gd name="connsiteX11" fmla="*/ 694944 w 6547104"/>
              <a:gd name="connsiteY11" fmla="*/ 3438330 h 4633146"/>
              <a:gd name="connsiteX12" fmla="*/ 914400 w 6547104"/>
              <a:gd name="connsiteY12" fmla="*/ 3304218 h 4633146"/>
              <a:gd name="connsiteX13" fmla="*/ 999744 w 6547104"/>
              <a:gd name="connsiteY13" fmla="*/ 3279834 h 4633146"/>
              <a:gd name="connsiteX14" fmla="*/ 1060704 w 6547104"/>
              <a:gd name="connsiteY14" fmla="*/ 3255450 h 4633146"/>
              <a:gd name="connsiteX15" fmla="*/ 1133856 w 6547104"/>
              <a:gd name="connsiteY15" fmla="*/ 3243258 h 4633146"/>
              <a:gd name="connsiteX16" fmla="*/ 1243584 w 6547104"/>
              <a:gd name="connsiteY16" fmla="*/ 3206682 h 4633146"/>
              <a:gd name="connsiteX17" fmla="*/ 1414272 w 6547104"/>
              <a:gd name="connsiteY17" fmla="*/ 3182298 h 4633146"/>
              <a:gd name="connsiteX18" fmla="*/ 1609344 w 6547104"/>
              <a:gd name="connsiteY18" fmla="*/ 3145722 h 4633146"/>
              <a:gd name="connsiteX19" fmla="*/ 1682496 w 6547104"/>
              <a:gd name="connsiteY19" fmla="*/ 3133530 h 4633146"/>
              <a:gd name="connsiteX20" fmla="*/ 2267712 w 6547104"/>
              <a:gd name="connsiteY20" fmla="*/ 3109146 h 4633146"/>
              <a:gd name="connsiteX21" fmla="*/ 2426208 w 6547104"/>
              <a:gd name="connsiteY21" fmla="*/ 3084762 h 4633146"/>
              <a:gd name="connsiteX22" fmla="*/ 2523744 w 6547104"/>
              <a:gd name="connsiteY22" fmla="*/ 3035994 h 4633146"/>
              <a:gd name="connsiteX23" fmla="*/ 2718816 w 6547104"/>
              <a:gd name="connsiteY23" fmla="*/ 2975034 h 4633146"/>
              <a:gd name="connsiteX24" fmla="*/ 2779776 w 6547104"/>
              <a:gd name="connsiteY24" fmla="*/ 2938458 h 4633146"/>
              <a:gd name="connsiteX25" fmla="*/ 2926080 w 6547104"/>
              <a:gd name="connsiteY25" fmla="*/ 2840922 h 4633146"/>
              <a:gd name="connsiteX26" fmla="*/ 3011424 w 6547104"/>
              <a:gd name="connsiteY26" fmla="*/ 2755578 h 4633146"/>
              <a:gd name="connsiteX27" fmla="*/ 3133344 w 6547104"/>
              <a:gd name="connsiteY27" fmla="*/ 2670234 h 4633146"/>
              <a:gd name="connsiteX28" fmla="*/ 3182112 w 6547104"/>
              <a:gd name="connsiteY28" fmla="*/ 2584890 h 4633146"/>
              <a:gd name="connsiteX29" fmla="*/ 3218688 w 6547104"/>
              <a:gd name="connsiteY29" fmla="*/ 2536122 h 4633146"/>
              <a:gd name="connsiteX30" fmla="*/ 3255264 w 6547104"/>
              <a:gd name="connsiteY30" fmla="*/ 2426394 h 4633146"/>
              <a:gd name="connsiteX31" fmla="*/ 3304032 w 6547104"/>
              <a:gd name="connsiteY31" fmla="*/ 2304474 h 4633146"/>
              <a:gd name="connsiteX32" fmla="*/ 3413760 w 6547104"/>
              <a:gd name="connsiteY32" fmla="*/ 2085018 h 4633146"/>
              <a:gd name="connsiteX33" fmla="*/ 3450336 w 6547104"/>
              <a:gd name="connsiteY33" fmla="*/ 1999674 h 4633146"/>
              <a:gd name="connsiteX34" fmla="*/ 3486912 w 6547104"/>
              <a:gd name="connsiteY34" fmla="*/ 1902138 h 4633146"/>
              <a:gd name="connsiteX35" fmla="*/ 3523488 w 6547104"/>
              <a:gd name="connsiteY35" fmla="*/ 1841178 h 4633146"/>
              <a:gd name="connsiteX36" fmla="*/ 3572256 w 6547104"/>
              <a:gd name="connsiteY36" fmla="*/ 1707066 h 4633146"/>
              <a:gd name="connsiteX37" fmla="*/ 3621024 w 6547104"/>
              <a:gd name="connsiteY37" fmla="*/ 1621722 h 4633146"/>
              <a:gd name="connsiteX38" fmla="*/ 3706368 w 6547104"/>
              <a:gd name="connsiteY38" fmla="*/ 1499802 h 4633146"/>
              <a:gd name="connsiteX39" fmla="*/ 3730752 w 6547104"/>
              <a:gd name="connsiteY39" fmla="*/ 1463226 h 4633146"/>
              <a:gd name="connsiteX40" fmla="*/ 3779520 w 6547104"/>
              <a:gd name="connsiteY40" fmla="*/ 1402266 h 4633146"/>
              <a:gd name="connsiteX41" fmla="*/ 3803904 w 6547104"/>
              <a:gd name="connsiteY41" fmla="*/ 1365690 h 4633146"/>
              <a:gd name="connsiteX42" fmla="*/ 3925824 w 6547104"/>
              <a:gd name="connsiteY42" fmla="*/ 1316922 h 4633146"/>
              <a:gd name="connsiteX43" fmla="*/ 4059936 w 6547104"/>
              <a:gd name="connsiteY43" fmla="*/ 1280346 h 4633146"/>
              <a:gd name="connsiteX44" fmla="*/ 4718304 w 6547104"/>
              <a:gd name="connsiteY44" fmla="*/ 1243770 h 4633146"/>
              <a:gd name="connsiteX45" fmla="*/ 4937760 w 6547104"/>
              <a:gd name="connsiteY45" fmla="*/ 1195002 h 4633146"/>
              <a:gd name="connsiteX46" fmla="*/ 5010912 w 6547104"/>
              <a:gd name="connsiteY46" fmla="*/ 1158426 h 4633146"/>
              <a:gd name="connsiteX47" fmla="*/ 5157216 w 6547104"/>
              <a:gd name="connsiteY47" fmla="*/ 1109658 h 4633146"/>
              <a:gd name="connsiteX48" fmla="*/ 5352288 w 6547104"/>
              <a:gd name="connsiteY48" fmla="*/ 999930 h 4633146"/>
              <a:gd name="connsiteX49" fmla="*/ 5559552 w 6547104"/>
              <a:gd name="connsiteY49" fmla="*/ 865818 h 4633146"/>
              <a:gd name="connsiteX50" fmla="*/ 5596128 w 6547104"/>
              <a:gd name="connsiteY50" fmla="*/ 804858 h 4633146"/>
              <a:gd name="connsiteX51" fmla="*/ 5779008 w 6547104"/>
              <a:gd name="connsiteY51" fmla="*/ 548826 h 4633146"/>
              <a:gd name="connsiteX52" fmla="*/ 5803392 w 6547104"/>
              <a:gd name="connsiteY52" fmla="*/ 487866 h 4633146"/>
              <a:gd name="connsiteX53" fmla="*/ 5839968 w 6547104"/>
              <a:gd name="connsiteY53" fmla="*/ 439098 h 4633146"/>
              <a:gd name="connsiteX54" fmla="*/ 5888736 w 6547104"/>
              <a:gd name="connsiteY54" fmla="*/ 353754 h 4633146"/>
              <a:gd name="connsiteX55" fmla="*/ 6047232 w 6547104"/>
              <a:gd name="connsiteY55" fmla="*/ 183066 h 4633146"/>
              <a:gd name="connsiteX56" fmla="*/ 6144768 w 6547104"/>
              <a:gd name="connsiteY56" fmla="*/ 109914 h 4633146"/>
              <a:gd name="connsiteX57" fmla="*/ 6230112 w 6547104"/>
              <a:gd name="connsiteY57" fmla="*/ 36762 h 4633146"/>
              <a:gd name="connsiteX58" fmla="*/ 6425184 w 6547104"/>
              <a:gd name="connsiteY58" fmla="*/ 12378 h 4633146"/>
              <a:gd name="connsiteX59" fmla="*/ 6547104 w 6547104"/>
              <a:gd name="connsiteY59" fmla="*/ 186 h 463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547104" h="4633146">
                <a:moveTo>
                  <a:pt x="0" y="4633146"/>
                </a:moveTo>
                <a:cubicBezTo>
                  <a:pt x="4064" y="4608762"/>
                  <a:pt x="2284" y="4582642"/>
                  <a:pt x="12192" y="4559994"/>
                </a:cubicBezTo>
                <a:cubicBezTo>
                  <a:pt x="31188" y="4516574"/>
                  <a:pt x="63270" y="4480014"/>
                  <a:pt x="85344" y="4438074"/>
                </a:cubicBezTo>
                <a:cubicBezTo>
                  <a:pt x="103986" y="4402654"/>
                  <a:pt x="117856" y="4364922"/>
                  <a:pt x="134112" y="4328346"/>
                </a:cubicBezTo>
                <a:cubicBezTo>
                  <a:pt x="142240" y="4271450"/>
                  <a:pt x="138316" y="4211472"/>
                  <a:pt x="158496" y="4157658"/>
                </a:cubicBezTo>
                <a:cubicBezTo>
                  <a:pt x="170688" y="4125146"/>
                  <a:pt x="179543" y="4091179"/>
                  <a:pt x="195072" y="4060122"/>
                </a:cubicBezTo>
                <a:cubicBezTo>
                  <a:pt x="204159" y="4041947"/>
                  <a:pt x="219995" y="4028001"/>
                  <a:pt x="231648" y="4011354"/>
                </a:cubicBezTo>
                <a:cubicBezTo>
                  <a:pt x="248454" y="3987346"/>
                  <a:pt x="265057" y="3963161"/>
                  <a:pt x="280416" y="3938202"/>
                </a:cubicBezTo>
                <a:cubicBezTo>
                  <a:pt x="383927" y="3769996"/>
                  <a:pt x="266517" y="3935290"/>
                  <a:pt x="402336" y="3767514"/>
                </a:cubicBezTo>
                <a:cubicBezTo>
                  <a:pt x="447863" y="3711275"/>
                  <a:pt x="492025" y="3653942"/>
                  <a:pt x="536448" y="3596826"/>
                </a:cubicBezTo>
                <a:cubicBezTo>
                  <a:pt x="587414" y="3531298"/>
                  <a:pt x="569348" y="3544051"/>
                  <a:pt x="646176" y="3474906"/>
                </a:cubicBezTo>
                <a:cubicBezTo>
                  <a:pt x="661280" y="3461313"/>
                  <a:pt x="678297" y="3449983"/>
                  <a:pt x="694944" y="3438330"/>
                </a:cubicBezTo>
                <a:cubicBezTo>
                  <a:pt x="741412" y="3405802"/>
                  <a:pt x="884692" y="3312706"/>
                  <a:pt x="914400" y="3304218"/>
                </a:cubicBezTo>
                <a:cubicBezTo>
                  <a:pt x="942848" y="3296090"/>
                  <a:pt x="971676" y="3289190"/>
                  <a:pt x="999744" y="3279834"/>
                </a:cubicBezTo>
                <a:cubicBezTo>
                  <a:pt x="1020506" y="3272913"/>
                  <a:pt x="1039590" y="3261208"/>
                  <a:pt x="1060704" y="3255450"/>
                </a:cubicBezTo>
                <a:cubicBezTo>
                  <a:pt x="1084553" y="3248946"/>
                  <a:pt x="1109970" y="3249628"/>
                  <a:pt x="1133856" y="3243258"/>
                </a:cubicBezTo>
                <a:cubicBezTo>
                  <a:pt x="1171109" y="3233324"/>
                  <a:pt x="1206331" y="3216616"/>
                  <a:pt x="1243584" y="3206682"/>
                </a:cubicBezTo>
                <a:cubicBezTo>
                  <a:pt x="1274605" y="3198410"/>
                  <a:pt x="1390885" y="3185221"/>
                  <a:pt x="1414272" y="3182298"/>
                </a:cubicBezTo>
                <a:cubicBezTo>
                  <a:pt x="1551314" y="3143143"/>
                  <a:pt x="1449920" y="3166978"/>
                  <a:pt x="1609344" y="3145722"/>
                </a:cubicBezTo>
                <a:cubicBezTo>
                  <a:pt x="1633847" y="3142455"/>
                  <a:pt x="1657814" y="3134901"/>
                  <a:pt x="1682496" y="3133530"/>
                </a:cubicBezTo>
                <a:cubicBezTo>
                  <a:pt x="1877437" y="3122700"/>
                  <a:pt x="2072640" y="3117274"/>
                  <a:pt x="2267712" y="3109146"/>
                </a:cubicBezTo>
                <a:cubicBezTo>
                  <a:pt x="2272649" y="3108441"/>
                  <a:pt x="2414930" y="3088790"/>
                  <a:pt x="2426208" y="3084762"/>
                </a:cubicBezTo>
                <a:cubicBezTo>
                  <a:pt x="2460440" y="3072536"/>
                  <a:pt x="2489709" y="3048757"/>
                  <a:pt x="2523744" y="3035994"/>
                </a:cubicBezTo>
                <a:cubicBezTo>
                  <a:pt x="2720087" y="2962365"/>
                  <a:pt x="2522428" y="3065675"/>
                  <a:pt x="2718816" y="2975034"/>
                </a:cubicBezTo>
                <a:cubicBezTo>
                  <a:pt x="2740332" y="2965104"/>
                  <a:pt x="2759881" y="2951331"/>
                  <a:pt x="2779776" y="2938458"/>
                </a:cubicBezTo>
                <a:cubicBezTo>
                  <a:pt x="2828985" y="2906617"/>
                  <a:pt x="2884635" y="2882367"/>
                  <a:pt x="2926080" y="2840922"/>
                </a:cubicBezTo>
                <a:cubicBezTo>
                  <a:pt x="2954528" y="2812474"/>
                  <a:pt x="2980368" y="2781153"/>
                  <a:pt x="3011424" y="2755578"/>
                </a:cubicBezTo>
                <a:cubicBezTo>
                  <a:pt x="3049717" y="2724042"/>
                  <a:pt x="3092704" y="2698682"/>
                  <a:pt x="3133344" y="2670234"/>
                </a:cubicBezTo>
                <a:cubicBezTo>
                  <a:pt x="3149600" y="2641786"/>
                  <a:pt x="3164521" y="2612533"/>
                  <a:pt x="3182112" y="2584890"/>
                </a:cubicBezTo>
                <a:cubicBezTo>
                  <a:pt x="3193021" y="2567747"/>
                  <a:pt x="3210173" y="2554572"/>
                  <a:pt x="3218688" y="2536122"/>
                </a:cubicBezTo>
                <a:cubicBezTo>
                  <a:pt x="3234845" y="2501116"/>
                  <a:pt x="3241936" y="2462571"/>
                  <a:pt x="3255264" y="2426394"/>
                </a:cubicBezTo>
                <a:cubicBezTo>
                  <a:pt x="3270396" y="2385322"/>
                  <a:pt x="3285600" y="2344174"/>
                  <a:pt x="3304032" y="2304474"/>
                </a:cubicBezTo>
                <a:cubicBezTo>
                  <a:pt x="3338473" y="2230293"/>
                  <a:pt x="3381543" y="2160192"/>
                  <a:pt x="3413760" y="2085018"/>
                </a:cubicBezTo>
                <a:cubicBezTo>
                  <a:pt x="3425952" y="2056570"/>
                  <a:pt x="3438841" y="2028411"/>
                  <a:pt x="3450336" y="1999674"/>
                </a:cubicBezTo>
                <a:cubicBezTo>
                  <a:pt x="3463232" y="1967435"/>
                  <a:pt x="3472361" y="1933665"/>
                  <a:pt x="3486912" y="1902138"/>
                </a:cubicBezTo>
                <a:cubicBezTo>
                  <a:pt x="3496842" y="1880622"/>
                  <a:pt x="3513990" y="1862888"/>
                  <a:pt x="3523488" y="1841178"/>
                </a:cubicBezTo>
                <a:cubicBezTo>
                  <a:pt x="3542554" y="1797598"/>
                  <a:pt x="3552937" y="1750534"/>
                  <a:pt x="3572256" y="1707066"/>
                </a:cubicBezTo>
                <a:cubicBezTo>
                  <a:pt x="3585563" y="1677125"/>
                  <a:pt x="3603852" y="1649627"/>
                  <a:pt x="3621024" y="1621722"/>
                </a:cubicBezTo>
                <a:cubicBezTo>
                  <a:pt x="3670852" y="1540752"/>
                  <a:pt x="3659289" y="1565713"/>
                  <a:pt x="3706368" y="1499802"/>
                </a:cubicBezTo>
                <a:cubicBezTo>
                  <a:pt x="3714885" y="1487878"/>
                  <a:pt x="3721960" y="1474948"/>
                  <a:pt x="3730752" y="1463226"/>
                </a:cubicBezTo>
                <a:cubicBezTo>
                  <a:pt x="3746365" y="1442408"/>
                  <a:pt x="3763907" y="1423084"/>
                  <a:pt x="3779520" y="1402266"/>
                </a:cubicBezTo>
                <a:cubicBezTo>
                  <a:pt x="3788312" y="1390544"/>
                  <a:pt x="3792647" y="1375071"/>
                  <a:pt x="3803904" y="1365690"/>
                </a:cubicBezTo>
                <a:cubicBezTo>
                  <a:pt x="3832417" y="1341929"/>
                  <a:pt x="3896586" y="1329917"/>
                  <a:pt x="3925824" y="1316922"/>
                </a:cubicBezTo>
                <a:cubicBezTo>
                  <a:pt x="4034071" y="1268812"/>
                  <a:pt x="3848558" y="1306768"/>
                  <a:pt x="4059936" y="1280346"/>
                </a:cubicBezTo>
                <a:cubicBezTo>
                  <a:pt x="4311581" y="1179688"/>
                  <a:pt x="4046656" y="1277352"/>
                  <a:pt x="4718304" y="1243770"/>
                </a:cubicBezTo>
                <a:cubicBezTo>
                  <a:pt x="4758656" y="1241752"/>
                  <a:pt x="4888734" y="1213858"/>
                  <a:pt x="4937760" y="1195002"/>
                </a:cubicBezTo>
                <a:cubicBezTo>
                  <a:pt x="4963205" y="1185215"/>
                  <a:pt x="4985504" y="1168307"/>
                  <a:pt x="5010912" y="1158426"/>
                </a:cubicBezTo>
                <a:cubicBezTo>
                  <a:pt x="5058823" y="1139794"/>
                  <a:pt x="5109637" y="1129122"/>
                  <a:pt x="5157216" y="1109658"/>
                </a:cubicBezTo>
                <a:cubicBezTo>
                  <a:pt x="5294884" y="1053339"/>
                  <a:pt x="5248079" y="1062455"/>
                  <a:pt x="5352288" y="999930"/>
                </a:cubicBezTo>
                <a:cubicBezTo>
                  <a:pt x="5540580" y="886955"/>
                  <a:pt x="5386741" y="995427"/>
                  <a:pt x="5559552" y="865818"/>
                </a:cubicBezTo>
                <a:cubicBezTo>
                  <a:pt x="5571744" y="845498"/>
                  <a:pt x="5582354" y="824141"/>
                  <a:pt x="5596128" y="804858"/>
                </a:cubicBezTo>
                <a:cubicBezTo>
                  <a:pt x="5698724" y="661224"/>
                  <a:pt x="5679464" y="718051"/>
                  <a:pt x="5779008" y="548826"/>
                </a:cubicBezTo>
                <a:cubicBezTo>
                  <a:pt x="5790104" y="529962"/>
                  <a:pt x="5792764" y="506997"/>
                  <a:pt x="5803392" y="487866"/>
                </a:cubicBezTo>
                <a:cubicBezTo>
                  <a:pt x="5813260" y="470103"/>
                  <a:pt x="5829059" y="456241"/>
                  <a:pt x="5839968" y="439098"/>
                </a:cubicBezTo>
                <a:cubicBezTo>
                  <a:pt x="5857559" y="411455"/>
                  <a:pt x="5870086" y="380693"/>
                  <a:pt x="5888736" y="353754"/>
                </a:cubicBezTo>
                <a:cubicBezTo>
                  <a:pt x="5929414" y="294997"/>
                  <a:pt x="5999271" y="231027"/>
                  <a:pt x="6047232" y="183066"/>
                </a:cubicBezTo>
                <a:cubicBezTo>
                  <a:pt x="6117279" y="113019"/>
                  <a:pt x="6080930" y="131193"/>
                  <a:pt x="6144768" y="109914"/>
                </a:cubicBezTo>
                <a:cubicBezTo>
                  <a:pt x="6160322" y="94360"/>
                  <a:pt x="6209258" y="41975"/>
                  <a:pt x="6230112" y="36762"/>
                </a:cubicBezTo>
                <a:cubicBezTo>
                  <a:pt x="6293685" y="20869"/>
                  <a:pt x="6360255" y="21232"/>
                  <a:pt x="6425184" y="12378"/>
                </a:cubicBezTo>
                <a:cubicBezTo>
                  <a:pt x="6534190" y="-2486"/>
                  <a:pt x="6460583" y="186"/>
                  <a:pt x="6547104" y="186"/>
                </a:cubicBezTo>
              </a:path>
            </a:pathLst>
          </a:cu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F11932-69D4-24E9-0AB6-2CCCB0895822}"/>
                  </a:ext>
                </a:extLst>
              </p:cNvPr>
              <p:cNvSpPr txBox="1"/>
              <p:nvPr/>
            </p:nvSpPr>
            <p:spPr>
              <a:xfrm>
                <a:off x="7760133" y="5817616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F11932-69D4-24E9-0AB6-2CCCB0895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133" y="5817616"/>
                <a:ext cx="45185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68B695D-E041-69AA-A00C-10B65D858818}"/>
                  </a:ext>
                </a:extLst>
              </p:cNvPr>
              <p:cNvSpPr txBox="1"/>
              <p:nvPr/>
            </p:nvSpPr>
            <p:spPr>
              <a:xfrm>
                <a:off x="357549" y="124978"/>
                <a:ext cx="4280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68B695D-E041-69AA-A00C-10B65D858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49" y="124978"/>
                <a:ext cx="428002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0A4F3-23CE-0063-CBEB-6179C89EDCA9}"/>
              </a:ext>
            </a:extLst>
          </p:cNvPr>
          <p:cNvCxnSpPr>
            <a:cxnSpLocks/>
          </p:cNvCxnSpPr>
          <p:nvPr/>
        </p:nvCxnSpPr>
        <p:spPr>
          <a:xfrm flipV="1">
            <a:off x="785551" y="2623312"/>
            <a:ext cx="3304032" cy="12099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70D0D428-9FBE-E106-5C94-B722A5C4684C}"/>
              </a:ext>
            </a:extLst>
          </p:cNvPr>
          <p:cNvCxnSpPr>
            <a:cxnSpLocks/>
          </p:cNvCxnSpPr>
          <p:nvPr/>
        </p:nvCxnSpPr>
        <p:spPr>
          <a:xfrm>
            <a:off x="4059104" y="1056361"/>
            <a:ext cx="3273552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7701A708-A0E5-66D5-0AF5-E07344FB969C}"/>
              </a:ext>
            </a:extLst>
          </p:cNvPr>
          <p:cNvCxnSpPr>
            <a:cxnSpLocks/>
          </p:cNvCxnSpPr>
          <p:nvPr/>
        </p:nvCxnSpPr>
        <p:spPr>
          <a:xfrm flipH="1" flipV="1">
            <a:off x="4059103" y="1056361"/>
            <a:ext cx="1" cy="1566951"/>
          </a:xfrm>
          <a:prstGeom prst="line">
            <a:avLst/>
          </a:prstGeom>
          <a:ln w="762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3B0B6D06-A19D-03B8-9D8D-BA015E9DDCA9}"/>
                  </a:ext>
                </a:extLst>
              </p:cNvPr>
              <p:cNvSpPr txBox="1"/>
              <p:nvPr/>
            </p:nvSpPr>
            <p:spPr>
              <a:xfrm>
                <a:off x="229074" y="2308986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IL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3B0B6D06-A19D-03B8-9D8D-BA015E9DD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74" y="2308986"/>
                <a:ext cx="487569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5CF3BBBE-E23F-CD6E-D75F-FC161D8EB8DE}"/>
                  </a:ext>
                </a:extLst>
              </p:cNvPr>
              <p:cNvSpPr txBox="1"/>
              <p:nvPr/>
            </p:nvSpPr>
            <p:spPr>
              <a:xfrm>
                <a:off x="3783405" y="5744648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IL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5CF3BBBE-E23F-CD6E-D75F-FC161D8EB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405" y="5744648"/>
                <a:ext cx="490775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CAA4038-ED74-063D-5702-D6C28DA1F096}"/>
              </a:ext>
            </a:extLst>
          </p:cNvPr>
          <p:cNvSpPr txBox="1"/>
          <p:nvPr/>
        </p:nvSpPr>
        <p:spPr>
          <a:xfrm>
            <a:off x="333022" y="871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endParaRPr lang="en-IL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43B02272-F2A3-AB0D-FE23-653233ABD1A7}"/>
              </a:ext>
            </a:extLst>
          </p:cNvPr>
          <p:cNvSpPr txBox="1"/>
          <p:nvPr/>
        </p:nvSpPr>
        <p:spPr>
          <a:xfrm>
            <a:off x="7141413" y="5744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endParaRPr lang="en-IL" dirty="0"/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724DD94-2234-D81E-608A-E1C60C880E51}"/>
              </a:ext>
            </a:extLst>
          </p:cNvPr>
          <p:cNvCxnSpPr>
            <a:cxnSpLocks/>
          </p:cNvCxnSpPr>
          <p:nvPr/>
        </p:nvCxnSpPr>
        <p:spPr>
          <a:xfrm flipH="1" flipV="1">
            <a:off x="7282331" y="1074741"/>
            <a:ext cx="9925" cy="4651527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CE63E702-7D72-4609-97D7-01C08A81DD62}"/>
              </a:ext>
            </a:extLst>
          </p:cNvPr>
          <p:cNvCxnSpPr>
            <a:cxnSpLocks/>
          </p:cNvCxnSpPr>
          <p:nvPr/>
        </p:nvCxnSpPr>
        <p:spPr>
          <a:xfrm flipH="1">
            <a:off x="780588" y="1037981"/>
            <a:ext cx="3231192" cy="1838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3A8022D0-AEB3-9F1A-25E2-4551B4C42FB0}"/>
              </a:ext>
            </a:extLst>
          </p:cNvPr>
          <p:cNvSpPr txBox="1"/>
          <p:nvPr/>
        </p:nvSpPr>
        <p:spPr>
          <a:xfrm>
            <a:off x="420707" y="5246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  <a:endParaRPr lang="en-IL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ED1523FC-87D6-632F-F0FF-0D3DF70A936F}"/>
              </a:ext>
            </a:extLst>
          </p:cNvPr>
          <p:cNvSpPr txBox="1"/>
          <p:nvPr/>
        </p:nvSpPr>
        <p:spPr>
          <a:xfrm>
            <a:off x="736067" y="57651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  <a:endParaRPr lang="en-IL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0E143F-B0CF-37FA-3628-C796A372B22E}"/>
              </a:ext>
            </a:extLst>
          </p:cNvPr>
          <p:cNvCxnSpPr>
            <a:cxnSpLocks/>
          </p:cNvCxnSpPr>
          <p:nvPr/>
        </p:nvCxnSpPr>
        <p:spPr>
          <a:xfrm>
            <a:off x="780588" y="2903728"/>
            <a:ext cx="3061492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6C4D5D4B-DDD8-E0B6-1135-0F935DE901AA}"/>
              </a:ext>
            </a:extLst>
          </p:cNvPr>
          <p:cNvCxnSpPr>
            <a:cxnSpLocks/>
          </p:cNvCxnSpPr>
          <p:nvPr/>
        </p:nvCxnSpPr>
        <p:spPr>
          <a:xfrm>
            <a:off x="816030" y="2752363"/>
            <a:ext cx="2914582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019ECB2D-E235-59C4-937C-1ADF0A5EB6A3}"/>
              </a:ext>
            </a:extLst>
          </p:cNvPr>
          <p:cNvCxnSpPr/>
          <p:nvPr/>
        </p:nvCxnSpPr>
        <p:spPr>
          <a:xfrm>
            <a:off x="780588" y="2453659"/>
            <a:ext cx="283350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AF9493-6757-F9F3-5A6D-36510C80BFE4}"/>
              </a:ext>
            </a:extLst>
          </p:cNvPr>
          <p:cNvCxnSpPr>
            <a:cxnSpLocks/>
          </p:cNvCxnSpPr>
          <p:nvPr/>
        </p:nvCxnSpPr>
        <p:spPr>
          <a:xfrm flipV="1">
            <a:off x="3842081" y="1053202"/>
            <a:ext cx="547948" cy="26931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F3B52F13-80E3-9C3B-C678-FFAA1243D4A4}"/>
              </a:ext>
            </a:extLst>
          </p:cNvPr>
          <p:cNvCxnSpPr>
            <a:cxnSpLocks/>
          </p:cNvCxnSpPr>
          <p:nvPr/>
        </p:nvCxnSpPr>
        <p:spPr>
          <a:xfrm flipV="1">
            <a:off x="4185203" y="1061031"/>
            <a:ext cx="653936" cy="36751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82580CAD-D3B2-A9C2-8167-622988A84174}"/>
              </a:ext>
            </a:extLst>
          </p:cNvPr>
          <p:cNvCxnSpPr>
            <a:cxnSpLocks/>
          </p:cNvCxnSpPr>
          <p:nvPr/>
        </p:nvCxnSpPr>
        <p:spPr>
          <a:xfrm flipV="1">
            <a:off x="3730612" y="1044168"/>
            <a:ext cx="335718" cy="16355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8927445F-47CE-B5E0-7ADF-765F4F5C724D}"/>
              </a:ext>
            </a:extLst>
          </p:cNvPr>
          <p:cNvCxnSpPr>
            <a:cxnSpLocks/>
          </p:cNvCxnSpPr>
          <p:nvPr/>
        </p:nvCxnSpPr>
        <p:spPr>
          <a:xfrm flipV="1">
            <a:off x="3733093" y="1207725"/>
            <a:ext cx="0" cy="153854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40483CCE-AEE4-9AFB-6C32-9C5464805E2F}"/>
              </a:ext>
            </a:extLst>
          </p:cNvPr>
          <p:cNvCxnSpPr>
            <a:cxnSpLocks/>
          </p:cNvCxnSpPr>
          <p:nvPr/>
        </p:nvCxnSpPr>
        <p:spPr>
          <a:xfrm flipV="1">
            <a:off x="3842080" y="1322514"/>
            <a:ext cx="0" cy="157511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A825038E-D2DB-2646-846B-4DADD7AD7893}"/>
              </a:ext>
            </a:extLst>
          </p:cNvPr>
          <p:cNvCxnSpPr>
            <a:cxnSpLocks/>
          </p:cNvCxnSpPr>
          <p:nvPr/>
        </p:nvCxnSpPr>
        <p:spPr>
          <a:xfrm flipV="1">
            <a:off x="3593266" y="1976996"/>
            <a:ext cx="632538" cy="46104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4E90132D-6C07-0BAD-CF11-B2F03892E449}"/>
              </a:ext>
            </a:extLst>
          </p:cNvPr>
          <p:cNvCxnSpPr>
            <a:cxnSpLocks/>
          </p:cNvCxnSpPr>
          <p:nvPr/>
        </p:nvCxnSpPr>
        <p:spPr>
          <a:xfrm flipH="1" flipV="1">
            <a:off x="4214740" y="1433938"/>
            <a:ext cx="11064" cy="53696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CD32A41-272A-1B0F-C71A-1E748A39BFE6}"/>
              </a:ext>
            </a:extLst>
          </p:cNvPr>
          <p:cNvSpPr/>
          <p:nvPr/>
        </p:nvSpPr>
        <p:spPr>
          <a:xfrm>
            <a:off x="8529663" y="1037981"/>
            <a:ext cx="3420563" cy="414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340C954-93DE-CC22-8703-1322967BC5C4}"/>
              </a:ext>
            </a:extLst>
          </p:cNvPr>
          <p:cNvCxnSpPr>
            <a:cxnSpLocks/>
          </p:cNvCxnSpPr>
          <p:nvPr/>
        </p:nvCxnSpPr>
        <p:spPr>
          <a:xfrm flipV="1">
            <a:off x="3392609" y="4145280"/>
            <a:ext cx="0" cy="1599368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7C44CB52-9C47-2072-33AE-77FA1AF5597D}"/>
                  </a:ext>
                </a:extLst>
              </p:cNvPr>
              <p:cNvSpPr txBox="1"/>
              <p:nvPr/>
            </p:nvSpPr>
            <p:spPr>
              <a:xfrm>
                <a:off x="2818704" y="5729428"/>
                <a:ext cx="909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</m:oMath>
                  </m:oMathPara>
                </a14:m>
                <a:endParaRPr lang="en-I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7C44CB52-9C47-2072-33AE-77FA1AF55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704" y="5729428"/>
                <a:ext cx="90916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533F60FF-38C0-253B-20AA-BF89B5D70A6B}"/>
              </a:ext>
            </a:extLst>
          </p:cNvPr>
          <p:cNvSpPr txBox="1"/>
          <p:nvPr/>
        </p:nvSpPr>
        <p:spPr>
          <a:xfrm>
            <a:off x="9892275" y="1037981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Legend:</a:t>
            </a:r>
            <a:endParaRPr lang="en-IL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A55B6C87-F2F2-A9C6-3FC8-20B6F179CB1E}"/>
              </a:ext>
            </a:extLst>
          </p:cNvPr>
          <p:cNvSpPr txBox="1"/>
          <p:nvPr/>
        </p:nvSpPr>
        <p:spPr>
          <a:xfrm>
            <a:off x="9383103" y="1412100"/>
            <a:ext cx="2498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Deconvolution estimate of the mixing distribution of P</a:t>
            </a:r>
            <a:endParaRPr lang="en-IL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E53A1B30-D4A6-B40E-A3DA-82FF91B039E8}"/>
                  </a:ext>
                </a:extLst>
              </p:cNvPr>
              <p:cNvSpPr txBox="1"/>
              <p:nvPr/>
            </p:nvSpPr>
            <p:spPr>
              <a:xfrm>
                <a:off x="9430128" y="2063615"/>
                <a:ext cx="24980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Worst Case distribution (stochastically smallest) where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𝐶𝐷𝐹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L" sz="1600" dirty="0"/>
              </a:p>
            </p:txBody>
          </p:sp>
        </mc:Choice>
        <mc:Fallback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E53A1B30-D4A6-B40E-A3DA-82FF91B03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0128" y="2063615"/>
                <a:ext cx="2498069" cy="830997"/>
              </a:xfrm>
              <a:prstGeom prst="rect">
                <a:avLst/>
              </a:prstGeom>
              <a:blipFill>
                <a:blip r:embed="rId7"/>
                <a:stretch>
                  <a:fillRect l="-1463" t="-2206" b="-88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TextBox 287">
            <a:extLst>
              <a:ext uri="{FF2B5EF4-FFF2-40B4-BE49-F238E27FC236}">
                <a16:creationId xmlns:a16="http://schemas.microsoft.com/office/drawing/2014/main" id="{D01F14E1-0B04-B727-7CC3-D1A6945D5C07}"/>
              </a:ext>
            </a:extLst>
          </p:cNvPr>
          <p:cNvSpPr txBox="1"/>
          <p:nvPr/>
        </p:nvSpPr>
        <p:spPr>
          <a:xfrm>
            <a:off x="9430127" y="2961352"/>
            <a:ext cx="2498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Deconvolution estimates for data samples generated from Worst Case distribution</a:t>
            </a:r>
            <a:endParaRPr lang="en-IL" sz="1600" dirty="0"/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AA73ED5A-A0D1-CC14-464D-6CB135F46361}"/>
              </a:ext>
            </a:extLst>
          </p:cNvPr>
          <p:cNvCxnSpPr>
            <a:cxnSpLocks/>
          </p:cNvCxnSpPr>
          <p:nvPr/>
        </p:nvCxnSpPr>
        <p:spPr>
          <a:xfrm>
            <a:off x="8676674" y="3130315"/>
            <a:ext cx="70642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664056DB-0FFD-A02B-188E-1CB34FFBE78C}"/>
              </a:ext>
            </a:extLst>
          </p:cNvPr>
          <p:cNvCxnSpPr>
            <a:cxnSpLocks/>
          </p:cNvCxnSpPr>
          <p:nvPr/>
        </p:nvCxnSpPr>
        <p:spPr>
          <a:xfrm>
            <a:off x="8676674" y="2308986"/>
            <a:ext cx="70642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F9328834-2C25-3F63-DF8D-F4D53C1B0A4C}"/>
              </a:ext>
            </a:extLst>
          </p:cNvPr>
          <p:cNvCxnSpPr>
            <a:cxnSpLocks/>
          </p:cNvCxnSpPr>
          <p:nvPr/>
        </p:nvCxnSpPr>
        <p:spPr>
          <a:xfrm>
            <a:off x="8688866" y="1595754"/>
            <a:ext cx="706429" cy="0"/>
          </a:xfrm>
          <a:prstGeom prst="line">
            <a:avLst/>
          </a:prstGeom>
          <a:ln w="53975">
            <a:solidFill>
              <a:srgbClr val="2F528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536595A6-B9F1-7221-7936-86A7D78C420E}"/>
              </a:ext>
            </a:extLst>
          </p:cNvPr>
          <p:cNvCxnSpPr>
            <a:cxnSpLocks/>
          </p:cNvCxnSpPr>
          <p:nvPr/>
        </p:nvCxnSpPr>
        <p:spPr>
          <a:xfrm>
            <a:off x="8688866" y="4214539"/>
            <a:ext cx="753453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B6A642FC-4399-D9DE-906B-C57940412A98}"/>
                  </a:ext>
                </a:extLst>
              </p:cNvPr>
              <p:cNvSpPr txBox="1"/>
              <p:nvPr/>
            </p:nvSpPr>
            <p:spPr>
              <a:xfrm>
                <a:off x="9421292" y="4052260"/>
                <a:ext cx="24980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A point “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</m:oMath>
                </a14:m>
                <a:r>
                  <a:rPr lang="en-GB" sz="1600" dirty="0"/>
                  <a:t>” to the left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L" sz="1600" dirty="0"/>
              </a:p>
            </p:txBody>
          </p:sp>
        </mc:Choice>
        <mc:Fallback xmlns=""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B6A642FC-4399-D9DE-906B-C57940412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292" y="4052260"/>
                <a:ext cx="2498069" cy="584775"/>
              </a:xfrm>
              <a:prstGeom prst="rect">
                <a:avLst/>
              </a:prstGeom>
              <a:blipFill>
                <a:blip r:embed="rId8"/>
                <a:stretch>
                  <a:fillRect l="-1220" t="-3125" r="-2683" b="-125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666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54</Words>
  <Application>Microsoft Office PowerPoint</Application>
  <PresentationFormat>Ledger Paper (11x17 in)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Barak Brill</dc:creator>
  <cp:lastModifiedBy>Barak Brill</cp:lastModifiedBy>
  <cp:revision>22</cp:revision>
  <dcterms:created xsi:type="dcterms:W3CDTF">2021-07-18T10:36:21Z</dcterms:created>
  <dcterms:modified xsi:type="dcterms:W3CDTF">2022-05-25T11:38:11Z</dcterms:modified>
</cp:coreProperties>
</file>