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5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5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5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71B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32609" y="481076"/>
            <a:ext cx="4222781" cy="101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5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8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jpg"/><Relationship Id="rId5" Type="http://schemas.openxmlformats.org/officeDocument/2006/relationships/image" Target="../media/image14.jpg"/><Relationship Id="rId6" Type="http://schemas.openxmlformats.org/officeDocument/2006/relationships/image" Target="../media/image15.png"/><Relationship Id="rId7" Type="http://schemas.openxmlformats.org/officeDocument/2006/relationships/image" Target="../media/image16.jpg"/><Relationship Id="rId8" Type="http://schemas.openxmlformats.org/officeDocument/2006/relationships/image" Target="../media/image17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3" Type="http://schemas.openxmlformats.org/officeDocument/2006/relationships/image" Target="../media/image19.jpg"/><Relationship Id="rId4" Type="http://schemas.openxmlformats.org/officeDocument/2006/relationships/image" Target="../media/image20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5509260" cy="10287000"/>
            </a:xfrm>
            <a:custGeom>
              <a:avLst/>
              <a:gdLst/>
              <a:ahLst/>
              <a:cxnLst/>
              <a:rect l="l" t="t" r="r" b="b"/>
              <a:pathLst>
                <a:path w="5509260" h="10287000">
                  <a:moveTo>
                    <a:pt x="0" y="10286999"/>
                  </a:moveTo>
                  <a:lnTo>
                    <a:pt x="5508775" y="10286999"/>
                  </a:lnTo>
                  <a:lnTo>
                    <a:pt x="5508775" y="0"/>
                  </a:lnTo>
                  <a:lnTo>
                    <a:pt x="0" y="0"/>
                  </a:lnTo>
                  <a:lnTo>
                    <a:pt x="0" y="10286999"/>
                  </a:lnTo>
                  <a:close/>
                </a:path>
              </a:pathLst>
            </a:custGeom>
            <a:solidFill>
              <a:srgbClr val="171B2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27825" y="0"/>
              <a:ext cx="12760174" cy="102869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08775" y="0"/>
              <a:ext cx="10286999" cy="102869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18568" y="1056543"/>
              <a:ext cx="771524" cy="7810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05868" y="3795727"/>
            <a:ext cx="11995150" cy="19621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700" spc="-1040">
                <a:latin typeface="Verdana"/>
                <a:cs typeface="Verdana"/>
              </a:rPr>
              <a:t>S</a:t>
            </a:r>
            <a:r>
              <a:rPr dirty="0" sz="12700" spc="-400">
                <a:latin typeface="Verdana"/>
                <a:cs typeface="Verdana"/>
              </a:rPr>
              <a:t>u</a:t>
            </a:r>
            <a:r>
              <a:rPr dirty="0" sz="12700" spc="-160">
                <a:latin typeface="Verdana"/>
                <a:cs typeface="Verdana"/>
              </a:rPr>
              <a:t>d</a:t>
            </a:r>
            <a:r>
              <a:rPr dirty="0" sz="12700" spc="-530">
                <a:latin typeface="Verdana"/>
                <a:cs typeface="Verdana"/>
              </a:rPr>
              <a:t>o</a:t>
            </a:r>
            <a:r>
              <a:rPr dirty="0" sz="12700" spc="-445">
                <a:latin typeface="Verdana"/>
                <a:cs typeface="Verdana"/>
              </a:rPr>
              <a:t>k</a:t>
            </a:r>
            <a:r>
              <a:rPr dirty="0" sz="12700" spc="-395">
                <a:latin typeface="Verdana"/>
                <a:cs typeface="Verdana"/>
              </a:rPr>
              <a:t>u</a:t>
            </a:r>
            <a:r>
              <a:rPr dirty="0" sz="12700" spc="-835">
                <a:latin typeface="Verdana"/>
                <a:cs typeface="Verdana"/>
              </a:rPr>
              <a:t> </a:t>
            </a:r>
            <a:r>
              <a:rPr dirty="0" sz="12700" spc="-1040">
                <a:latin typeface="Verdana"/>
                <a:cs typeface="Verdana"/>
              </a:rPr>
              <a:t>S</a:t>
            </a:r>
            <a:r>
              <a:rPr dirty="0" sz="12700" spc="-530">
                <a:latin typeface="Verdana"/>
                <a:cs typeface="Verdana"/>
              </a:rPr>
              <a:t>o</a:t>
            </a:r>
            <a:r>
              <a:rPr dirty="0" sz="12700" spc="-675">
                <a:latin typeface="Verdana"/>
                <a:cs typeface="Verdana"/>
              </a:rPr>
              <a:t>l</a:t>
            </a:r>
            <a:r>
              <a:rPr dirty="0" sz="12700" spc="-915">
                <a:latin typeface="Verdana"/>
                <a:cs typeface="Verdana"/>
              </a:rPr>
              <a:t>v</a:t>
            </a:r>
            <a:r>
              <a:rPr dirty="0" sz="12700" spc="-540">
                <a:latin typeface="Verdana"/>
                <a:cs typeface="Verdana"/>
              </a:rPr>
              <a:t>e</a:t>
            </a:r>
            <a:r>
              <a:rPr dirty="0" sz="12700" spc="-980">
                <a:latin typeface="Verdana"/>
                <a:cs typeface="Verdana"/>
              </a:rPr>
              <a:t>r</a:t>
            </a:r>
            <a:endParaRPr sz="127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41801" y="1247174"/>
            <a:ext cx="943610" cy="4819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000" spc="375" b="1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dirty="0" sz="3000" spc="280" b="1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dirty="0" sz="3000" spc="50" b="1">
                <a:solidFill>
                  <a:srgbClr val="FFFFFF"/>
                </a:solidFill>
                <a:latin typeface="Tahoma"/>
                <a:cs typeface="Tahoma"/>
              </a:rPr>
              <a:t>U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05868" y="7989252"/>
            <a:ext cx="2905760" cy="12636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90"/>
              </a:spcBef>
            </a:pPr>
            <a:r>
              <a:rPr dirty="0" sz="3500" spc="114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500" spc="8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500" spc="4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500" spc="-165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3500" spc="-3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500" spc="12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3500" spc="-2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500" spc="17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500" spc="235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3500" spc="30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dirty="0" sz="3500" spc="254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3500" spc="-2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500" spc="-8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500" spc="-2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500" spc="45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dirty="0" sz="3500" spc="-3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500" spc="21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3500" spc="-2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500" spc="17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500" spc="-1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500" spc="4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500" spc="-1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endParaRPr sz="35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05868" y="6080934"/>
            <a:ext cx="470852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36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000" spc="5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3000" spc="20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3000" spc="4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3000" spc="-2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21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r>
              <a:rPr dirty="0" sz="3000" spc="7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r>
              <a:rPr dirty="0" sz="3000" spc="-21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r>
              <a:rPr dirty="0" sz="3000" spc="-22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r>
              <a:rPr dirty="0" sz="3000" spc="-2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22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dirty="0" sz="3000" spc="-2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165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3000" spc="-2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000" spc="1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000" spc="-4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000" spc="-2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3000" spc="-2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33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3000" spc="-8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000" spc="5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000" spc="-220">
                <a:solidFill>
                  <a:srgbClr val="FFFFFF"/>
                </a:solidFill>
                <a:latin typeface="Verdana"/>
                <a:cs typeface="Verdana"/>
              </a:rPr>
              <a:t>j</a:t>
            </a:r>
            <a:r>
              <a:rPr dirty="0" sz="3000" spc="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000" spc="12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300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endParaRPr sz="3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75226" y="1028700"/>
            <a:ext cx="15413355" cy="8229600"/>
            <a:chOff x="2875226" y="1028700"/>
            <a:chExt cx="15413355" cy="8229600"/>
          </a:xfrm>
        </p:grpSpPr>
        <p:sp>
          <p:nvSpPr>
            <p:cNvPr id="3" name="object 3"/>
            <p:cNvSpPr/>
            <p:nvPr/>
          </p:nvSpPr>
          <p:spPr>
            <a:xfrm>
              <a:off x="9858229" y="1028700"/>
              <a:ext cx="5410200" cy="8229600"/>
            </a:xfrm>
            <a:custGeom>
              <a:avLst/>
              <a:gdLst/>
              <a:ahLst/>
              <a:cxnLst/>
              <a:rect l="l" t="t" r="r" b="b"/>
              <a:pathLst>
                <a:path w="5410200" h="8229600">
                  <a:moveTo>
                    <a:pt x="5410199" y="8229599"/>
                  </a:moveTo>
                  <a:lnTo>
                    <a:pt x="0" y="8229599"/>
                  </a:lnTo>
                  <a:lnTo>
                    <a:pt x="0" y="0"/>
                  </a:lnTo>
                  <a:lnTo>
                    <a:pt x="5410199" y="0"/>
                  </a:lnTo>
                  <a:lnTo>
                    <a:pt x="5410199" y="8229599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05141" y="1881638"/>
              <a:ext cx="9382857" cy="660082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889513" y="1882064"/>
              <a:ext cx="6525259" cy="14604"/>
            </a:xfrm>
            <a:custGeom>
              <a:avLst/>
              <a:gdLst/>
              <a:ahLst/>
              <a:cxnLst/>
              <a:rect l="l" t="t" r="r" b="b"/>
              <a:pathLst>
                <a:path w="6525259" h="14605">
                  <a:moveTo>
                    <a:pt x="0" y="0"/>
                  </a:moveTo>
                  <a:lnTo>
                    <a:pt x="6524633" y="14281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89520" y="2429614"/>
            <a:ext cx="5466715" cy="1016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80">
                <a:latin typeface="Verdana"/>
                <a:cs typeface="Verdana"/>
              </a:rPr>
              <a:t>Introduction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21322" y="3961442"/>
            <a:ext cx="106367" cy="10636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21322" y="5429314"/>
            <a:ext cx="106367" cy="10636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21322" y="6407895"/>
            <a:ext cx="106367" cy="10636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21322" y="7875768"/>
            <a:ext cx="106367" cy="106367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192158" y="3689907"/>
            <a:ext cx="5590540" cy="5407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78740">
              <a:lnSpc>
                <a:spcPct val="114700"/>
              </a:lnSpc>
              <a:spcBef>
                <a:spcPts val="100"/>
              </a:spcBef>
            </a:pPr>
            <a:r>
              <a:rPr dirty="0" sz="2800" spc="8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800" spc="114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800" spc="-25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800" spc="229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2800" spc="-4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800" spc="165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800" spc="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800" spc="-25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14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2800" spc="-4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800" spc="-10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800" spc="1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800" spc="14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800" spc="-25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204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800" spc="10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800" spc="14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800" spc="4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800" spc="15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dirty="0" sz="2800" spc="10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800" spc="-25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10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800" spc="4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800" spc="-2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800" spc="-15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2800" spc="1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800" spc="-70">
                <a:solidFill>
                  <a:srgbClr val="FFFFFF"/>
                </a:solidFill>
                <a:latin typeface="Verdana"/>
                <a:cs typeface="Verdana"/>
              </a:rPr>
              <a:t>r  </a:t>
            </a:r>
            <a:r>
              <a:rPr dirty="0" sz="2800" spc="2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800" spc="11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800" spc="-4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800" spc="3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800" spc="-25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10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800" spc="-10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800" spc="1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800" spc="-9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800" spc="-25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4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800" spc="3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2800" spc="-25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2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800" spc="1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800" spc="10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800" spc="110">
                <a:solidFill>
                  <a:srgbClr val="FFFFFF"/>
                </a:solidFill>
                <a:latin typeface="Verdana"/>
                <a:cs typeface="Verdana"/>
              </a:rPr>
              <a:t>hn</a:t>
            </a:r>
            <a:r>
              <a:rPr dirty="0" sz="2800" spc="-2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800" spc="140">
                <a:solidFill>
                  <a:srgbClr val="FFFFFF"/>
                </a:solidFill>
                <a:latin typeface="Verdana"/>
                <a:cs typeface="Verdana"/>
              </a:rPr>
              <a:t>q</a:t>
            </a:r>
            <a:r>
              <a:rPr dirty="0" sz="2800" spc="10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800" spc="1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800" spc="-9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800" spc="-25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2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800" spc="35">
                <a:solidFill>
                  <a:srgbClr val="FFFFFF"/>
                </a:solidFill>
                <a:latin typeface="Verdana"/>
                <a:cs typeface="Verdana"/>
              </a:rPr>
              <a:t>o  </a:t>
            </a:r>
            <a:r>
              <a:rPr dirty="0" sz="2800" spc="-2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800" spc="14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800" spc="1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800" spc="11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800" spc="2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800" spc="-2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800" spc="-45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800" spc="-145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2800" spc="-25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4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800" spc="11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800" spc="14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800" spc="-25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10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800" spc="4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800" spc="-2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800" spc="-15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2800" spc="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800" spc="-25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14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800" spc="10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800" spc="-50">
                <a:solidFill>
                  <a:srgbClr val="FFFFFF"/>
                </a:solidFill>
                <a:latin typeface="Verdana"/>
                <a:cs typeface="Verdana"/>
              </a:rPr>
              <a:t>zz</a:t>
            </a:r>
            <a:r>
              <a:rPr dirty="0" sz="2800" spc="-2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800" spc="1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800" spc="-9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2800">
              <a:latin typeface="Verdana"/>
              <a:cs typeface="Verdana"/>
            </a:endParaRPr>
          </a:p>
          <a:p>
            <a:pPr marL="12700" marR="340995">
              <a:lnSpc>
                <a:spcPts val="3850"/>
              </a:lnSpc>
              <a:spcBef>
                <a:spcPts val="210"/>
              </a:spcBef>
            </a:pPr>
            <a:r>
              <a:rPr dirty="0" sz="2800" spc="18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2800" spc="10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800" spc="-20">
                <a:solidFill>
                  <a:srgbClr val="FFFFFF"/>
                </a:solidFill>
                <a:latin typeface="Verdana"/>
                <a:cs typeface="Verdana"/>
              </a:rPr>
              <a:t>il</a:t>
            </a:r>
            <a:r>
              <a:rPr dirty="0" sz="2800" spc="3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800" spc="-25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10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800" spc="-10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800" spc="-2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800" spc="11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800" spc="17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800" spc="-25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31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800" spc="-15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2800" spc="2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800" spc="11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800" spc="4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800" spc="114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800" spc="-25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4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800" spc="114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800" spc="-25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800" spc="45">
                <a:solidFill>
                  <a:srgbClr val="FFFFFF"/>
                </a:solidFill>
                <a:latin typeface="Verdana"/>
                <a:cs typeface="Verdana"/>
              </a:rPr>
              <a:t>oo</a:t>
            </a:r>
            <a:r>
              <a:rPr dirty="0" sz="2800" spc="165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800" spc="-2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800" spc="10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dirty="0" sz="2800" spc="35">
                <a:solidFill>
                  <a:srgbClr val="FFFFFF"/>
                </a:solidFill>
                <a:latin typeface="Verdana"/>
                <a:cs typeface="Verdana"/>
              </a:rPr>
              <a:t>Colab</a:t>
            </a:r>
            <a:endParaRPr sz="2800">
              <a:latin typeface="Verdana"/>
              <a:cs typeface="Verdana"/>
            </a:endParaRPr>
          </a:p>
          <a:p>
            <a:pPr marL="12700" marR="130175">
              <a:lnSpc>
                <a:spcPts val="3850"/>
              </a:lnSpc>
              <a:spcBef>
                <a:spcPts val="5"/>
              </a:spcBef>
            </a:pPr>
            <a:r>
              <a:rPr dirty="0" sz="2800" spc="15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800" spc="-10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800" spc="1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800" spc="-9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800" spc="-25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13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800" spc="14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800" spc="1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800" spc="11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800" spc="4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800" spc="25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2800" spc="-43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dirty="0" sz="2800" spc="-25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31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800" spc="-15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2800" spc="2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800" spc="1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800" spc="-100">
                <a:solidFill>
                  <a:srgbClr val="FFFFFF"/>
                </a:solidFill>
                <a:latin typeface="Verdana"/>
                <a:cs typeface="Verdana"/>
              </a:rPr>
              <a:t>ss</a:t>
            </a:r>
            <a:r>
              <a:rPr dirty="0" sz="2800" spc="1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800" spc="-8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800" spc="-4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800" spc="10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800" spc="3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800" spc="-25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4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800" spc="11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800" spc="105">
                <a:solidFill>
                  <a:srgbClr val="FFFFFF"/>
                </a:solidFill>
                <a:latin typeface="Verdana"/>
                <a:cs typeface="Verdana"/>
              </a:rPr>
              <a:t>d  </a:t>
            </a:r>
            <a:r>
              <a:rPr dirty="0" sz="2800" spc="-4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800" spc="114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800" spc="-25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800" spc="-175">
                <a:solidFill>
                  <a:srgbClr val="FFFFFF"/>
                </a:solidFill>
                <a:latin typeface="Verdana"/>
                <a:cs typeface="Verdana"/>
              </a:rPr>
              <a:t>x</a:t>
            </a:r>
            <a:r>
              <a:rPr dirty="0" sz="2800" spc="2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800" spc="1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800" spc="-8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800" spc="11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800" spc="-4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800" spc="-2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800" spc="-25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13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800" spc="4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800" spc="7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800" spc="-25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229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2800" spc="4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800" spc="14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800" spc="1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800" spc="-2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800" spc="-25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4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800" spc="11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800" spc="105">
                <a:solidFill>
                  <a:srgbClr val="FFFFFF"/>
                </a:solidFill>
                <a:latin typeface="Verdana"/>
                <a:cs typeface="Verdana"/>
              </a:rPr>
              <a:t>d  </a:t>
            </a:r>
            <a:r>
              <a:rPr dirty="0" sz="2800" spc="-50">
                <a:solidFill>
                  <a:srgbClr val="FFFFFF"/>
                </a:solidFill>
                <a:latin typeface="Verdana"/>
                <a:cs typeface="Verdana"/>
              </a:rPr>
              <a:t>solver</a:t>
            </a:r>
            <a:endParaRPr sz="2800">
              <a:latin typeface="Verdana"/>
              <a:cs typeface="Verdana"/>
            </a:endParaRPr>
          </a:p>
          <a:p>
            <a:pPr marL="12700" marR="5080">
              <a:lnSpc>
                <a:spcPts val="3850"/>
              </a:lnSpc>
            </a:pPr>
            <a:r>
              <a:rPr dirty="0" sz="2800" spc="4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800" spc="-4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800" spc="14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800" spc="-4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800" spc="14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2800" spc="-2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800" spc="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800" spc="-25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4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800" spc="-4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800" spc="-25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14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800" spc="1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800" spc="2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800" spc="1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800" spc="10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800" spc="2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800" spc="-2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800" spc="11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800" spc="17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800" spc="-25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204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800" spc="10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800" spc="14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800" spc="4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800" spc="15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dirty="0" sz="2800" spc="75">
                <a:solidFill>
                  <a:srgbClr val="FFFFFF"/>
                </a:solidFill>
                <a:latin typeface="Verdana"/>
                <a:cs typeface="Verdana"/>
              </a:rPr>
              <a:t>u  </a:t>
            </a:r>
            <a:r>
              <a:rPr dirty="0" sz="2800" spc="14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800" spc="10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800" spc="-50">
                <a:solidFill>
                  <a:srgbClr val="FFFFFF"/>
                </a:solidFill>
                <a:latin typeface="Verdana"/>
                <a:cs typeface="Verdana"/>
              </a:rPr>
              <a:t>zz</a:t>
            </a:r>
            <a:r>
              <a:rPr dirty="0" sz="2800" spc="-2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800" spc="1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800" spc="-9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800" spc="-25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45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800" spc="-8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800" spc="4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800" spc="23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2800" spc="-25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800" spc="-25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15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2800" spc="-4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800" spc="-8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800" spc="-2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800" spc="1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800" spc="2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800" spc="-145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2800" spc="-25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4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800" spc="-4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800" spc="-25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4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800" spc="11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800" spc="165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800" spc="-2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800" spc="1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800" spc="-75">
                <a:solidFill>
                  <a:srgbClr val="FFFFFF"/>
                </a:solidFill>
                <a:latin typeface="Verdana"/>
                <a:cs typeface="Verdana"/>
              </a:rPr>
              <a:t>s  </a:t>
            </a:r>
            <a:r>
              <a:rPr dirty="0" sz="2800" spc="-4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800" spc="11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800" spc="14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800" spc="-25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8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800" spc="4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800" spc="2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800" spc="-4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800" spc="2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800" spc="-2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800" spc="4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800" spc="11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800" spc="-9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0" y="1"/>
            <a:ext cx="9143999" cy="1028699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535315" y="3989517"/>
            <a:ext cx="1095375" cy="6985"/>
          </a:xfrm>
          <a:custGeom>
            <a:avLst/>
            <a:gdLst/>
            <a:ahLst/>
            <a:cxnLst/>
            <a:rect l="l" t="t" r="r" b="b"/>
            <a:pathLst>
              <a:path w="1095375" h="6985">
                <a:moveTo>
                  <a:pt x="0" y="0"/>
                </a:moveTo>
                <a:lnTo>
                  <a:pt x="1095295" y="6508"/>
                </a:lnTo>
              </a:path>
            </a:pathLst>
          </a:custGeom>
          <a:ln w="476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04318" y="4868535"/>
            <a:ext cx="95250" cy="952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04318" y="5744835"/>
            <a:ext cx="95250" cy="952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04318" y="7059285"/>
            <a:ext cx="95250" cy="952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04318" y="7935585"/>
            <a:ext cx="95250" cy="9524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945519" y="4624054"/>
            <a:ext cx="6346825" cy="4406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431165">
              <a:lnSpc>
                <a:spcPct val="114999"/>
              </a:lnSpc>
              <a:spcBef>
                <a:spcPts val="100"/>
              </a:spcBef>
            </a:pPr>
            <a:r>
              <a:rPr dirty="0" sz="2500" spc="-18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500" spc="9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500" spc="13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500" spc="4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500" spc="15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dirty="0" sz="2500" spc="10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1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500" spc="-8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3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1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500" spc="4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500" spc="15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500" spc="-1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500" spc="10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13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2500" spc="-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500" spc="-8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500" spc="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00" spc="13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13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500" spc="9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500" spc="-45">
                <a:solidFill>
                  <a:srgbClr val="FFFFFF"/>
                </a:solidFill>
                <a:latin typeface="Verdana"/>
                <a:cs typeface="Verdana"/>
              </a:rPr>
              <a:t>zz</a:t>
            </a:r>
            <a:r>
              <a:rPr dirty="0" sz="2500" spc="-1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500" spc="2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145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2500" spc="-1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500" spc="2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500" spc="11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20">
                <a:solidFill>
                  <a:srgbClr val="FFFFFF"/>
                </a:solidFill>
                <a:latin typeface="Verdana"/>
                <a:cs typeface="Verdana"/>
              </a:rPr>
              <a:t>a  </a:t>
            </a:r>
            <a:r>
              <a:rPr dirty="0" sz="2500" spc="-75">
                <a:solidFill>
                  <a:srgbClr val="FFFFFF"/>
                </a:solidFill>
                <a:latin typeface="Verdana"/>
                <a:cs typeface="Verdana"/>
              </a:rPr>
              <a:t>9</a:t>
            </a:r>
            <a:r>
              <a:rPr dirty="0" sz="2500" spc="-150">
                <a:solidFill>
                  <a:srgbClr val="FFFFFF"/>
                </a:solidFill>
                <a:latin typeface="Verdana"/>
                <a:cs typeface="Verdana"/>
              </a:rPr>
              <a:t>x</a:t>
            </a:r>
            <a:r>
              <a:rPr dirty="0" sz="2500" spc="-70">
                <a:solidFill>
                  <a:srgbClr val="FFFFFF"/>
                </a:solidFill>
                <a:latin typeface="Verdana"/>
                <a:cs typeface="Verdana"/>
              </a:rPr>
              <a:t>9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15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500" spc="-7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500" spc="-1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500" spc="13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4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500" spc="-35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10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500" spc="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00" spc="-15">
                <a:solidFill>
                  <a:srgbClr val="FFFFFF"/>
                </a:solidFill>
                <a:latin typeface="Verdana"/>
                <a:cs typeface="Verdana"/>
              </a:rPr>
              <a:t>ll</a:t>
            </a:r>
            <a:r>
              <a:rPr dirty="0" sz="2500" spc="-8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2500">
              <a:latin typeface="Verdana"/>
              <a:cs typeface="Verdana"/>
            </a:endParaRPr>
          </a:p>
          <a:p>
            <a:pPr marL="12700" marR="57785">
              <a:lnSpc>
                <a:spcPct val="114999"/>
              </a:lnSpc>
            </a:pPr>
            <a:r>
              <a:rPr dirty="0" sz="2500" spc="27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2500" spc="-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500" spc="10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500" spc="-125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8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500" spc="9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500" spc="13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500" spc="4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500" spc="15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dirty="0" sz="2500" spc="10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13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500" spc="9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500" spc="-45">
                <a:solidFill>
                  <a:srgbClr val="FFFFFF"/>
                </a:solidFill>
                <a:latin typeface="Verdana"/>
                <a:cs typeface="Verdana"/>
              </a:rPr>
              <a:t>zz</a:t>
            </a:r>
            <a:r>
              <a:rPr dirty="0" sz="2500" spc="-1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500" spc="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00" spc="-8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500" spc="-7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500" spc="2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13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500" spc="9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500" spc="13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2500" spc="-15">
                <a:solidFill>
                  <a:srgbClr val="FFFFFF"/>
                </a:solidFill>
                <a:latin typeface="Verdana"/>
                <a:cs typeface="Verdana"/>
              </a:rPr>
              <a:t>li</a:t>
            </a:r>
            <a:r>
              <a:rPr dirty="0" sz="2500" spc="-8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500" spc="10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500" spc="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00" spc="95">
                <a:solidFill>
                  <a:srgbClr val="FFFFFF"/>
                </a:solidFill>
                <a:latin typeface="Verdana"/>
                <a:cs typeface="Verdana"/>
              </a:rPr>
              <a:t>d  </a:t>
            </a:r>
            <a:r>
              <a:rPr dirty="0" sz="2500" spc="145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2500" spc="-1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500" spc="2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500" spc="10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500" spc="4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500" spc="9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500" spc="2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3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8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500" spc="4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500" spc="-1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500" spc="9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500" spc="2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500" spc="-1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500" spc="4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500" spc="10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500" spc="-38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21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2500" spc="-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500" spc="15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dirty="0" sz="2500" spc="-1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500" spc="10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500" spc="155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1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500" spc="2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13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500" spc="-1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500" spc="-35">
                <a:solidFill>
                  <a:srgbClr val="FFFFFF"/>
                </a:solidFill>
                <a:latin typeface="Verdana"/>
                <a:cs typeface="Verdana"/>
              </a:rPr>
              <a:t>ff</a:t>
            </a:r>
            <a:r>
              <a:rPr dirty="0" sz="2500" spc="-1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500" spc="10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500" spc="9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500" spc="-1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500" spc="2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2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500" spc="35">
                <a:solidFill>
                  <a:srgbClr val="FFFFFF"/>
                </a:solidFill>
                <a:latin typeface="Verdana"/>
                <a:cs typeface="Verdana"/>
              </a:rPr>
              <a:t>o  </a:t>
            </a:r>
            <a:r>
              <a:rPr dirty="0" sz="2500" spc="-13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2500" spc="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00" spc="-7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500" spc="-1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500" spc="-35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500" spc="-125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2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500" spc="10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500" spc="2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8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500" spc="4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500" spc="-1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500" spc="9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500" spc="2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500" spc="-1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500" spc="4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500" spc="11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endParaRPr sz="2500">
              <a:latin typeface="Verdana"/>
              <a:cs typeface="Verdana"/>
            </a:endParaRPr>
          </a:p>
          <a:p>
            <a:pPr marL="12700" marR="5080">
              <a:lnSpc>
                <a:spcPct val="114999"/>
              </a:lnSpc>
            </a:pPr>
            <a:r>
              <a:rPr dirty="0" sz="2500" spc="12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500" spc="9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500" spc="-6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2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500" spc="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00" spc="-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500" spc="22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8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500" spc="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00" spc="2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4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500" spc="9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500" spc="2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2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500" spc="5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10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500" spc="-7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500" spc="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00" spc="-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500" spc="2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500" spc="2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500" spc="75">
                <a:solidFill>
                  <a:srgbClr val="FFFFFF"/>
                </a:solidFill>
                <a:latin typeface="Verdana"/>
                <a:cs typeface="Verdana"/>
              </a:rPr>
              <a:t>n  </a:t>
            </a:r>
            <a:r>
              <a:rPr dirty="0" sz="2500" spc="-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500" spc="9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500" spc="2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500" spc="4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500" spc="21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2500" spc="-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500" spc="2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500" spc="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00" spc="13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8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500" spc="4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500" spc="-1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500" spc="-13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2500" spc="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00" spc="-6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9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500" spc="-8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500" spc="-1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500" spc="10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500" spc="155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4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500" spc="35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2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500" spc="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00" spc="10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500" spc="105">
                <a:solidFill>
                  <a:srgbClr val="FFFFFF"/>
                </a:solidFill>
                <a:latin typeface="Verdana"/>
                <a:cs typeface="Verdana"/>
              </a:rPr>
              <a:t>hn</a:t>
            </a:r>
            <a:r>
              <a:rPr dirty="0" sz="2500" spc="-1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500" spc="130">
                <a:solidFill>
                  <a:srgbClr val="FFFFFF"/>
                </a:solidFill>
                <a:latin typeface="Verdana"/>
                <a:cs typeface="Verdana"/>
              </a:rPr>
              <a:t>q</a:t>
            </a:r>
            <a:r>
              <a:rPr dirty="0" sz="2500" spc="9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500" spc="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00" spc="-65">
                <a:solidFill>
                  <a:srgbClr val="FFFFFF"/>
                </a:solidFill>
                <a:latin typeface="Verdana"/>
                <a:cs typeface="Verdana"/>
              </a:rPr>
              <a:t>s  </a:t>
            </a:r>
            <a:r>
              <a:rPr dirty="0" sz="2500" spc="-114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500" spc="10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500" spc="2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15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500" spc="4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500" spc="-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500" spc="-1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4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500" spc="-35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2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500" spc="10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500" spc="2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13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500" spc="-7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500" spc="4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500" spc="-180">
                <a:solidFill>
                  <a:srgbClr val="FFFFFF"/>
                </a:solidFill>
                <a:latin typeface="Verdana"/>
                <a:cs typeface="Verdana"/>
              </a:rPr>
              <a:t>j</a:t>
            </a:r>
            <a:r>
              <a:rPr dirty="0" sz="2500" spc="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00" spc="10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500" spc="2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145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2500" spc="-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500" spc="-8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2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500" spc="5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13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500" spc="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00" spc="-13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2500" spc="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00" spc="-1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500" spc="4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500" spc="13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20">
                <a:solidFill>
                  <a:srgbClr val="FFFFFF"/>
                </a:solidFill>
                <a:latin typeface="Verdana"/>
                <a:cs typeface="Verdana"/>
              </a:rPr>
              <a:t>a  </a:t>
            </a:r>
            <a:r>
              <a:rPr dirty="0" sz="2500" spc="13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500" spc="-7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500" spc="4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500" spc="15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500" spc="-7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500" spc="-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500" spc="22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2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500" spc="10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500" spc="-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500" spc="2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10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500" spc="4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500" spc="9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500" spc="-1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500" spc="13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00" spc="-150">
                <a:solidFill>
                  <a:srgbClr val="FFFFFF"/>
                </a:solidFill>
                <a:latin typeface="Verdana"/>
                <a:cs typeface="Verdana"/>
              </a:rPr>
              <a:t>x</a:t>
            </a:r>
            <a:r>
              <a:rPr dirty="0" sz="2500" spc="2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500" spc="-7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500" spc="-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500" spc="10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500" spc="2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500" spc="10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500" spc="13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8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500" spc="4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500" spc="-1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500" spc="-13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2500" spc="2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20">
                <a:solidFill>
                  <a:srgbClr val="FFFFFF"/>
                </a:solidFill>
                <a:latin typeface="Verdana"/>
                <a:cs typeface="Verdana"/>
              </a:rPr>
              <a:t>a  </a:t>
            </a:r>
            <a:r>
              <a:rPr dirty="0" sz="2500" spc="13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500" spc="9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500" spc="-45">
                <a:solidFill>
                  <a:srgbClr val="FFFFFF"/>
                </a:solidFill>
                <a:latin typeface="Verdana"/>
                <a:cs typeface="Verdana"/>
              </a:rPr>
              <a:t>zz</a:t>
            </a:r>
            <a:r>
              <a:rPr dirty="0" sz="2500" spc="-1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500" spc="2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35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500" spc="-7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500" spc="4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500" spc="22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500" spc="11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1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500" spc="21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2500" spc="-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500" spc="15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500" spc="2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405868" y="2381745"/>
            <a:ext cx="5565775" cy="1016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20">
                <a:latin typeface="Verdana"/>
                <a:cs typeface="Verdana"/>
              </a:rPr>
              <a:t>T</a:t>
            </a:r>
            <a:r>
              <a:rPr dirty="0" spc="-145">
                <a:latin typeface="Verdana"/>
                <a:cs typeface="Verdana"/>
              </a:rPr>
              <a:t>h</a:t>
            </a:r>
            <a:r>
              <a:rPr dirty="0" spc="-215">
                <a:latin typeface="Verdana"/>
                <a:cs typeface="Verdana"/>
              </a:rPr>
              <a:t>e</a:t>
            </a:r>
            <a:r>
              <a:rPr dirty="0" spc="-385">
                <a:latin typeface="Verdana"/>
                <a:cs typeface="Verdana"/>
              </a:rPr>
              <a:t> </a:t>
            </a:r>
            <a:r>
              <a:rPr dirty="0" spc="-15">
                <a:latin typeface="Verdana"/>
                <a:cs typeface="Verdana"/>
              </a:rPr>
              <a:t>P</a:t>
            </a:r>
            <a:r>
              <a:rPr dirty="0" spc="-434">
                <a:latin typeface="Verdana"/>
                <a:cs typeface="Verdana"/>
              </a:rPr>
              <a:t>r</a:t>
            </a:r>
            <a:r>
              <a:rPr dirty="0" spc="-210">
                <a:latin typeface="Verdana"/>
                <a:cs typeface="Verdana"/>
              </a:rPr>
              <a:t>o</a:t>
            </a:r>
            <a:r>
              <a:rPr dirty="0" spc="-65">
                <a:latin typeface="Verdana"/>
                <a:cs typeface="Verdana"/>
              </a:rPr>
              <a:t>b</a:t>
            </a:r>
            <a:r>
              <a:rPr dirty="0" spc="-275">
                <a:latin typeface="Verdana"/>
                <a:cs typeface="Verdana"/>
              </a:rPr>
              <a:t>l</a:t>
            </a:r>
            <a:r>
              <a:rPr dirty="0" spc="-220">
                <a:latin typeface="Verdana"/>
                <a:cs typeface="Verdana"/>
              </a:rPr>
              <a:t>e</a:t>
            </a:r>
            <a:r>
              <a:rPr dirty="0" spc="-60">
                <a:latin typeface="Verdana"/>
                <a:cs typeface="Verdana"/>
              </a:rPr>
              <a:t>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826579"/>
            <a:ext cx="10172700" cy="5461000"/>
            <a:chOff x="0" y="4826579"/>
            <a:chExt cx="10172700" cy="5461000"/>
          </a:xfrm>
        </p:grpSpPr>
        <p:sp>
          <p:nvSpPr>
            <p:cNvPr id="3" name="object 3"/>
            <p:cNvSpPr/>
            <p:nvPr/>
          </p:nvSpPr>
          <p:spPr>
            <a:xfrm>
              <a:off x="0" y="7042439"/>
              <a:ext cx="10172700" cy="3244850"/>
            </a:xfrm>
            <a:custGeom>
              <a:avLst/>
              <a:gdLst/>
              <a:ahLst/>
              <a:cxnLst/>
              <a:rect l="l" t="t" r="r" b="b"/>
              <a:pathLst>
                <a:path w="10172700" h="3244850">
                  <a:moveTo>
                    <a:pt x="0" y="0"/>
                  </a:moveTo>
                  <a:lnTo>
                    <a:pt x="10172699" y="0"/>
                  </a:lnTo>
                  <a:lnTo>
                    <a:pt x="10172699" y="3244560"/>
                  </a:lnTo>
                  <a:lnTo>
                    <a:pt x="0" y="32445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8700" y="4826579"/>
              <a:ext cx="8115299" cy="4429124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24641" y="1790700"/>
            <a:ext cx="95250" cy="9524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665842" y="1546218"/>
            <a:ext cx="4627880" cy="9017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dirty="0" sz="2500" spc="130" b="0">
                <a:latin typeface="Verdana"/>
                <a:cs typeface="Verdana"/>
              </a:rPr>
              <a:t>D</a:t>
            </a:r>
            <a:r>
              <a:rPr dirty="0" sz="2500" spc="15" b="0">
                <a:latin typeface="Verdana"/>
                <a:cs typeface="Verdana"/>
              </a:rPr>
              <a:t>e</a:t>
            </a:r>
            <a:r>
              <a:rPr dirty="0" sz="2500" spc="20" b="0">
                <a:latin typeface="Verdana"/>
                <a:cs typeface="Verdana"/>
              </a:rPr>
              <a:t>t</a:t>
            </a:r>
            <a:r>
              <a:rPr dirty="0" sz="2500" spc="15" b="0">
                <a:latin typeface="Verdana"/>
                <a:cs typeface="Verdana"/>
              </a:rPr>
              <a:t>e</a:t>
            </a:r>
            <a:r>
              <a:rPr dirty="0" sz="2500" spc="100" b="0">
                <a:latin typeface="Verdana"/>
                <a:cs typeface="Verdana"/>
              </a:rPr>
              <a:t>c</a:t>
            </a:r>
            <a:r>
              <a:rPr dirty="0" sz="2500" spc="20" b="0">
                <a:latin typeface="Verdana"/>
                <a:cs typeface="Verdana"/>
              </a:rPr>
              <a:t>t</a:t>
            </a:r>
            <a:r>
              <a:rPr dirty="0" sz="2500" spc="-15" b="0">
                <a:latin typeface="Verdana"/>
                <a:cs typeface="Verdana"/>
              </a:rPr>
              <a:t>i</a:t>
            </a:r>
            <a:r>
              <a:rPr dirty="0" sz="2500" spc="105" b="0">
                <a:latin typeface="Verdana"/>
                <a:cs typeface="Verdana"/>
              </a:rPr>
              <a:t>n</a:t>
            </a:r>
            <a:r>
              <a:rPr dirty="0" sz="2500" spc="155" b="0">
                <a:latin typeface="Verdana"/>
                <a:cs typeface="Verdana"/>
              </a:rPr>
              <a:t>g</a:t>
            </a:r>
            <a:r>
              <a:rPr dirty="0" sz="2500" spc="-225" b="0">
                <a:latin typeface="Verdana"/>
                <a:cs typeface="Verdana"/>
              </a:rPr>
              <a:t> </a:t>
            </a:r>
            <a:r>
              <a:rPr dirty="0" sz="2500" spc="20" b="0">
                <a:latin typeface="Verdana"/>
                <a:cs typeface="Verdana"/>
              </a:rPr>
              <a:t>t</a:t>
            </a:r>
            <a:r>
              <a:rPr dirty="0" sz="2500" spc="105" b="0">
                <a:latin typeface="Verdana"/>
                <a:cs typeface="Verdana"/>
              </a:rPr>
              <a:t>h</a:t>
            </a:r>
            <a:r>
              <a:rPr dirty="0" sz="2500" spc="20" b="0">
                <a:latin typeface="Verdana"/>
                <a:cs typeface="Verdana"/>
              </a:rPr>
              <a:t>e</a:t>
            </a:r>
            <a:r>
              <a:rPr dirty="0" sz="2500" spc="-225" b="0">
                <a:latin typeface="Verdana"/>
                <a:cs typeface="Verdana"/>
              </a:rPr>
              <a:t> </a:t>
            </a:r>
            <a:r>
              <a:rPr dirty="0" sz="2500" spc="-85" b="0">
                <a:latin typeface="Verdana"/>
                <a:cs typeface="Verdana"/>
              </a:rPr>
              <a:t>s</a:t>
            </a:r>
            <a:r>
              <a:rPr dirty="0" sz="2500" spc="95" b="0">
                <a:latin typeface="Verdana"/>
                <a:cs typeface="Verdana"/>
              </a:rPr>
              <a:t>u</a:t>
            </a:r>
            <a:r>
              <a:rPr dirty="0" sz="2500" spc="130" b="0">
                <a:latin typeface="Verdana"/>
                <a:cs typeface="Verdana"/>
              </a:rPr>
              <a:t>d</a:t>
            </a:r>
            <a:r>
              <a:rPr dirty="0" sz="2500" spc="45" b="0">
                <a:latin typeface="Verdana"/>
                <a:cs typeface="Verdana"/>
              </a:rPr>
              <a:t>o</a:t>
            </a:r>
            <a:r>
              <a:rPr dirty="0" sz="2500" spc="15" b="0">
                <a:latin typeface="Verdana"/>
                <a:cs typeface="Verdana"/>
              </a:rPr>
              <a:t>k</a:t>
            </a:r>
            <a:r>
              <a:rPr dirty="0" sz="2500" spc="100" b="0">
                <a:latin typeface="Verdana"/>
                <a:cs typeface="Verdana"/>
              </a:rPr>
              <a:t>u</a:t>
            </a:r>
            <a:r>
              <a:rPr dirty="0" sz="2500" spc="-225" b="0">
                <a:latin typeface="Verdana"/>
                <a:cs typeface="Verdana"/>
              </a:rPr>
              <a:t> </a:t>
            </a:r>
            <a:r>
              <a:rPr dirty="0" sz="2500" spc="150" b="0">
                <a:latin typeface="Verdana"/>
                <a:cs typeface="Verdana"/>
              </a:rPr>
              <a:t>g</a:t>
            </a:r>
            <a:r>
              <a:rPr dirty="0" sz="2500" spc="-70" b="0">
                <a:latin typeface="Verdana"/>
                <a:cs typeface="Verdana"/>
              </a:rPr>
              <a:t>r</a:t>
            </a:r>
            <a:r>
              <a:rPr dirty="0" sz="2500" spc="-15" b="0">
                <a:latin typeface="Verdana"/>
                <a:cs typeface="Verdana"/>
              </a:rPr>
              <a:t>i</a:t>
            </a:r>
            <a:r>
              <a:rPr dirty="0" sz="2500" spc="135" b="0">
                <a:latin typeface="Verdana"/>
                <a:cs typeface="Verdana"/>
              </a:rPr>
              <a:t>d</a:t>
            </a:r>
            <a:r>
              <a:rPr dirty="0" sz="2500" spc="-225" b="0">
                <a:latin typeface="Verdana"/>
                <a:cs typeface="Verdana"/>
              </a:rPr>
              <a:t> </a:t>
            </a:r>
            <a:r>
              <a:rPr dirty="0" sz="2500" spc="-15" b="0">
                <a:latin typeface="Verdana"/>
                <a:cs typeface="Verdana"/>
              </a:rPr>
              <a:t>i</a:t>
            </a:r>
            <a:r>
              <a:rPr dirty="0" sz="2500" spc="75" b="0">
                <a:latin typeface="Verdana"/>
                <a:cs typeface="Verdana"/>
              </a:rPr>
              <a:t>n  </a:t>
            </a:r>
            <a:r>
              <a:rPr dirty="0" sz="2500" spc="-130" b="0">
                <a:latin typeface="Verdana"/>
                <a:cs typeface="Verdana"/>
              </a:rPr>
              <a:t>v</a:t>
            </a:r>
            <a:r>
              <a:rPr dirty="0" sz="2500" spc="-35" b="0">
                <a:latin typeface="Verdana"/>
                <a:cs typeface="Verdana"/>
              </a:rPr>
              <a:t>a</a:t>
            </a:r>
            <a:r>
              <a:rPr dirty="0" sz="2500" spc="-70" b="0">
                <a:latin typeface="Verdana"/>
                <a:cs typeface="Verdana"/>
              </a:rPr>
              <a:t>r</a:t>
            </a:r>
            <a:r>
              <a:rPr dirty="0" sz="2500" spc="-15" b="0">
                <a:latin typeface="Verdana"/>
                <a:cs typeface="Verdana"/>
              </a:rPr>
              <a:t>i</a:t>
            </a:r>
            <a:r>
              <a:rPr dirty="0" sz="2500" spc="45" b="0">
                <a:latin typeface="Verdana"/>
                <a:cs typeface="Verdana"/>
              </a:rPr>
              <a:t>o</a:t>
            </a:r>
            <a:r>
              <a:rPr dirty="0" sz="2500" spc="95" b="0">
                <a:latin typeface="Verdana"/>
                <a:cs typeface="Verdana"/>
              </a:rPr>
              <a:t>u</a:t>
            </a:r>
            <a:r>
              <a:rPr dirty="0" sz="2500" spc="-80" b="0">
                <a:latin typeface="Verdana"/>
                <a:cs typeface="Verdana"/>
              </a:rPr>
              <a:t>s</a:t>
            </a:r>
            <a:r>
              <a:rPr dirty="0" sz="2500" spc="-225" b="0">
                <a:latin typeface="Verdana"/>
                <a:cs typeface="Verdana"/>
              </a:rPr>
              <a:t> </a:t>
            </a:r>
            <a:r>
              <a:rPr dirty="0" sz="2500" spc="45" b="0">
                <a:latin typeface="Verdana"/>
                <a:cs typeface="Verdana"/>
              </a:rPr>
              <a:t>o</a:t>
            </a:r>
            <a:r>
              <a:rPr dirty="0" sz="2500" spc="-70" b="0">
                <a:latin typeface="Verdana"/>
                <a:cs typeface="Verdana"/>
              </a:rPr>
              <a:t>r</a:t>
            </a:r>
            <a:r>
              <a:rPr dirty="0" sz="2500" spc="-15" b="0">
                <a:latin typeface="Verdana"/>
                <a:cs typeface="Verdana"/>
              </a:rPr>
              <a:t>i</a:t>
            </a:r>
            <a:r>
              <a:rPr dirty="0" sz="2500" spc="15" b="0">
                <a:latin typeface="Verdana"/>
                <a:cs typeface="Verdana"/>
              </a:rPr>
              <a:t>e</a:t>
            </a:r>
            <a:r>
              <a:rPr dirty="0" sz="2500" spc="105" b="0">
                <a:latin typeface="Verdana"/>
                <a:cs typeface="Verdana"/>
              </a:rPr>
              <a:t>n</a:t>
            </a:r>
            <a:r>
              <a:rPr dirty="0" sz="2500" spc="20" b="0">
                <a:latin typeface="Verdana"/>
                <a:cs typeface="Verdana"/>
              </a:rPr>
              <a:t>t</a:t>
            </a:r>
            <a:r>
              <a:rPr dirty="0" sz="2500" spc="-35" b="0">
                <a:latin typeface="Verdana"/>
                <a:cs typeface="Verdana"/>
              </a:rPr>
              <a:t>a</a:t>
            </a:r>
            <a:r>
              <a:rPr dirty="0" sz="2500" spc="20" b="0">
                <a:latin typeface="Verdana"/>
                <a:cs typeface="Verdana"/>
              </a:rPr>
              <a:t>t</a:t>
            </a:r>
            <a:r>
              <a:rPr dirty="0" sz="2500" spc="-15" b="0">
                <a:latin typeface="Verdana"/>
                <a:cs typeface="Verdana"/>
              </a:rPr>
              <a:t>i</a:t>
            </a:r>
            <a:r>
              <a:rPr dirty="0" sz="2500" spc="45" b="0">
                <a:latin typeface="Verdana"/>
                <a:cs typeface="Verdana"/>
              </a:rPr>
              <a:t>o</a:t>
            </a:r>
            <a:r>
              <a:rPr dirty="0" sz="2500" spc="105" b="0">
                <a:latin typeface="Verdana"/>
                <a:cs typeface="Verdana"/>
              </a:rPr>
              <a:t>n</a:t>
            </a:r>
            <a:r>
              <a:rPr dirty="0" sz="2500" spc="-80" b="0">
                <a:latin typeface="Verdana"/>
                <a:cs typeface="Verdana"/>
              </a:rPr>
              <a:t>s</a:t>
            </a:r>
            <a:r>
              <a:rPr dirty="0" sz="2500" spc="-225" b="0">
                <a:latin typeface="Verdana"/>
                <a:cs typeface="Verdana"/>
              </a:rPr>
              <a:t> </a:t>
            </a:r>
            <a:r>
              <a:rPr dirty="0" sz="2500" spc="-35" b="0">
                <a:latin typeface="Verdana"/>
                <a:cs typeface="Verdana"/>
              </a:rPr>
              <a:t>a</a:t>
            </a:r>
            <a:r>
              <a:rPr dirty="0" sz="2500" spc="105" b="0">
                <a:latin typeface="Verdana"/>
                <a:cs typeface="Verdana"/>
              </a:rPr>
              <a:t>n</a:t>
            </a:r>
            <a:r>
              <a:rPr dirty="0" sz="2500" spc="135" b="0">
                <a:latin typeface="Verdana"/>
                <a:cs typeface="Verdana"/>
              </a:rPr>
              <a:t>d</a:t>
            </a:r>
            <a:r>
              <a:rPr dirty="0" sz="2500" spc="-225" b="0">
                <a:latin typeface="Verdana"/>
                <a:cs typeface="Verdana"/>
              </a:rPr>
              <a:t> </a:t>
            </a:r>
            <a:r>
              <a:rPr dirty="0" sz="2500" spc="20" b="0">
                <a:latin typeface="Verdana"/>
                <a:cs typeface="Verdana"/>
              </a:rPr>
              <a:t>t</a:t>
            </a:r>
            <a:r>
              <a:rPr dirty="0" sz="2500" spc="-15" b="0">
                <a:latin typeface="Verdana"/>
                <a:cs typeface="Verdana"/>
              </a:rPr>
              <a:t>il</a:t>
            </a:r>
            <a:r>
              <a:rPr dirty="0" sz="2500" spc="20" b="0">
                <a:latin typeface="Verdana"/>
                <a:cs typeface="Verdana"/>
              </a:rPr>
              <a:t>t</a:t>
            </a:r>
            <a:r>
              <a:rPr dirty="0" sz="2500" spc="-80" b="0">
                <a:latin typeface="Verdana"/>
                <a:cs typeface="Verdana"/>
              </a:rPr>
              <a:t>s</a:t>
            </a:r>
            <a:endParaRPr sz="2500">
              <a:latin typeface="Verdana"/>
              <a:cs typeface="Verdan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24641" y="3105149"/>
            <a:ext cx="95250" cy="9524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665842" y="2860668"/>
            <a:ext cx="4959985" cy="901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dirty="0" sz="2500" spc="-30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500" spc="13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500" spc="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00" spc="10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500" spc="2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500" spc="-1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500" spc="-35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500" spc="-13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2500" spc="-1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500" spc="10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500" spc="155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500" spc="10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500" spc="13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1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500" spc="-8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500" spc="4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500" spc="-1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500" spc="-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500" spc="2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500" spc="-1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500" spc="10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500" spc="110">
                <a:solidFill>
                  <a:srgbClr val="FFFFFF"/>
                </a:solidFill>
                <a:latin typeface="Verdana"/>
                <a:cs typeface="Verdana"/>
              </a:rPr>
              <a:t>g  </a:t>
            </a:r>
            <a:r>
              <a:rPr dirty="0" sz="2500" spc="-1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500" spc="10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500" spc="13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500" spc="-1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500" spc="-13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2500" spc="-1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500" spc="13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500" spc="9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500" spc="-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500" spc="-1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500" spc="-8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10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500" spc="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00" spc="-15">
                <a:solidFill>
                  <a:srgbClr val="FFFFFF"/>
                </a:solidFill>
                <a:latin typeface="Verdana"/>
                <a:cs typeface="Verdana"/>
              </a:rPr>
              <a:t>ll</a:t>
            </a:r>
            <a:r>
              <a:rPr dirty="0" sz="2500" spc="-8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145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2500" spc="-1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500" spc="2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500" spc="10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500" spc="-1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500" spc="11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2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500" spc="10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500" spc="2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15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500" spc="-7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500" spc="-1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500" spc="13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endParaRPr sz="2500">
              <a:latin typeface="Verdana"/>
              <a:cs typeface="Verdana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24641" y="4419599"/>
            <a:ext cx="95250" cy="9524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24641" y="6172199"/>
            <a:ext cx="95250" cy="9524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24641" y="7486649"/>
            <a:ext cx="95250" cy="9524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665842" y="4175118"/>
            <a:ext cx="5083810" cy="4845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23520">
              <a:lnSpc>
                <a:spcPct val="114999"/>
              </a:lnSpc>
              <a:spcBef>
                <a:spcPts val="100"/>
              </a:spcBef>
            </a:pPr>
            <a:r>
              <a:rPr dirty="0" sz="2500" spc="13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500" spc="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00" spc="-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500" spc="-15">
                <a:solidFill>
                  <a:srgbClr val="FFFFFF"/>
                </a:solidFill>
                <a:latin typeface="Verdana"/>
                <a:cs typeface="Verdana"/>
              </a:rPr>
              <a:t>li</a:t>
            </a:r>
            <a:r>
              <a:rPr dirty="0" sz="2500" spc="10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500" spc="155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145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2500" spc="-1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500" spc="2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500" spc="11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13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2500" spc="-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500" spc="-7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500" spc="-1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500" spc="-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500" spc="2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500" spc="-1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500" spc="4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500" spc="10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500" spc="-8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1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500" spc="75">
                <a:solidFill>
                  <a:srgbClr val="FFFFFF"/>
                </a:solidFill>
                <a:latin typeface="Verdana"/>
                <a:cs typeface="Verdana"/>
              </a:rPr>
              <a:t>n  </a:t>
            </a:r>
            <a:r>
              <a:rPr dirty="0" sz="2500" spc="10">
                <a:solidFill>
                  <a:srgbClr val="FFFFFF"/>
                </a:solidFill>
                <a:latin typeface="Verdana"/>
                <a:cs typeface="Verdana"/>
              </a:rPr>
              <a:t>lighting,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10">
                <a:solidFill>
                  <a:srgbClr val="FFFFFF"/>
                </a:solidFill>
                <a:latin typeface="Verdana"/>
                <a:cs typeface="Verdana"/>
              </a:rPr>
              <a:t>contrast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7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>
                <a:solidFill>
                  <a:srgbClr val="FFFFFF"/>
                </a:solidFill>
                <a:latin typeface="Verdana"/>
                <a:cs typeface="Verdana"/>
              </a:rPr>
              <a:t>colors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5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dirty="0" sz="2500" spc="-8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1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500" spc="10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500" spc="13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500" spc="9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500" spc="2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1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500" spc="21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2500" spc="-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500" spc="15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500" spc="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00" spc="-8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25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00">
              <a:latin typeface="Verdana"/>
              <a:cs typeface="Verdana"/>
            </a:endParaRPr>
          </a:p>
          <a:p>
            <a:pPr marL="12700" marR="5080">
              <a:lnSpc>
                <a:spcPct val="114999"/>
              </a:lnSpc>
            </a:pPr>
            <a:r>
              <a:rPr dirty="0" sz="2500" spc="6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500" spc="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00" spc="21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2500" spc="4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500" spc="-13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2500" spc="-1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500" spc="10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500" spc="155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10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500" spc="4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500" spc="-1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500" spc="-8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500" spc="2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500" spc="10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500" spc="13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500" spc="-7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500" spc="2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500" spc="-1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500" spc="-35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500" spc="-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500" spc="10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500" spc="2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500" spc="-8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2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500" spc="35">
                <a:solidFill>
                  <a:srgbClr val="FFFFFF"/>
                </a:solidFill>
                <a:latin typeface="Verdana"/>
                <a:cs typeface="Verdana"/>
              </a:rPr>
              <a:t>o  </a:t>
            </a:r>
            <a:r>
              <a:rPr dirty="0" sz="2500" spc="-1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500" spc="21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2500" spc="13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500" spc="-7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500" spc="4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500" spc="-13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2500" spc="2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15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500" spc="-7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500" spc="-1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500" spc="13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13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500" spc="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00" spc="2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500" spc="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00" spc="10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500" spc="2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500" spc="-1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500" spc="4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500" spc="10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500" spc="-8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25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00">
              <a:latin typeface="Verdana"/>
              <a:cs typeface="Verdana"/>
            </a:endParaRPr>
          </a:p>
          <a:p>
            <a:pPr marL="12700" marR="66675">
              <a:lnSpc>
                <a:spcPct val="114999"/>
              </a:lnSpc>
              <a:spcBef>
                <a:spcPts val="5"/>
              </a:spcBef>
            </a:pPr>
            <a:r>
              <a:rPr dirty="0" sz="2500" spc="13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500" spc="-1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500" spc="-35">
                <a:solidFill>
                  <a:srgbClr val="FFFFFF"/>
                </a:solidFill>
                <a:latin typeface="Verdana"/>
                <a:cs typeface="Verdana"/>
              </a:rPr>
              <a:t>ff</a:t>
            </a:r>
            <a:r>
              <a:rPr dirty="0" sz="2500" spc="-1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500" spc="10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500" spc="9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500" spc="-1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500" spc="2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500" spc="-125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1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500" spc="11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1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500" spc="13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500" spc="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00" spc="10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500" spc="2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500" spc="-1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500" spc="-35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500" spc="-13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2500" spc="-1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500" spc="10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500" spc="155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2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500" spc="10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500" spc="15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dirty="0" sz="2500" spc="10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500" spc="4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500" spc="-70">
                <a:solidFill>
                  <a:srgbClr val="FFFFFF"/>
                </a:solidFill>
                <a:latin typeface="Verdana"/>
                <a:cs typeface="Verdana"/>
              </a:rPr>
              <a:t>rr</a:t>
            </a:r>
            <a:r>
              <a:rPr dirty="0" sz="2500" spc="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00" spc="10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500" spc="2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4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500" spc="-7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500" spc="-1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500" spc="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00" spc="10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500" spc="2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500" spc="-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500" spc="2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500" spc="-1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500" spc="4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500" spc="10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500" spc="-8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4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500" spc="-35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2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500" spc="10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500" spc="15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dirty="0" sz="2500" spc="10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500" spc="9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500" spc="21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2500" spc="13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2500" spc="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00" spc="-7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500" spc="-8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145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2500" spc="-1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500" spc="2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500" spc="10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500" spc="-1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500" spc="11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2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500" spc="10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500" spc="2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15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500" spc="-7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500" spc="-1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500" spc="13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315">
                <a:solidFill>
                  <a:srgbClr val="FFFFFF"/>
                </a:solidFill>
                <a:latin typeface="Verdana"/>
                <a:cs typeface="Verdana"/>
              </a:rPr>
              <a:t>(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6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r>
              <a:rPr dirty="0" sz="2500" spc="-38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75">
                <a:solidFill>
                  <a:srgbClr val="FFFFFF"/>
                </a:solidFill>
                <a:latin typeface="Verdana"/>
                <a:cs typeface="Verdana"/>
              </a:rPr>
              <a:t>9</a:t>
            </a:r>
            <a:r>
              <a:rPr dirty="0" sz="2500" spc="6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r>
              <a:rPr dirty="0" sz="2500" spc="-375">
                <a:solidFill>
                  <a:srgbClr val="FFFFFF"/>
                </a:solidFill>
                <a:latin typeface="Verdana"/>
                <a:cs typeface="Verdana"/>
              </a:rPr>
              <a:t>,  </a:t>
            </a:r>
            <a:r>
              <a:rPr dirty="0" sz="2500" spc="-695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r>
              <a:rPr dirty="0" sz="2500">
                <a:solidFill>
                  <a:srgbClr val="FFFFFF"/>
                </a:solidFill>
                <a:latin typeface="Verdana"/>
                <a:cs typeface="Verdana"/>
              </a:rPr>
              <a:t>8</a:t>
            </a:r>
            <a:r>
              <a:rPr dirty="0" sz="2500" spc="65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4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500" spc="-6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175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r>
              <a:rPr dirty="0" sz="2500" spc="-125">
                <a:solidFill>
                  <a:srgbClr val="FFFFFF"/>
                </a:solidFill>
                <a:latin typeface="Verdana"/>
                <a:cs typeface="Verdana"/>
              </a:rPr>
              <a:t>7</a:t>
            </a:r>
            <a:r>
              <a:rPr dirty="0" sz="2500" spc="65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13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500" spc="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00" spc="15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500" spc="-7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500" spc="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00" spc="2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500" spc="10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500" spc="15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500" spc="-1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500" spc="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00" spc="-315">
                <a:solidFill>
                  <a:srgbClr val="FFFFFF"/>
                </a:solidFill>
                <a:latin typeface="Verdana"/>
                <a:cs typeface="Verdana"/>
              </a:rPr>
              <a:t>)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05868" y="2896598"/>
            <a:ext cx="6670040" cy="1016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500" spc="-420" b="1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6500" spc="-145" b="1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6500" spc="-215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6500" spc="-38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500" spc="55" b="1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6500" spc="-145" b="1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6500" spc="-340" b="1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6500" spc="-275" b="1">
                <a:solidFill>
                  <a:srgbClr val="FFFFFF"/>
                </a:solidFill>
                <a:latin typeface="Verdana"/>
                <a:cs typeface="Verdana"/>
              </a:rPr>
              <a:t>ll</a:t>
            </a:r>
            <a:r>
              <a:rPr dirty="0" sz="6500" spc="-220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6500" spc="-145" b="1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6500" b="1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6500" spc="-220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6500" spc="-405" b="1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6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69261" y="1966293"/>
            <a:ext cx="1949477" cy="831440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13739" y="224335"/>
            <a:ext cx="4260850" cy="1016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5">
                <a:latin typeface="Verdana"/>
                <a:cs typeface="Verdana"/>
              </a:rPr>
              <a:t>A</a:t>
            </a:r>
            <a:r>
              <a:rPr dirty="0" spc="-65">
                <a:latin typeface="Verdana"/>
                <a:cs typeface="Verdana"/>
              </a:rPr>
              <a:t>pp</a:t>
            </a:r>
            <a:r>
              <a:rPr dirty="0" spc="-434">
                <a:latin typeface="Verdana"/>
                <a:cs typeface="Verdana"/>
              </a:rPr>
              <a:t>r</a:t>
            </a:r>
            <a:r>
              <a:rPr dirty="0" spc="-210">
                <a:latin typeface="Verdana"/>
                <a:cs typeface="Verdana"/>
              </a:rPr>
              <a:t>o</a:t>
            </a:r>
            <a:r>
              <a:rPr dirty="0" spc="-340">
                <a:latin typeface="Verdana"/>
                <a:cs typeface="Verdana"/>
              </a:rPr>
              <a:t>a</a:t>
            </a:r>
            <a:r>
              <a:rPr dirty="0" spc="10">
                <a:latin typeface="Verdana"/>
                <a:cs typeface="Verdana"/>
              </a:rPr>
              <a:t>c</a:t>
            </a:r>
            <a:r>
              <a:rPr dirty="0" spc="-140">
                <a:latin typeface="Verdana"/>
                <a:cs typeface="Verdana"/>
              </a:rPr>
              <a:t>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5044" y="2142057"/>
            <a:ext cx="526415" cy="6051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800" spc="11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r>
              <a:rPr dirty="0" sz="3800" spc="-101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3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5044" y="4088199"/>
            <a:ext cx="624840" cy="6051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800" spc="11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r>
              <a:rPr dirty="0" sz="3800" spc="-235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endParaRPr sz="3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5044" y="5615506"/>
            <a:ext cx="623570" cy="6051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800" spc="11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r>
              <a:rPr dirty="0" sz="3800" spc="-245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endParaRPr sz="3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12925" y="2085154"/>
            <a:ext cx="5568950" cy="72072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63500">
              <a:lnSpc>
                <a:spcPct val="114999"/>
              </a:lnSpc>
              <a:spcBef>
                <a:spcPts val="100"/>
              </a:spcBef>
            </a:pPr>
            <a:r>
              <a:rPr dirty="0" sz="2500" spc="-28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500" spc="204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2500" spc="-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500" spc="16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500" spc="4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00" spc="-2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29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500" spc="-5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500" spc="6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500" spc="12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500" spc="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00" spc="-55">
                <a:solidFill>
                  <a:srgbClr val="FFFFFF"/>
                </a:solidFill>
                <a:latin typeface="Verdana"/>
                <a:cs typeface="Verdana"/>
              </a:rPr>
              <a:t>ss</a:t>
            </a:r>
            <a:r>
              <a:rPr dirty="0" sz="2500" spc="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500" spc="114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500" spc="16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500" spc="-57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dirty="0" sz="2500" spc="-2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4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500" spc="4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500" spc="10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500" spc="-13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2500" spc="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00" spc="-7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500" spc="-8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500" spc="-1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500" spc="4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500" spc="11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2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500" spc="35">
                <a:solidFill>
                  <a:srgbClr val="FFFFFF"/>
                </a:solidFill>
                <a:latin typeface="Verdana"/>
                <a:cs typeface="Verdana"/>
              </a:rPr>
              <a:t>o  </a:t>
            </a:r>
            <a:r>
              <a:rPr dirty="0" sz="2500" spc="-15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500" spc="-7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500" spc="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00" spc="-13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2500" spc="-8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500" spc="10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500" spc="-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500" spc="-1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500" spc="2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500" spc="10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500" spc="13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15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500" spc="-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500" spc="9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500" spc="-85">
                <a:solidFill>
                  <a:srgbClr val="FFFFFF"/>
                </a:solidFill>
                <a:latin typeface="Verdana"/>
                <a:cs typeface="Verdana"/>
              </a:rPr>
              <a:t>ss</a:t>
            </a:r>
            <a:r>
              <a:rPr dirty="0" sz="2500" spc="-1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500" spc="-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500" spc="11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13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2500" spc="-1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500" spc="9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500" spc="-70">
                <a:solidFill>
                  <a:srgbClr val="FFFFFF"/>
                </a:solidFill>
                <a:latin typeface="Verdana"/>
                <a:cs typeface="Verdana"/>
              </a:rPr>
              <a:t>rr</a:t>
            </a:r>
            <a:r>
              <a:rPr dirty="0" sz="2500" spc="-1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500" spc="10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500" spc="155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155">
                <a:solidFill>
                  <a:srgbClr val="FFFFFF"/>
                </a:solidFill>
                <a:latin typeface="Verdana"/>
                <a:cs typeface="Verdana"/>
              </a:rPr>
              <a:t>-  </a:t>
            </a:r>
            <a:r>
              <a:rPr dirty="0" sz="2500" spc="-8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500" spc="-1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500" spc="21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2500" spc="13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500" spc="-15">
                <a:solidFill>
                  <a:srgbClr val="FFFFFF"/>
                </a:solidFill>
                <a:latin typeface="Verdana"/>
                <a:cs typeface="Verdana"/>
              </a:rPr>
              <a:t>li</a:t>
            </a:r>
            <a:r>
              <a:rPr dirty="0" sz="2500" spc="-35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500" spc="-125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2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500" spc="10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500" spc="2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1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500" spc="21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2500" spc="-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500" spc="15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500" spc="2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500" spc="10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500" spc="13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7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500" spc="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00" spc="13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500" spc="9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500" spc="10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500" spc="2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2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500" spc="10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500" spc="15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dirty="0" sz="2500" spc="10">
                <a:solidFill>
                  <a:srgbClr val="FFFFFF"/>
                </a:solidFill>
                <a:latin typeface="Verdana"/>
                <a:cs typeface="Verdana"/>
              </a:rPr>
              <a:t>noise</a:t>
            </a:r>
            <a:endParaRPr sz="2500">
              <a:latin typeface="Verdana"/>
              <a:cs typeface="Verdana"/>
            </a:endParaRPr>
          </a:p>
          <a:p>
            <a:pPr marL="39370" marR="5080">
              <a:lnSpc>
                <a:spcPct val="114999"/>
              </a:lnSpc>
              <a:spcBef>
                <a:spcPts val="1600"/>
              </a:spcBef>
            </a:pPr>
            <a:r>
              <a:rPr dirty="0" sz="2500" spc="8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00" spc="14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500" spc="16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500" spc="4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00" spc="-2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13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500" spc="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00" spc="4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500" spc="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00" spc="12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500" spc="4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500" spc="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500" spc="6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500" spc="114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500" spc="-57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dirty="0" sz="2500" spc="-2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14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500" spc="-1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500" spc="10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500" spc="13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3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15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500" spc="-7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500" spc="4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500" spc="9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500" spc="13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4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500" spc="-35">
                <a:solidFill>
                  <a:srgbClr val="FFFFFF"/>
                </a:solidFill>
                <a:latin typeface="Verdana"/>
                <a:cs typeface="Verdana"/>
              </a:rPr>
              <a:t>f  </a:t>
            </a:r>
            <a:r>
              <a:rPr dirty="0" sz="2500" spc="13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500" spc="4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500" spc="-1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500" spc="10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500" spc="2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500" spc="-8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2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500" spc="10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500" spc="-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500" spc="2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7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500" spc="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00" spc="13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500" spc="-7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500" spc="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00" spc="-8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500" spc="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00" spc="10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500" spc="2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3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145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2500" spc="-1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500" spc="13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500" spc="2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7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500" spc="-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500" spc="10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500" spc="15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500" spc="15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dirty="0" sz="2500" spc="4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500" spc="-35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00" spc="13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500" spc="15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500" spc="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00" spc="-8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315">
                <a:solidFill>
                  <a:srgbClr val="FFFFFF"/>
                </a:solidFill>
                <a:latin typeface="Verdana"/>
                <a:cs typeface="Verdana"/>
              </a:rPr>
              <a:t>(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4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500" spc="-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500" spc="105">
                <a:solidFill>
                  <a:srgbClr val="FFFFFF"/>
                </a:solidFill>
                <a:latin typeface="Verdana"/>
                <a:cs typeface="Verdana"/>
              </a:rPr>
              <a:t>nn</a:t>
            </a:r>
            <a:r>
              <a:rPr dirty="0" sz="2500" spc="-13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2500" spc="-170">
                <a:solidFill>
                  <a:srgbClr val="FFFFFF"/>
                </a:solidFill>
                <a:latin typeface="Verdana"/>
                <a:cs typeface="Verdana"/>
              </a:rPr>
              <a:t>'</a:t>
            </a:r>
            <a:r>
              <a:rPr dirty="0" sz="2500" spc="-8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500" spc="-1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500" spc="15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500" spc="4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500" spc="-7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500" spc="-1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500" spc="2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500" spc="10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500" spc="21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2500" spc="-315">
                <a:solidFill>
                  <a:srgbClr val="FFFFFF"/>
                </a:solidFill>
                <a:latin typeface="Verdana"/>
                <a:cs typeface="Verdana"/>
              </a:rPr>
              <a:t>)</a:t>
            </a:r>
            <a:endParaRPr sz="2500">
              <a:latin typeface="Verdana"/>
              <a:cs typeface="Verdana"/>
            </a:endParaRPr>
          </a:p>
          <a:p>
            <a:pPr marL="12700" marR="255270">
              <a:lnSpc>
                <a:spcPct val="114999"/>
              </a:lnSpc>
              <a:spcBef>
                <a:spcPts val="1600"/>
              </a:spcBef>
            </a:pPr>
            <a:r>
              <a:rPr dirty="0" sz="2500" spc="5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500" spc="6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500" spc="114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500" spc="4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500" spc="6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500" spc="10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500" spc="-4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500" spc="-2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13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500" spc="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00" spc="4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500" spc="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00" spc="12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500" spc="4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500" spc="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500" spc="6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500" spc="114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500" spc="-57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14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500" spc="-1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500" spc="10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500" spc="13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2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500" spc="10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500" spc="15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dirty="0" sz="2500" spc="13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2500" spc="4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500" spc="9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500" spc="10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500" spc="13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500" spc="-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500" spc="-7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500" spc="-1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500" spc="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00" spc="-8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4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500" spc="-35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500" spc="-15">
                <a:solidFill>
                  <a:srgbClr val="FFFFFF"/>
                </a:solidFill>
                <a:latin typeface="Verdana"/>
                <a:cs typeface="Verdana"/>
              </a:rPr>
              <a:t>ll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4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500" spc="13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2500" spc="-180">
                <a:solidFill>
                  <a:srgbClr val="FFFFFF"/>
                </a:solidFill>
                <a:latin typeface="Verdana"/>
                <a:cs typeface="Verdana"/>
              </a:rPr>
              <a:t>j</a:t>
            </a:r>
            <a:r>
              <a:rPr dirty="0" sz="2500" spc="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00" spc="10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500" spc="2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500" spc="-8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1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500" spc="11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2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500" spc="10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500" spc="15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dirty="0" sz="2500" spc="-1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500" spc="21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2500" spc="-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500" spc="15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500" spc="2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15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500" spc="-7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500" spc="-1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500" spc="13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4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500" spc="-35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2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500" spc="10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500" spc="2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13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500" spc="9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500" spc="-45">
                <a:solidFill>
                  <a:srgbClr val="FFFFFF"/>
                </a:solidFill>
                <a:latin typeface="Verdana"/>
                <a:cs typeface="Verdana"/>
              </a:rPr>
              <a:t>zz</a:t>
            </a:r>
            <a:r>
              <a:rPr dirty="0" sz="2500" spc="-1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500" spc="2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9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500" spc="-8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500" spc="-1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500" spc="10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500" spc="155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1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500" spc="2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500" spc="-65">
                <a:solidFill>
                  <a:srgbClr val="FFFFFF"/>
                </a:solidFill>
                <a:latin typeface="Verdana"/>
                <a:cs typeface="Verdana"/>
              </a:rPr>
              <a:t>s  </a:t>
            </a:r>
            <a:r>
              <a:rPr dirty="0" sz="2500" spc="15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500" spc="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00" spc="4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500" spc="21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2500" spc="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00" spc="2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500" spc="-7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500" spc="-1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500" spc="10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500" spc="-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500" spc="-1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35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500" spc="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00" spc="-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500" spc="2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500" spc="9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500" spc="-7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500" spc="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00" spc="-8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2500">
              <a:latin typeface="Verdana"/>
              <a:cs typeface="Verdana"/>
            </a:endParaRPr>
          </a:p>
          <a:p>
            <a:pPr marL="26034" marR="499109">
              <a:lnSpc>
                <a:spcPct val="114999"/>
              </a:lnSpc>
              <a:spcBef>
                <a:spcPts val="1600"/>
              </a:spcBef>
            </a:pPr>
            <a:r>
              <a:rPr dirty="0" sz="2500" spc="15">
                <a:solidFill>
                  <a:srgbClr val="FFFFFF"/>
                </a:solidFill>
                <a:latin typeface="Verdana"/>
                <a:cs typeface="Verdana"/>
              </a:rPr>
              <a:t>External</a:t>
            </a:r>
            <a:r>
              <a:rPr dirty="0" sz="250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65">
                <a:solidFill>
                  <a:srgbClr val="FFFFFF"/>
                </a:solidFill>
                <a:latin typeface="Verdana"/>
                <a:cs typeface="Verdana"/>
              </a:rPr>
              <a:t>Frame</a:t>
            </a:r>
            <a:r>
              <a:rPr dirty="0" sz="250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>
                <a:solidFill>
                  <a:srgbClr val="FFFFFF"/>
                </a:solidFill>
                <a:latin typeface="Verdana"/>
                <a:cs typeface="Verdana"/>
              </a:rPr>
              <a:t>Detection:</a:t>
            </a:r>
            <a:r>
              <a:rPr dirty="0" sz="250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90">
                <a:solidFill>
                  <a:srgbClr val="FFFFFF"/>
                </a:solidFill>
                <a:latin typeface="Verdana"/>
                <a:cs typeface="Verdana"/>
              </a:rPr>
              <a:t>Find </a:t>
            </a:r>
            <a:r>
              <a:rPr dirty="0" sz="2500" spc="-8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2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500" spc="10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500" spc="2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15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500" spc="-7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500" spc="-1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500" spc="13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4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500" spc="-35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2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500" spc="10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500" spc="2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13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500" spc="9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500" spc="-45">
                <a:solidFill>
                  <a:srgbClr val="FFFFFF"/>
                </a:solidFill>
                <a:latin typeface="Verdana"/>
                <a:cs typeface="Verdana"/>
              </a:rPr>
              <a:t>zz</a:t>
            </a:r>
            <a:r>
              <a:rPr dirty="0" sz="2500" spc="-1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500" spc="2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9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500" spc="-8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500" spc="-1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500" spc="10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500" spc="155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1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500" spc="2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500" spc="-65">
                <a:solidFill>
                  <a:srgbClr val="FFFFFF"/>
                </a:solidFill>
                <a:latin typeface="Verdana"/>
                <a:cs typeface="Verdana"/>
              </a:rPr>
              <a:t>s  </a:t>
            </a:r>
            <a:r>
              <a:rPr dirty="0" sz="2500" spc="15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500" spc="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00" spc="4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500" spc="21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2500" spc="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00" spc="2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500" spc="-7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500" spc="-1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500" spc="10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500" spc="-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500" spc="-1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35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500" spc="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00" spc="-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500" spc="2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500" spc="9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500" spc="-7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500" spc="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00" spc="-65">
                <a:solidFill>
                  <a:srgbClr val="FFFFFF"/>
                </a:solidFill>
                <a:latin typeface="Verdana"/>
                <a:cs typeface="Verdana"/>
              </a:rPr>
              <a:t>s  </a:t>
            </a:r>
            <a:r>
              <a:rPr dirty="0" sz="2500" spc="-35">
                <a:solidFill>
                  <a:srgbClr val="FFFFFF"/>
                </a:solidFill>
                <a:latin typeface="Verdana"/>
                <a:cs typeface="Verdana"/>
              </a:rPr>
              <a:t>(cv2.approxPolyDP)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5044" y="7571301"/>
            <a:ext cx="670560" cy="6051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800" spc="11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r>
              <a:rPr dirty="0" sz="3800" spc="125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endParaRPr sz="38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98937" y="2142057"/>
            <a:ext cx="624840" cy="6051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800" spc="11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r>
              <a:rPr dirty="0" sz="3800" spc="-235">
                <a:solidFill>
                  <a:srgbClr val="FFFFFF"/>
                </a:solidFill>
                <a:latin typeface="Verdana"/>
                <a:cs typeface="Verdana"/>
              </a:rPr>
              <a:t>5</a:t>
            </a:r>
            <a:endParaRPr sz="38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34631" y="3802577"/>
            <a:ext cx="645795" cy="6051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800" spc="11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r>
              <a:rPr dirty="0" sz="3800" spc="-75">
                <a:solidFill>
                  <a:srgbClr val="FFFFFF"/>
                </a:solidFill>
                <a:latin typeface="Verdana"/>
                <a:cs typeface="Verdana"/>
              </a:rPr>
              <a:t>6</a:t>
            </a:r>
            <a:endParaRPr sz="38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730326" y="2085154"/>
            <a:ext cx="4568190" cy="1339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dirty="0" sz="2500" spc="29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500" spc="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00" spc="-5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500" spc="-5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500" spc="14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500" spc="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00" spc="12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500" spc="4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500" spc="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500" spc="-9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2500" spc="4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00" spc="-2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8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500" spc="-5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500" spc="-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500" spc="114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500" spc="-5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500" spc="-5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500" spc="6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500" spc="-5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500" spc="204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2500" spc="-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500" spc="4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500" spc="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500" spc="6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500" spc="114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500" spc="-484">
                <a:solidFill>
                  <a:srgbClr val="FFFFFF"/>
                </a:solidFill>
                <a:latin typeface="Verdana"/>
                <a:cs typeface="Verdana"/>
              </a:rPr>
              <a:t>:  </a:t>
            </a:r>
            <a:r>
              <a:rPr dirty="0" sz="2500" spc="-114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500" spc="-7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500" spc="-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500" spc="10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500" spc="-8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500" spc="-35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500" spc="4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500" spc="-7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500" spc="22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2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500" spc="10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500" spc="2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1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500" spc="21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2500" spc="-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500" spc="15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500" spc="2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2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500" spc="5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20">
                <a:solidFill>
                  <a:srgbClr val="FFFFFF"/>
                </a:solidFill>
                <a:latin typeface="Verdana"/>
                <a:cs typeface="Verdana"/>
              </a:rPr>
              <a:t>a  </a:t>
            </a:r>
            <a:r>
              <a:rPr dirty="0" sz="2500" spc="55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r>
              <a:rPr dirty="0" sz="2500" spc="-180">
                <a:solidFill>
                  <a:srgbClr val="FFFFFF"/>
                </a:solidFill>
                <a:latin typeface="Verdana"/>
                <a:cs typeface="Verdana"/>
              </a:rPr>
              <a:t>5</a:t>
            </a:r>
            <a:r>
              <a:rPr dirty="0" sz="2500" spc="6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r>
              <a:rPr dirty="0" sz="2500" spc="-150">
                <a:solidFill>
                  <a:srgbClr val="FFFFFF"/>
                </a:solidFill>
                <a:latin typeface="Verdana"/>
                <a:cs typeface="Verdana"/>
              </a:rPr>
              <a:t>x</a:t>
            </a:r>
            <a:r>
              <a:rPr dirty="0" sz="2500" spc="55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r>
              <a:rPr dirty="0" sz="2500" spc="-180">
                <a:solidFill>
                  <a:srgbClr val="FFFFFF"/>
                </a:solidFill>
                <a:latin typeface="Verdana"/>
                <a:cs typeface="Verdana"/>
              </a:rPr>
              <a:t>5</a:t>
            </a:r>
            <a:r>
              <a:rPr dirty="0" sz="2500" spc="65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13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500" spc="-1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500" spc="-150">
                <a:solidFill>
                  <a:srgbClr val="FFFFFF"/>
                </a:solidFill>
                <a:latin typeface="Verdana"/>
                <a:cs typeface="Verdana"/>
              </a:rPr>
              <a:t>x</a:t>
            </a:r>
            <a:r>
              <a:rPr dirty="0" sz="2500" spc="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00" spc="-1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35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500" spc="-7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500" spc="-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500" spc="21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2500" spc="2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730326" y="3745677"/>
            <a:ext cx="4633595" cy="1339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dirty="0" sz="2500" spc="-28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500" spc="204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2500" spc="-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500" spc="16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500" spc="4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00" spc="-2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7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500" spc="6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500" spc="4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500" spc="-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500" spc="4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500" spc="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500" spc="6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500" spc="114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500" spc="-57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6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500" spc="4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500" spc="2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500" spc="-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500" spc="2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500" spc="2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2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500" spc="10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500" spc="15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dirty="0" sz="2500" spc="-1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500" spc="21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2500" spc="-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500" spc="15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500" spc="2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8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500" spc="5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500" spc="-15">
                <a:solidFill>
                  <a:srgbClr val="FFFFFF"/>
                </a:solidFill>
                <a:latin typeface="Verdana"/>
                <a:cs typeface="Verdana"/>
              </a:rPr>
              <a:t>ll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10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500" spc="9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500" spc="21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2500" spc="13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2500" spc="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00" spc="-7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500" spc="-8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500" spc="-7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500" spc="15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dirty="0" sz="2500" spc="-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500" spc="-15">
                <a:solidFill>
                  <a:srgbClr val="FFFFFF"/>
                </a:solidFill>
                <a:latin typeface="Verdana"/>
                <a:cs typeface="Verdana"/>
              </a:rPr>
              <a:t>li</a:t>
            </a:r>
            <a:r>
              <a:rPr dirty="0" sz="2500" spc="15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500" spc="10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500" spc="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00" spc="13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145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2500" spc="-1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500" spc="2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500" spc="11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2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500" spc="10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500" spc="2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13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500" spc="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00" spc="-35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500" spc="-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500" spc="9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500" spc="-1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500" spc="2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500" spc="-150">
                <a:solidFill>
                  <a:srgbClr val="FFFFFF"/>
                </a:solidFill>
                <a:latin typeface="Verdana"/>
                <a:cs typeface="Verdana"/>
              </a:rPr>
              <a:t>x</a:t>
            </a:r>
            <a:r>
              <a:rPr dirty="0" sz="2500" spc="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00" spc="-8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730326" y="5406204"/>
            <a:ext cx="4882515" cy="1778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dirty="0" sz="2500" spc="13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500" spc="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500" spc="16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500" spc="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500" spc="4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500" spc="-2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500" spc="114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500" spc="-5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500" spc="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00" spc="-50">
                <a:solidFill>
                  <a:srgbClr val="FFFFFF"/>
                </a:solidFill>
                <a:latin typeface="Verdana"/>
                <a:cs typeface="Verdana"/>
              </a:rPr>
              <a:t>rr</a:t>
            </a:r>
            <a:r>
              <a:rPr dirty="0" sz="2500" spc="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500" spc="114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500" spc="16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500" spc="-57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18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500" spc="13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500" spc="-15">
                <a:solidFill>
                  <a:srgbClr val="FFFFFF"/>
                </a:solidFill>
                <a:latin typeface="Verdana"/>
                <a:cs typeface="Verdana"/>
              </a:rPr>
              <a:t>li</a:t>
            </a:r>
            <a:r>
              <a:rPr dirty="0" sz="2500" spc="2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2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500" spc="10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500" spc="2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1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500" spc="21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2500" spc="-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500" spc="15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500" spc="15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dirty="0" sz="2500" spc="-1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500" spc="10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500" spc="2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500" spc="5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10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500" spc="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00" spc="-15">
                <a:solidFill>
                  <a:srgbClr val="FFFFFF"/>
                </a:solidFill>
                <a:latin typeface="Verdana"/>
                <a:cs typeface="Verdana"/>
              </a:rPr>
              <a:t>ll</a:t>
            </a:r>
            <a:r>
              <a:rPr dirty="0" sz="2500" spc="-8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315">
                <a:solidFill>
                  <a:srgbClr val="FFFFFF"/>
                </a:solidFill>
                <a:latin typeface="Verdana"/>
                <a:cs typeface="Verdana"/>
              </a:rPr>
              <a:t>(</a:t>
            </a:r>
            <a:r>
              <a:rPr dirty="0" sz="2500" spc="-180">
                <a:solidFill>
                  <a:srgbClr val="FFFFFF"/>
                </a:solidFill>
                <a:latin typeface="Verdana"/>
                <a:cs typeface="Verdana"/>
              </a:rPr>
              <a:t>5</a:t>
            </a:r>
            <a:r>
              <a:rPr dirty="0" sz="2500" spc="6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r>
              <a:rPr dirty="0" sz="2500" spc="-150">
                <a:solidFill>
                  <a:srgbClr val="FFFFFF"/>
                </a:solidFill>
                <a:latin typeface="Verdana"/>
                <a:cs typeface="Verdana"/>
              </a:rPr>
              <a:t>x</a:t>
            </a:r>
            <a:r>
              <a:rPr dirty="0" sz="2500" spc="-180">
                <a:solidFill>
                  <a:srgbClr val="FFFFFF"/>
                </a:solidFill>
                <a:latin typeface="Verdana"/>
                <a:cs typeface="Verdana"/>
              </a:rPr>
              <a:t>5</a:t>
            </a:r>
            <a:r>
              <a:rPr dirty="0" sz="2500" spc="65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00" spc="-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500" spc="10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500" spc="10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500" spc="-315">
                <a:solidFill>
                  <a:srgbClr val="FFFFFF"/>
                </a:solidFill>
                <a:latin typeface="Verdana"/>
                <a:cs typeface="Verdana"/>
              </a:rPr>
              <a:t>)</a:t>
            </a:r>
            <a:r>
              <a:rPr dirty="0" sz="2500" spc="-375">
                <a:solidFill>
                  <a:srgbClr val="FFFFFF"/>
                </a:solidFill>
                <a:latin typeface="Verdana"/>
                <a:cs typeface="Verdana"/>
              </a:rPr>
              <a:t>,  </a:t>
            </a:r>
            <a:r>
              <a:rPr dirty="0" sz="2500" spc="13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500" spc="-7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500" spc="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00" spc="13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500" spc="-1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500" spc="10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500" spc="2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500" spc="-1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500" spc="10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500" spc="155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10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500" spc="4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500" spc="10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500" spc="2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500" spc="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00" spc="10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500" spc="2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9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500" spc="-8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500" spc="-1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500" spc="10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500" spc="155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12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500" spc="4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500" spc="45">
                <a:solidFill>
                  <a:srgbClr val="FFFFFF"/>
                </a:solidFill>
                <a:latin typeface="Verdana"/>
                <a:cs typeface="Verdana"/>
              </a:rPr>
              <a:t>R  </a:t>
            </a:r>
            <a:r>
              <a:rPr dirty="0" sz="2500" spc="75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434631" y="5463106"/>
            <a:ext cx="636270" cy="6051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800" spc="11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r>
              <a:rPr dirty="0" sz="3800" spc="-145">
                <a:solidFill>
                  <a:srgbClr val="FFFFFF"/>
                </a:solidFill>
                <a:latin typeface="Verdana"/>
                <a:cs typeface="Verdana"/>
              </a:rPr>
              <a:t>7</a:t>
            </a:r>
            <a:endParaRPr sz="38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730326" y="7504876"/>
            <a:ext cx="4293870" cy="901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dirty="0" sz="2500" spc="29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500" spc="10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500" spc="-20">
                <a:solidFill>
                  <a:srgbClr val="FFFFFF"/>
                </a:solidFill>
                <a:latin typeface="Verdana"/>
                <a:cs typeface="Verdana"/>
              </a:rPr>
              <a:t>zz</a:t>
            </a:r>
            <a:r>
              <a:rPr dirty="0" sz="2500" spc="1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500" spc="4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00" spc="-2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16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500" spc="6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500" spc="1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500" spc="-9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2500" spc="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00" spc="-5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500" spc="-57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dirty="0" sz="2500" spc="-2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14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500" spc="-8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500" spc="2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00" spc="-150">
                <a:solidFill>
                  <a:srgbClr val="FFFFFF"/>
                </a:solidFill>
                <a:latin typeface="Verdana"/>
                <a:cs typeface="Verdana"/>
              </a:rPr>
              <a:t>x</a:t>
            </a:r>
            <a:r>
              <a:rPr dirty="0" sz="2500" spc="2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500" spc="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00" spc="-7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500" spc="10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500" spc="-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500" spc="-20">
                <a:solidFill>
                  <a:srgbClr val="FFFFFF"/>
                </a:solidFill>
                <a:latin typeface="Verdana"/>
                <a:cs typeface="Verdana"/>
              </a:rPr>
              <a:t>l  </a:t>
            </a:r>
            <a:r>
              <a:rPr dirty="0" sz="2500" spc="10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500" spc="4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500" spc="13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500" spc="2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2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500" spc="5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8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500" spc="4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500" spc="-1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500" spc="-13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2500" spc="2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2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500" spc="10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500" spc="2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13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500" spc="9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500" spc="-45">
                <a:solidFill>
                  <a:srgbClr val="FFFFFF"/>
                </a:solidFill>
                <a:latin typeface="Verdana"/>
                <a:cs typeface="Verdana"/>
              </a:rPr>
              <a:t>zz</a:t>
            </a:r>
            <a:r>
              <a:rPr dirty="0" sz="2500" spc="-1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500" spc="2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434631" y="7561776"/>
            <a:ext cx="658495" cy="6051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800" spc="11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r>
              <a:rPr dirty="0" sz="3800" spc="30">
                <a:solidFill>
                  <a:srgbClr val="FFFFFF"/>
                </a:solidFill>
                <a:latin typeface="Verdana"/>
                <a:cs typeface="Verdana"/>
              </a:rPr>
              <a:t>8</a:t>
            </a:r>
            <a:endParaRPr sz="3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2682" y="1688147"/>
            <a:ext cx="18074005" cy="7837805"/>
            <a:chOff x="182682" y="1688147"/>
            <a:chExt cx="18074005" cy="78378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2682" y="1688147"/>
              <a:ext cx="6543000" cy="39338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01073" y="1688147"/>
              <a:ext cx="7986191" cy="39338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89486" y="1688147"/>
              <a:ext cx="3867149" cy="39338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2682" y="5620619"/>
              <a:ext cx="3343274" cy="390524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25283" y="5584205"/>
              <a:ext cx="6977633" cy="39338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499145" y="5541929"/>
              <a:ext cx="4057649" cy="398144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368656" y="5561679"/>
              <a:ext cx="3886199" cy="3962400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032640" y="101663"/>
            <a:ext cx="4222750" cy="1016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15"/>
              <a:t>Examples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3022" y="2290425"/>
            <a:ext cx="17896840" cy="4057650"/>
            <a:chOff x="183022" y="2290425"/>
            <a:chExt cx="17896840" cy="40576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3022" y="2290425"/>
              <a:ext cx="10874432" cy="405764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12079" y="2290425"/>
              <a:ext cx="4086224" cy="405764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783751" y="2290425"/>
              <a:ext cx="3295649" cy="405764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15"/>
              <a:t>Examples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72274" y="4223160"/>
            <a:ext cx="2504461" cy="26161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8672182" y="7230788"/>
            <a:ext cx="830580" cy="896619"/>
          </a:xfrm>
          <a:custGeom>
            <a:avLst/>
            <a:gdLst/>
            <a:ahLst/>
            <a:cxnLst/>
            <a:rect l="l" t="t" r="r" b="b"/>
            <a:pathLst>
              <a:path w="830579" h="896620">
                <a:moveTo>
                  <a:pt x="775934" y="36829"/>
                </a:moveTo>
                <a:lnTo>
                  <a:pt x="338912" y="36829"/>
                </a:lnTo>
                <a:lnTo>
                  <a:pt x="388316" y="34289"/>
                </a:lnTo>
                <a:lnTo>
                  <a:pt x="486954" y="24129"/>
                </a:lnTo>
                <a:lnTo>
                  <a:pt x="584450" y="12699"/>
                </a:lnTo>
                <a:lnTo>
                  <a:pt x="633862" y="6349"/>
                </a:lnTo>
                <a:lnTo>
                  <a:pt x="683625" y="2539"/>
                </a:lnTo>
                <a:lnTo>
                  <a:pt x="733497" y="0"/>
                </a:lnTo>
                <a:lnTo>
                  <a:pt x="739485" y="0"/>
                </a:lnTo>
                <a:lnTo>
                  <a:pt x="752299" y="2539"/>
                </a:lnTo>
                <a:lnTo>
                  <a:pt x="762865" y="8889"/>
                </a:lnTo>
                <a:lnTo>
                  <a:pt x="770683" y="19049"/>
                </a:lnTo>
                <a:lnTo>
                  <a:pt x="775249" y="30479"/>
                </a:lnTo>
                <a:lnTo>
                  <a:pt x="775934" y="36829"/>
                </a:lnTo>
                <a:close/>
              </a:path>
              <a:path w="830579" h="896620">
                <a:moveTo>
                  <a:pt x="501983" y="209549"/>
                </a:moveTo>
                <a:lnTo>
                  <a:pt x="33212" y="209549"/>
                </a:lnTo>
                <a:lnTo>
                  <a:pt x="34589" y="205739"/>
                </a:lnTo>
                <a:lnTo>
                  <a:pt x="61764" y="177799"/>
                </a:lnTo>
                <a:lnTo>
                  <a:pt x="111185" y="133349"/>
                </a:lnTo>
                <a:lnTo>
                  <a:pt x="136383" y="113029"/>
                </a:lnTo>
                <a:lnTo>
                  <a:pt x="151378" y="100329"/>
                </a:lnTo>
                <a:lnTo>
                  <a:pt x="166424" y="88899"/>
                </a:lnTo>
                <a:lnTo>
                  <a:pt x="181317" y="76199"/>
                </a:lnTo>
                <a:lnTo>
                  <a:pt x="195858" y="62229"/>
                </a:lnTo>
                <a:lnTo>
                  <a:pt x="221452" y="45719"/>
                </a:lnTo>
                <a:lnTo>
                  <a:pt x="247839" y="36829"/>
                </a:lnTo>
                <a:lnTo>
                  <a:pt x="274603" y="35559"/>
                </a:lnTo>
                <a:lnTo>
                  <a:pt x="301329" y="35559"/>
                </a:lnTo>
                <a:lnTo>
                  <a:pt x="310533" y="36829"/>
                </a:lnTo>
                <a:lnTo>
                  <a:pt x="775934" y="36829"/>
                </a:lnTo>
                <a:lnTo>
                  <a:pt x="776208" y="39369"/>
                </a:lnTo>
                <a:lnTo>
                  <a:pt x="775508" y="48259"/>
                </a:lnTo>
                <a:lnTo>
                  <a:pt x="773260" y="57149"/>
                </a:lnTo>
                <a:lnTo>
                  <a:pt x="769579" y="64769"/>
                </a:lnTo>
                <a:lnTo>
                  <a:pt x="772294" y="67309"/>
                </a:lnTo>
                <a:lnTo>
                  <a:pt x="774652" y="69849"/>
                </a:lnTo>
                <a:lnTo>
                  <a:pt x="781064" y="80009"/>
                </a:lnTo>
                <a:lnTo>
                  <a:pt x="781978" y="87629"/>
                </a:lnTo>
                <a:lnTo>
                  <a:pt x="779902" y="93979"/>
                </a:lnTo>
                <a:lnTo>
                  <a:pt x="666957" y="93979"/>
                </a:lnTo>
                <a:lnTo>
                  <a:pt x="532527" y="111759"/>
                </a:lnTo>
                <a:lnTo>
                  <a:pt x="475841" y="118109"/>
                </a:lnTo>
                <a:lnTo>
                  <a:pt x="418803" y="123189"/>
                </a:lnTo>
                <a:lnTo>
                  <a:pt x="390256" y="124459"/>
                </a:lnTo>
                <a:lnTo>
                  <a:pt x="265065" y="124459"/>
                </a:lnTo>
                <a:lnTo>
                  <a:pt x="255174" y="126999"/>
                </a:lnTo>
                <a:lnTo>
                  <a:pt x="244883" y="132079"/>
                </a:lnTo>
                <a:lnTo>
                  <a:pt x="234544" y="138429"/>
                </a:lnTo>
                <a:lnTo>
                  <a:pt x="224507" y="147319"/>
                </a:lnTo>
                <a:lnTo>
                  <a:pt x="219713" y="151129"/>
                </a:lnTo>
                <a:lnTo>
                  <a:pt x="215082" y="154939"/>
                </a:lnTo>
                <a:lnTo>
                  <a:pt x="210683" y="157479"/>
                </a:lnTo>
                <a:lnTo>
                  <a:pt x="204488" y="162559"/>
                </a:lnTo>
                <a:lnTo>
                  <a:pt x="192129" y="171449"/>
                </a:lnTo>
                <a:lnTo>
                  <a:pt x="185961" y="176529"/>
                </a:lnTo>
                <a:lnTo>
                  <a:pt x="303673" y="176529"/>
                </a:lnTo>
                <a:lnTo>
                  <a:pt x="339410" y="180339"/>
                </a:lnTo>
                <a:lnTo>
                  <a:pt x="386784" y="187959"/>
                </a:lnTo>
                <a:lnTo>
                  <a:pt x="480032" y="205739"/>
                </a:lnTo>
                <a:lnTo>
                  <a:pt x="501983" y="209549"/>
                </a:lnTo>
                <a:close/>
              </a:path>
              <a:path w="830579" h="896620">
                <a:moveTo>
                  <a:pt x="678845" y="215899"/>
                </a:moveTo>
                <a:lnTo>
                  <a:pt x="537947" y="215899"/>
                </a:lnTo>
                <a:lnTo>
                  <a:pt x="550514" y="205739"/>
                </a:lnTo>
                <a:lnTo>
                  <a:pt x="562898" y="193039"/>
                </a:lnTo>
                <a:lnTo>
                  <a:pt x="575098" y="181609"/>
                </a:lnTo>
                <a:lnTo>
                  <a:pt x="596968" y="160019"/>
                </a:lnTo>
                <a:lnTo>
                  <a:pt x="606975" y="151129"/>
                </a:lnTo>
                <a:lnTo>
                  <a:pt x="617118" y="140969"/>
                </a:lnTo>
                <a:lnTo>
                  <a:pt x="627381" y="130809"/>
                </a:lnTo>
                <a:lnTo>
                  <a:pt x="631645" y="126999"/>
                </a:lnTo>
                <a:lnTo>
                  <a:pt x="646990" y="113029"/>
                </a:lnTo>
                <a:lnTo>
                  <a:pt x="653391" y="106679"/>
                </a:lnTo>
                <a:lnTo>
                  <a:pt x="660051" y="100329"/>
                </a:lnTo>
                <a:lnTo>
                  <a:pt x="666957" y="93979"/>
                </a:lnTo>
                <a:lnTo>
                  <a:pt x="779902" y="93979"/>
                </a:lnTo>
                <a:lnTo>
                  <a:pt x="759448" y="128269"/>
                </a:lnTo>
                <a:lnTo>
                  <a:pt x="749218" y="138429"/>
                </a:lnTo>
                <a:lnTo>
                  <a:pt x="749719" y="139699"/>
                </a:lnTo>
                <a:lnTo>
                  <a:pt x="750113" y="142239"/>
                </a:lnTo>
                <a:lnTo>
                  <a:pt x="750402" y="143509"/>
                </a:lnTo>
                <a:lnTo>
                  <a:pt x="756668" y="189229"/>
                </a:lnTo>
                <a:lnTo>
                  <a:pt x="757043" y="198119"/>
                </a:lnTo>
                <a:lnTo>
                  <a:pt x="685200" y="198119"/>
                </a:lnTo>
                <a:lnTo>
                  <a:pt x="678845" y="215899"/>
                </a:lnTo>
                <a:close/>
              </a:path>
              <a:path w="830579" h="896620">
                <a:moveTo>
                  <a:pt x="338151" y="126999"/>
                </a:moveTo>
                <a:lnTo>
                  <a:pt x="314048" y="126999"/>
                </a:lnTo>
                <a:lnTo>
                  <a:pt x="265065" y="124459"/>
                </a:lnTo>
                <a:lnTo>
                  <a:pt x="390256" y="124459"/>
                </a:lnTo>
                <a:lnTo>
                  <a:pt x="338151" y="126999"/>
                </a:lnTo>
                <a:close/>
              </a:path>
              <a:path w="830579" h="896620">
                <a:moveTo>
                  <a:pt x="303673" y="176529"/>
                </a:moveTo>
                <a:lnTo>
                  <a:pt x="185961" y="176529"/>
                </a:lnTo>
                <a:lnTo>
                  <a:pt x="210670" y="173989"/>
                </a:lnTo>
                <a:lnTo>
                  <a:pt x="263504" y="173989"/>
                </a:lnTo>
                <a:lnTo>
                  <a:pt x="291760" y="175259"/>
                </a:lnTo>
                <a:lnTo>
                  <a:pt x="303673" y="176529"/>
                </a:lnTo>
                <a:close/>
              </a:path>
              <a:path w="830579" h="896620">
                <a:moveTo>
                  <a:pt x="754596" y="356869"/>
                </a:moveTo>
                <a:lnTo>
                  <a:pt x="595487" y="356869"/>
                </a:lnTo>
                <a:lnTo>
                  <a:pt x="597287" y="355599"/>
                </a:lnTo>
                <a:lnTo>
                  <a:pt x="615065" y="335279"/>
                </a:lnTo>
                <a:lnTo>
                  <a:pt x="654636" y="298449"/>
                </a:lnTo>
                <a:lnTo>
                  <a:pt x="676670" y="279399"/>
                </a:lnTo>
                <a:lnTo>
                  <a:pt x="677785" y="260349"/>
                </a:lnTo>
                <a:lnTo>
                  <a:pt x="679451" y="240029"/>
                </a:lnTo>
                <a:lnTo>
                  <a:pt x="681859" y="219709"/>
                </a:lnTo>
                <a:lnTo>
                  <a:pt x="685200" y="198119"/>
                </a:lnTo>
                <a:lnTo>
                  <a:pt x="757043" y="198119"/>
                </a:lnTo>
                <a:lnTo>
                  <a:pt x="758699" y="237489"/>
                </a:lnTo>
                <a:lnTo>
                  <a:pt x="757920" y="284479"/>
                </a:lnTo>
                <a:lnTo>
                  <a:pt x="755633" y="335279"/>
                </a:lnTo>
                <a:lnTo>
                  <a:pt x="754596" y="356869"/>
                </a:lnTo>
                <a:close/>
              </a:path>
              <a:path w="830579" h="896620">
                <a:moveTo>
                  <a:pt x="238226" y="896619"/>
                </a:moveTo>
                <a:lnTo>
                  <a:pt x="181148" y="896619"/>
                </a:lnTo>
                <a:lnTo>
                  <a:pt x="148135" y="891539"/>
                </a:lnTo>
                <a:lnTo>
                  <a:pt x="100662" y="873759"/>
                </a:lnTo>
                <a:lnTo>
                  <a:pt x="75999" y="840739"/>
                </a:lnTo>
                <a:lnTo>
                  <a:pt x="74502" y="829309"/>
                </a:lnTo>
                <a:lnTo>
                  <a:pt x="75310" y="816609"/>
                </a:lnTo>
                <a:lnTo>
                  <a:pt x="76273" y="811529"/>
                </a:lnTo>
                <a:lnTo>
                  <a:pt x="78863" y="805179"/>
                </a:lnTo>
                <a:lnTo>
                  <a:pt x="82704" y="798829"/>
                </a:lnTo>
                <a:lnTo>
                  <a:pt x="77380" y="797559"/>
                </a:lnTo>
                <a:lnTo>
                  <a:pt x="44745" y="750569"/>
                </a:lnTo>
                <a:lnTo>
                  <a:pt x="30515" y="704849"/>
                </a:lnTo>
                <a:lnTo>
                  <a:pt x="23388" y="654049"/>
                </a:lnTo>
                <a:lnTo>
                  <a:pt x="21044" y="603249"/>
                </a:lnTo>
                <a:lnTo>
                  <a:pt x="20943" y="514349"/>
                </a:lnTo>
                <a:lnTo>
                  <a:pt x="20774" y="505459"/>
                </a:lnTo>
                <a:lnTo>
                  <a:pt x="20095" y="474979"/>
                </a:lnTo>
                <a:lnTo>
                  <a:pt x="19272" y="434339"/>
                </a:lnTo>
                <a:lnTo>
                  <a:pt x="18353" y="403859"/>
                </a:lnTo>
                <a:lnTo>
                  <a:pt x="14575" y="342899"/>
                </a:lnTo>
                <a:lnTo>
                  <a:pt x="6951" y="293369"/>
                </a:lnTo>
                <a:lnTo>
                  <a:pt x="5749" y="285749"/>
                </a:lnTo>
                <a:lnTo>
                  <a:pt x="4736" y="276859"/>
                </a:lnTo>
                <a:lnTo>
                  <a:pt x="1675" y="273049"/>
                </a:lnTo>
                <a:lnTo>
                  <a:pt x="0" y="267969"/>
                </a:lnTo>
                <a:lnTo>
                  <a:pt x="96" y="257809"/>
                </a:lnTo>
                <a:lnTo>
                  <a:pt x="1328" y="253999"/>
                </a:lnTo>
                <a:lnTo>
                  <a:pt x="3610" y="250189"/>
                </a:lnTo>
                <a:lnTo>
                  <a:pt x="3927" y="241299"/>
                </a:lnTo>
                <a:lnTo>
                  <a:pt x="31152" y="208279"/>
                </a:lnTo>
                <a:lnTo>
                  <a:pt x="31845" y="209549"/>
                </a:lnTo>
                <a:lnTo>
                  <a:pt x="501983" y="209549"/>
                </a:lnTo>
                <a:lnTo>
                  <a:pt x="537947" y="215899"/>
                </a:lnTo>
                <a:lnTo>
                  <a:pt x="678845" y="215899"/>
                </a:lnTo>
                <a:lnTo>
                  <a:pt x="672490" y="233679"/>
                </a:lnTo>
                <a:lnTo>
                  <a:pt x="661354" y="251459"/>
                </a:lnTo>
                <a:lnTo>
                  <a:pt x="214506" y="251459"/>
                </a:lnTo>
                <a:lnTo>
                  <a:pt x="165720" y="253999"/>
                </a:lnTo>
                <a:lnTo>
                  <a:pt x="121040" y="260349"/>
                </a:lnTo>
                <a:lnTo>
                  <a:pt x="80605" y="270509"/>
                </a:lnTo>
                <a:lnTo>
                  <a:pt x="90661" y="308609"/>
                </a:lnTo>
                <a:lnTo>
                  <a:pt x="96417" y="347979"/>
                </a:lnTo>
                <a:lnTo>
                  <a:pt x="99271" y="388619"/>
                </a:lnTo>
                <a:lnTo>
                  <a:pt x="100619" y="427989"/>
                </a:lnTo>
                <a:lnTo>
                  <a:pt x="101203" y="447039"/>
                </a:lnTo>
                <a:lnTo>
                  <a:pt x="101549" y="455929"/>
                </a:lnTo>
                <a:lnTo>
                  <a:pt x="102696" y="477519"/>
                </a:lnTo>
                <a:lnTo>
                  <a:pt x="103501" y="495299"/>
                </a:lnTo>
                <a:lnTo>
                  <a:pt x="105744" y="548639"/>
                </a:lnTo>
                <a:lnTo>
                  <a:pt x="105866" y="551179"/>
                </a:lnTo>
                <a:lnTo>
                  <a:pt x="109775" y="610869"/>
                </a:lnTo>
                <a:lnTo>
                  <a:pt x="114526" y="651509"/>
                </a:lnTo>
                <a:lnTo>
                  <a:pt x="124940" y="702309"/>
                </a:lnTo>
                <a:lnTo>
                  <a:pt x="128495" y="723899"/>
                </a:lnTo>
                <a:lnTo>
                  <a:pt x="128470" y="768349"/>
                </a:lnTo>
                <a:lnTo>
                  <a:pt x="120990" y="786129"/>
                </a:lnTo>
                <a:lnTo>
                  <a:pt x="122443" y="786129"/>
                </a:lnTo>
                <a:lnTo>
                  <a:pt x="167073" y="798829"/>
                </a:lnTo>
                <a:lnTo>
                  <a:pt x="217961" y="801369"/>
                </a:lnTo>
                <a:lnTo>
                  <a:pt x="649632" y="801369"/>
                </a:lnTo>
                <a:lnTo>
                  <a:pt x="647994" y="802639"/>
                </a:lnTo>
                <a:lnTo>
                  <a:pt x="615594" y="826769"/>
                </a:lnTo>
                <a:lnTo>
                  <a:pt x="581692" y="849629"/>
                </a:lnTo>
                <a:lnTo>
                  <a:pt x="550462" y="849629"/>
                </a:lnTo>
                <a:lnTo>
                  <a:pt x="522514" y="855979"/>
                </a:lnTo>
                <a:lnTo>
                  <a:pt x="479464" y="864869"/>
                </a:lnTo>
                <a:lnTo>
                  <a:pt x="425412" y="875029"/>
                </a:lnTo>
                <a:lnTo>
                  <a:pt x="364456" y="885189"/>
                </a:lnTo>
                <a:lnTo>
                  <a:pt x="300695" y="892809"/>
                </a:lnTo>
                <a:lnTo>
                  <a:pt x="238226" y="896619"/>
                </a:lnTo>
                <a:close/>
              </a:path>
              <a:path w="830579" h="896620">
                <a:moveTo>
                  <a:pt x="498189" y="410209"/>
                </a:moveTo>
                <a:lnTo>
                  <a:pt x="492374" y="410209"/>
                </a:lnTo>
                <a:lnTo>
                  <a:pt x="483428" y="407669"/>
                </a:lnTo>
                <a:lnTo>
                  <a:pt x="476094" y="402589"/>
                </a:lnTo>
                <a:lnTo>
                  <a:pt x="471010" y="394969"/>
                </a:lnTo>
                <a:lnTo>
                  <a:pt x="468817" y="384809"/>
                </a:lnTo>
                <a:lnTo>
                  <a:pt x="470619" y="363219"/>
                </a:lnTo>
                <a:lnTo>
                  <a:pt x="477263" y="345439"/>
                </a:lnTo>
                <a:lnTo>
                  <a:pt x="486880" y="328929"/>
                </a:lnTo>
                <a:lnTo>
                  <a:pt x="497601" y="314959"/>
                </a:lnTo>
                <a:lnTo>
                  <a:pt x="495657" y="295909"/>
                </a:lnTo>
                <a:lnTo>
                  <a:pt x="454775" y="285749"/>
                </a:lnTo>
                <a:lnTo>
                  <a:pt x="410544" y="275589"/>
                </a:lnTo>
                <a:lnTo>
                  <a:pt x="363914" y="266699"/>
                </a:lnTo>
                <a:lnTo>
                  <a:pt x="315836" y="259079"/>
                </a:lnTo>
                <a:lnTo>
                  <a:pt x="267260" y="253999"/>
                </a:lnTo>
                <a:lnTo>
                  <a:pt x="214506" y="251459"/>
                </a:lnTo>
                <a:lnTo>
                  <a:pt x="661354" y="251459"/>
                </a:lnTo>
                <a:lnTo>
                  <a:pt x="653400" y="264159"/>
                </a:lnTo>
                <a:lnTo>
                  <a:pt x="630905" y="292099"/>
                </a:lnTo>
                <a:lnTo>
                  <a:pt x="607983" y="317499"/>
                </a:lnTo>
                <a:lnTo>
                  <a:pt x="602957" y="322579"/>
                </a:lnTo>
                <a:lnTo>
                  <a:pt x="597855" y="328929"/>
                </a:lnTo>
                <a:lnTo>
                  <a:pt x="592657" y="334009"/>
                </a:lnTo>
                <a:lnTo>
                  <a:pt x="594572" y="349249"/>
                </a:lnTo>
                <a:lnTo>
                  <a:pt x="595487" y="356869"/>
                </a:lnTo>
                <a:lnTo>
                  <a:pt x="754596" y="356869"/>
                </a:lnTo>
                <a:lnTo>
                  <a:pt x="754474" y="359409"/>
                </a:lnTo>
                <a:lnTo>
                  <a:pt x="753430" y="384809"/>
                </a:lnTo>
                <a:lnTo>
                  <a:pt x="752956" y="407669"/>
                </a:lnTo>
                <a:lnTo>
                  <a:pt x="506198" y="407669"/>
                </a:lnTo>
                <a:lnTo>
                  <a:pt x="504504" y="408939"/>
                </a:lnTo>
                <a:lnTo>
                  <a:pt x="501048" y="408939"/>
                </a:lnTo>
                <a:lnTo>
                  <a:pt x="498189" y="410209"/>
                </a:lnTo>
                <a:close/>
              </a:path>
              <a:path w="830579" h="896620">
                <a:moveTo>
                  <a:pt x="649632" y="801369"/>
                </a:moveTo>
                <a:lnTo>
                  <a:pt x="217961" y="801369"/>
                </a:lnTo>
                <a:lnTo>
                  <a:pt x="251622" y="800099"/>
                </a:lnTo>
                <a:lnTo>
                  <a:pt x="327428" y="791209"/>
                </a:lnTo>
                <a:lnTo>
                  <a:pt x="432245" y="775969"/>
                </a:lnTo>
                <a:lnTo>
                  <a:pt x="527618" y="755649"/>
                </a:lnTo>
                <a:lnTo>
                  <a:pt x="525105" y="748029"/>
                </a:lnTo>
                <a:lnTo>
                  <a:pt x="524903" y="739139"/>
                </a:lnTo>
                <a:lnTo>
                  <a:pt x="527098" y="731519"/>
                </a:lnTo>
                <a:lnTo>
                  <a:pt x="524703" y="695959"/>
                </a:lnTo>
                <a:lnTo>
                  <a:pt x="522614" y="662939"/>
                </a:lnTo>
                <a:lnTo>
                  <a:pt x="520468" y="627379"/>
                </a:lnTo>
                <a:lnTo>
                  <a:pt x="518520" y="594359"/>
                </a:lnTo>
                <a:lnTo>
                  <a:pt x="515753" y="548639"/>
                </a:lnTo>
                <a:lnTo>
                  <a:pt x="512850" y="501649"/>
                </a:lnTo>
                <a:lnTo>
                  <a:pt x="509702" y="454659"/>
                </a:lnTo>
                <a:lnTo>
                  <a:pt x="506198" y="407669"/>
                </a:lnTo>
                <a:lnTo>
                  <a:pt x="752956" y="407669"/>
                </a:lnTo>
                <a:lnTo>
                  <a:pt x="753069" y="436879"/>
                </a:lnTo>
                <a:lnTo>
                  <a:pt x="754277" y="474979"/>
                </a:lnTo>
                <a:lnTo>
                  <a:pt x="754971" y="486409"/>
                </a:lnTo>
                <a:lnTo>
                  <a:pt x="671587" y="486409"/>
                </a:lnTo>
                <a:lnTo>
                  <a:pt x="656781" y="507999"/>
                </a:lnTo>
                <a:lnTo>
                  <a:pt x="647792" y="521969"/>
                </a:lnTo>
                <a:lnTo>
                  <a:pt x="643230" y="528319"/>
                </a:lnTo>
                <a:lnTo>
                  <a:pt x="638615" y="534669"/>
                </a:lnTo>
                <a:lnTo>
                  <a:pt x="759034" y="534669"/>
                </a:lnTo>
                <a:lnTo>
                  <a:pt x="761627" y="556259"/>
                </a:lnTo>
                <a:lnTo>
                  <a:pt x="768535" y="590549"/>
                </a:lnTo>
                <a:lnTo>
                  <a:pt x="682215" y="590549"/>
                </a:lnTo>
                <a:lnTo>
                  <a:pt x="673687" y="596899"/>
                </a:lnTo>
                <a:lnTo>
                  <a:pt x="664972" y="605789"/>
                </a:lnTo>
                <a:lnTo>
                  <a:pt x="656075" y="614679"/>
                </a:lnTo>
                <a:lnTo>
                  <a:pt x="641773" y="628649"/>
                </a:lnTo>
                <a:lnTo>
                  <a:pt x="625378" y="652779"/>
                </a:lnTo>
                <a:lnTo>
                  <a:pt x="621855" y="657859"/>
                </a:lnTo>
                <a:lnTo>
                  <a:pt x="821008" y="657859"/>
                </a:lnTo>
                <a:lnTo>
                  <a:pt x="813146" y="669289"/>
                </a:lnTo>
                <a:lnTo>
                  <a:pt x="800146" y="680719"/>
                </a:lnTo>
                <a:lnTo>
                  <a:pt x="786339" y="689609"/>
                </a:lnTo>
                <a:lnTo>
                  <a:pt x="777762" y="695959"/>
                </a:lnTo>
                <a:lnTo>
                  <a:pt x="773718" y="698499"/>
                </a:lnTo>
                <a:lnTo>
                  <a:pt x="741712" y="723899"/>
                </a:lnTo>
                <a:lnTo>
                  <a:pt x="725573" y="737869"/>
                </a:lnTo>
                <a:lnTo>
                  <a:pt x="709199" y="751839"/>
                </a:lnTo>
                <a:lnTo>
                  <a:pt x="679120" y="778509"/>
                </a:lnTo>
                <a:lnTo>
                  <a:pt x="649632" y="801369"/>
                </a:lnTo>
                <a:close/>
              </a:path>
              <a:path w="830579" h="896620">
                <a:moveTo>
                  <a:pt x="759034" y="534669"/>
                </a:moveTo>
                <a:lnTo>
                  <a:pt x="638615" y="534669"/>
                </a:lnTo>
                <a:lnTo>
                  <a:pt x="643689" y="532129"/>
                </a:lnTo>
                <a:lnTo>
                  <a:pt x="648791" y="528319"/>
                </a:lnTo>
                <a:lnTo>
                  <a:pt x="668285" y="516889"/>
                </a:lnTo>
                <a:lnTo>
                  <a:pt x="670413" y="515619"/>
                </a:lnTo>
                <a:lnTo>
                  <a:pt x="672598" y="514349"/>
                </a:lnTo>
                <a:lnTo>
                  <a:pt x="672249" y="507999"/>
                </a:lnTo>
                <a:lnTo>
                  <a:pt x="671966" y="501649"/>
                </a:lnTo>
                <a:lnTo>
                  <a:pt x="671693" y="491489"/>
                </a:lnTo>
                <a:lnTo>
                  <a:pt x="671587" y="486409"/>
                </a:lnTo>
                <a:lnTo>
                  <a:pt x="754971" y="486409"/>
                </a:lnTo>
                <a:lnTo>
                  <a:pt x="756746" y="515619"/>
                </a:lnTo>
                <a:lnTo>
                  <a:pt x="759034" y="534669"/>
                </a:lnTo>
                <a:close/>
              </a:path>
              <a:path w="830579" h="896620">
                <a:moveTo>
                  <a:pt x="828988" y="638809"/>
                </a:moveTo>
                <a:lnTo>
                  <a:pt x="697195" y="638809"/>
                </a:lnTo>
                <a:lnTo>
                  <a:pt x="692814" y="627379"/>
                </a:lnTo>
                <a:lnTo>
                  <a:pt x="688864" y="614679"/>
                </a:lnTo>
                <a:lnTo>
                  <a:pt x="685334" y="603249"/>
                </a:lnTo>
                <a:lnTo>
                  <a:pt x="682215" y="590549"/>
                </a:lnTo>
                <a:lnTo>
                  <a:pt x="768535" y="590549"/>
                </a:lnTo>
                <a:lnTo>
                  <a:pt x="770070" y="598169"/>
                </a:lnTo>
                <a:lnTo>
                  <a:pt x="770542" y="599439"/>
                </a:lnTo>
                <a:lnTo>
                  <a:pt x="771061" y="601979"/>
                </a:lnTo>
                <a:lnTo>
                  <a:pt x="771552" y="604519"/>
                </a:lnTo>
                <a:lnTo>
                  <a:pt x="809973" y="604519"/>
                </a:lnTo>
                <a:lnTo>
                  <a:pt x="812707" y="605789"/>
                </a:lnTo>
                <a:lnTo>
                  <a:pt x="821236" y="610869"/>
                </a:lnTo>
                <a:lnTo>
                  <a:pt x="827106" y="618489"/>
                </a:lnTo>
                <a:lnTo>
                  <a:pt x="830071" y="627379"/>
                </a:lnTo>
                <a:lnTo>
                  <a:pt x="829881" y="636269"/>
                </a:lnTo>
                <a:lnTo>
                  <a:pt x="828988" y="638809"/>
                </a:lnTo>
                <a:close/>
              </a:path>
              <a:path w="830579" h="896620">
                <a:moveTo>
                  <a:pt x="809973" y="604519"/>
                </a:moveTo>
                <a:lnTo>
                  <a:pt x="771552" y="604519"/>
                </a:lnTo>
                <a:lnTo>
                  <a:pt x="779880" y="601979"/>
                </a:lnTo>
                <a:lnTo>
                  <a:pt x="787860" y="600709"/>
                </a:lnTo>
                <a:lnTo>
                  <a:pt x="801415" y="601979"/>
                </a:lnTo>
                <a:lnTo>
                  <a:pt x="807239" y="603249"/>
                </a:lnTo>
                <a:lnTo>
                  <a:pt x="809973" y="604519"/>
                </a:lnTo>
                <a:close/>
              </a:path>
              <a:path w="830579" h="896620">
                <a:moveTo>
                  <a:pt x="821008" y="657859"/>
                </a:moveTo>
                <a:lnTo>
                  <a:pt x="621855" y="657859"/>
                </a:lnTo>
                <a:lnTo>
                  <a:pt x="629413" y="652779"/>
                </a:lnTo>
                <a:lnTo>
                  <a:pt x="636808" y="647699"/>
                </a:lnTo>
                <a:lnTo>
                  <a:pt x="644041" y="642619"/>
                </a:lnTo>
                <a:lnTo>
                  <a:pt x="651111" y="637539"/>
                </a:lnTo>
                <a:lnTo>
                  <a:pt x="656825" y="633729"/>
                </a:lnTo>
                <a:lnTo>
                  <a:pt x="662934" y="631189"/>
                </a:lnTo>
                <a:lnTo>
                  <a:pt x="669348" y="629919"/>
                </a:lnTo>
                <a:lnTo>
                  <a:pt x="683910" y="629919"/>
                </a:lnTo>
                <a:lnTo>
                  <a:pt x="691361" y="633729"/>
                </a:lnTo>
                <a:lnTo>
                  <a:pt x="697195" y="638809"/>
                </a:lnTo>
                <a:lnTo>
                  <a:pt x="828988" y="638809"/>
                </a:lnTo>
                <a:lnTo>
                  <a:pt x="823629" y="654049"/>
                </a:lnTo>
                <a:lnTo>
                  <a:pt x="821008" y="657859"/>
                </a:lnTo>
                <a:close/>
              </a:path>
              <a:path w="830579" h="896620">
                <a:moveTo>
                  <a:pt x="570303" y="854709"/>
                </a:moveTo>
                <a:lnTo>
                  <a:pt x="564238" y="854709"/>
                </a:lnTo>
                <a:lnTo>
                  <a:pt x="554650" y="852169"/>
                </a:lnTo>
                <a:lnTo>
                  <a:pt x="550462" y="849629"/>
                </a:lnTo>
                <a:lnTo>
                  <a:pt x="581692" y="849629"/>
                </a:lnTo>
                <a:lnTo>
                  <a:pt x="576368" y="853439"/>
                </a:lnTo>
                <a:lnTo>
                  <a:pt x="570303" y="8547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32008" y="742333"/>
            <a:ext cx="10652125" cy="28879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8750" spc="245" b="0">
                <a:latin typeface="Trebuchet MS"/>
                <a:cs typeface="Trebuchet MS"/>
              </a:rPr>
              <a:t>Questions</a:t>
            </a:r>
            <a:endParaRPr sz="18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Daniel Artzi</dc:creator>
  <cp:keywords>DAFbgMksExE,BACg76wlY20</cp:keywords>
  <dc:title>Black Real Estate Presentation </dc:title>
  <dcterms:created xsi:type="dcterms:W3CDTF">2023-02-25T20:34:25Z</dcterms:created>
  <dcterms:modified xsi:type="dcterms:W3CDTF">2023-02-25T20:34:25Z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2023-02-25T00:00:00Z</vt:filetime>
  </property>
  <property fmtid="{D5CDD505-2E9C-101B-9397-08002B2CF9AE}" pid="3" name="Creator">
    <vt:lpwstr>Canva</vt:lpwstr>
  </property>
  <property fmtid="{D5CDD505-2E9C-101B-9397-08002B2CF9AE}" pid="4" name="LastSaved">
    <vt:filetime>2023-02-25T00:00:00Z</vt:filetime>
  </property>
</Properties>
</file>