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6B21B3F-883B-407D-A0DF-AE028F3E9C27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DA4E3B-FBC5-452B-B234-E35138224B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36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בבקטרקינג</a:t>
            </a:r>
            <a:r>
              <a:rPr lang="he-IL" dirty="0"/>
              <a:t> הזמן גדל </a:t>
            </a:r>
            <a:r>
              <a:rPr lang="he-IL" dirty="0" err="1"/>
              <a:t>אקספוננציאלית</a:t>
            </a:r>
            <a:r>
              <a:rPr lang="he-IL" dirty="0"/>
              <a:t> עם מספר האיברים המחוקים.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A4E3B-FBC5-452B-B234-E35138224BE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0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2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58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65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64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0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7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96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57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67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0D2C-25A9-4EC4-A057-9B240AACE9AC}" type="datetimeFigureOut">
              <a:rPr lang="he-IL" smtClean="0"/>
              <a:t>ט"ו/אלול/תש"ף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0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410A9A-055A-4A51-8124-374CDCC72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8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final Presentation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solving Sudoku using machine learning and AI tools</a:t>
            </a:r>
            <a:br>
              <a:rPr lang="en-US" b="1" dirty="0"/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961FCF5-6042-4780-ADCE-A5B527A09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539" y="3841282"/>
            <a:ext cx="8446168" cy="1655763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Chen </a:t>
            </a:r>
            <a:r>
              <a:rPr lang="en-US" sz="2400" dirty="0" err="1">
                <a:solidFill>
                  <a:srgbClr val="002060"/>
                </a:solidFill>
              </a:rPr>
              <a:t>Dudai</a:t>
            </a:r>
            <a:r>
              <a:rPr lang="en-US" sz="2400" dirty="0">
                <a:solidFill>
                  <a:srgbClr val="002060"/>
                </a:solidFill>
              </a:rPr>
              <a:t>, Barak Mamistvalov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Supervisors</a:t>
            </a:r>
            <a:r>
              <a:rPr lang="en-US" sz="2400" dirty="0">
                <a:solidFill>
                  <a:srgbClr val="002060"/>
                </a:solidFill>
              </a:rPr>
              <a:t>: Ron Dorfman, Tom </a:t>
            </a: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Jurgenson</a:t>
            </a:r>
          </a:p>
          <a:p>
            <a:pPr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Winter,  2020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highlight>
                  <a:srgbClr val="FFFF00"/>
                </a:highlight>
                <a:cs typeface="+mj-cs"/>
              </a:rPr>
              <a:t>Date:  12/9/2020</a:t>
            </a:r>
            <a:endParaRPr lang="he-IL" sz="2000" dirty="0">
              <a:solidFill>
                <a:srgbClr val="002060"/>
              </a:solidFill>
              <a:highlight>
                <a:srgbClr val="FFFF00"/>
              </a:highlight>
              <a:cs typeface="Times New Roman"/>
            </a:endParaRPr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07AEAAB5-9DAA-43FC-94DB-C940B649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30" y="2"/>
            <a:ext cx="6440227" cy="2049163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5116C3FF-C2B4-4BC9-98DF-DA9DE1D1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12" y="109287"/>
            <a:ext cx="2500095" cy="10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9B27DB-9B1D-4469-9BE6-3096C4731B09}"/>
              </a:ext>
            </a:extLst>
          </p:cNvPr>
          <p:cNvSpPr>
            <a:spLocks noGrp="1"/>
          </p:cNvSpPr>
          <p:nvPr/>
        </p:nvSpPr>
        <p:spPr>
          <a:xfrm>
            <a:off x="457200" y="2055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D21293-DC2A-4265-BE88-3FC84347FDD8}"/>
              </a:ext>
            </a:extLst>
          </p:cNvPr>
          <p:cNvSpPr>
            <a:spLocks noGrp="1"/>
          </p:cNvSpPr>
          <p:nvPr/>
        </p:nvSpPr>
        <p:spPr>
          <a:xfrm>
            <a:off x="457200" y="15311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Project Goal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Background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Literature Survey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Chosen Solution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Conclusions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Future Work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023802F-B8AD-4425-AF95-8D483ECA494C}"/>
              </a:ext>
            </a:extLst>
          </p:cNvPr>
          <p:cNvSpPr>
            <a:spLocks noGrp="1"/>
          </p:cNvSpPr>
          <p:nvPr/>
        </p:nvSpPr>
        <p:spPr>
          <a:xfrm>
            <a:off x="-866273" y="62872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D9778-10B4-40FB-B4E4-44FA89A8663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FBC9EBA-8112-4C6C-93D8-92AE3D945B9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Goal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FC7FEA7A-6966-4A5C-9646-CB3889CAE754}"/>
              </a:ext>
            </a:extLst>
          </p:cNvPr>
          <p:cNvSpPr txBox="1"/>
          <p:nvPr/>
        </p:nvSpPr>
        <p:spPr>
          <a:xfrm>
            <a:off x="457200" y="1650041"/>
            <a:ext cx="8085221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Solving Sudoku fast using deep learning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to brute-force method</a:t>
            </a:r>
          </a:p>
        </p:txBody>
      </p:sp>
    </p:spTree>
    <p:extLst>
      <p:ext uri="{BB962C8B-B14F-4D97-AF65-F5344CB8AC3E}">
        <p14:creationId xmlns:p14="http://schemas.microsoft.com/office/powerpoint/2010/main" val="1221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737D7-EE33-4BB4-92B4-7DA42A74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C3186A-C9C6-4A2F-BEA1-4EA14BDF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/>
              <a:t>Sudoku is a widespread game </a:t>
            </a:r>
          </a:p>
          <a:p>
            <a:pPr lvl="2" algn="l" rtl="0"/>
            <a:r>
              <a:rPr lang="en-US" dirty="0"/>
              <a:t>Common size is 9x9 </a:t>
            </a:r>
          </a:p>
          <a:p>
            <a:pPr lvl="2" algn="l" rtl="0"/>
            <a:r>
              <a:rPr lang="en-US" dirty="0"/>
              <a:t>Fill board with numbers 1-9</a:t>
            </a:r>
          </a:p>
          <a:p>
            <a:pPr lvl="2" algn="l" rtl="0"/>
            <a:r>
              <a:rPr lang="en-US" dirty="0"/>
              <a:t>Unique digits on every row, column, block</a:t>
            </a:r>
          </a:p>
          <a:p>
            <a:pPr lvl="1" algn="l" rtl="0"/>
            <a:r>
              <a:rPr lang="en-US" dirty="0"/>
              <a:t>Backtracking is the common method of solving</a:t>
            </a:r>
          </a:p>
          <a:p>
            <a:pPr lvl="2" algn="l" rtl="0"/>
            <a:r>
              <a:rPr lang="en-US" dirty="0"/>
              <a:t>Very time consuming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A2C6EE4-353F-4474-A7A5-087047FB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53" y="4205585"/>
            <a:ext cx="5210802" cy="24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E9948F-F55D-49AF-8364-0CD6900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6AE3D2-9206-4EF1-8716-9A5B31C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66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80E490-6E4D-4338-BB9A-E6695C51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953C7B-A8C0-430E-A2AA-272B22325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1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9D8551-51A4-4C77-9D66-60A6E1B3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8E8CF1-6FD1-471A-875E-86D2272F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3386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106</Words>
  <Application>Microsoft Office PowerPoint</Application>
  <PresentationFormat>‫הצגה על המסך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  final Presentation  solving Sudoku using machine learning and AI tools </vt:lpstr>
      <vt:lpstr>מצגת של PowerPoint‏</vt:lpstr>
      <vt:lpstr>מצגת של PowerPoint‏</vt:lpstr>
      <vt:lpstr>Background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Presentation  solving Sudoku using machine learning and AI tools </dc:title>
  <dc:creator>barak mamistvalov</dc:creator>
  <cp:lastModifiedBy>barak mamistvalov</cp:lastModifiedBy>
  <cp:revision>5</cp:revision>
  <dcterms:created xsi:type="dcterms:W3CDTF">2020-09-04T11:51:26Z</dcterms:created>
  <dcterms:modified xsi:type="dcterms:W3CDTF">2020-09-04T12:23:24Z</dcterms:modified>
</cp:coreProperties>
</file>