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25" d="100"/>
          <a:sy n="25" d="100"/>
        </p:scale>
        <p:origin x="1104" y="-66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593949" y="35917091"/>
            <a:ext cx="9052049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790206" y="25732691"/>
            <a:ext cx="9054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294780" y="8623033"/>
            <a:ext cx="10130528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29999" y="30877090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778347" y="9583125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Sudoku game is a number placement puzzle that gained massive popularity in the last few years.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is to fill a 9×9 grid with digits so that each column, row, and 3×3 blocks contain all the digits from 1 to 9.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algorithm is a common method for solving Sudoku automatically.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2052638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900000" y="21661160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to brute-force method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900000" y="25440481"/>
            <a:ext cx="8791594" cy="415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appropriate Deep Learning architectures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Improving solutions from the literature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??? Use an iterative solution???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different Deep Learning methods we used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Deep Learning solution to the Backtracking solution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36000" y="24297481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0937047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Backtracking Solution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790206" y="25792648"/>
            <a:ext cx="825427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849518" y="35999013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56000" y="37186572"/>
            <a:ext cx="8641154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765020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Chosen Solution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Sudoku Using Machine Learning And AI Tools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698206" y="7272035"/>
            <a:ext cx="19785013" cy="69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 Dudai and Barak Mamistvalov, Supervised by Ron Dorfman and Tom Jurgenson</a:t>
            </a: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1479468" y="8507839"/>
            <a:ext cx="8083632" cy="107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in Meters</a:t>
            </a: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441048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 Detection</a:t>
            </a:r>
          </a:p>
        </p:txBody>
      </p: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140164"/>
            <a:ext cx="9864000" cy="25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Offline: training a FC or CNN architecture to solve Sudoku puzzles using a dataset of one million Sudoku puzzles.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 a partial Sudoku puzzles is the input of the trained architecture and the output is the suggested solution of the network.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802953" y="32389029"/>
            <a:ext cx="9026463" cy="256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common automatically solution for Sudoku is using backtracking meaning: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recursive algorithm that attempts testing all possible paths towards a solution until a solution is found.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candidate for the solution cannot possibly be completed to a valid solution, the algorithm abandons the candidate ("backtracks").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462590" y="19031124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Sudoku puzzle and the solution 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754206" y="27051972"/>
            <a:ext cx="8474400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320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best results is with 3 layers of FC...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לשים טבלה</a:t>
            </a:r>
            <a:endParaRPr lang="en-US" sz="299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2020</a:t>
            </a:r>
          </a:p>
        </p:txBody>
      </p:sp>
      <p:sp>
        <p:nvSpPr>
          <p:cNvPr id="132" name="Rounded Rectangle 18"/>
          <p:cNvSpPr/>
          <p:nvPr/>
        </p:nvSpPr>
        <p:spPr>
          <a:xfrm>
            <a:off x="629999" y="8623033"/>
            <a:ext cx="9360000" cy="21788104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294781" y="8623033"/>
            <a:ext cx="10130526" cy="1976000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592000" y="35917091"/>
            <a:ext cx="8947405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790206" y="25732691"/>
            <a:ext cx="8818148" cy="971640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6983221-BA4C-4D5E-AFD2-FE774F73CF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21" b="2144"/>
          <a:stretch/>
        </p:blipFill>
        <p:spPr>
          <a:xfrm>
            <a:off x="778347" y="14936047"/>
            <a:ext cx="8990519" cy="386713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160E90E-04E9-4155-9F1D-C5E97A16148C}"/>
              </a:ext>
            </a:extLst>
          </p:cNvPr>
          <p:cNvPicPr/>
          <p:nvPr/>
        </p:nvPicPr>
        <p:blipFill rotWithShape="1">
          <a:blip r:embed="rId7"/>
          <a:srcRect r="1561"/>
          <a:stretch/>
        </p:blipFill>
        <p:spPr>
          <a:xfrm>
            <a:off x="10575236" y="13228574"/>
            <a:ext cx="9709979" cy="6000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Converting the puzzle to one-hot vector with.</a:t>
                </a: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solving method In test time: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Fill the puzzle digit by digit and not the entire puzzle at once (like human do).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iteration the chosen digit to fill is the one with best confidence.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Calculates updated confidence for each cell.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 the new puzzle each iteration to the net.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endParaRPr lang="en-US" sz="2990" b="0" dirty="0">
                  <a:solidFill>
                    <a:srgbClr val="000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25679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Tried different FC and CNN architectures and best results were with: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FC network with 3 layers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e>
                      <m:sup>
                        <m:r>
                          <a:rPr lang="en-US" sz="2990" b="0" i="1" smtClean="0">
                            <a:solidFill>
                              <a:srgbClr val="000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neurons in each layer.</a:t>
                </a:r>
              </a:p>
              <a:p>
                <a:pPr marL="867563" lvl="1" indent="-425679" algn="l" rtl="0">
                  <a:spcBef>
                    <a:spcPts val="1682"/>
                  </a:spcBef>
                  <a:buSzPct val="125000"/>
                  <a:buFont typeface="Arial" pitchFamily="34" charset="0"/>
                  <a:buChar char="•"/>
                </a:pPr>
                <a:r>
                  <a:rPr lang="en-US" sz="2990" b="0" dirty="0">
                    <a:solidFill>
                      <a:srgbClr val="000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CNN network with filters that their sizes compatible for each row, column and block in the puzzle.</a:t>
                </a:r>
              </a:p>
            </p:txBody>
          </p:sp>
        </mc:Choice>
        <mc:Fallback xmlns=""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11131FA0-C709-46D6-825C-E09958212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215" y="19344481"/>
                <a:ext cx="9864000" cy="2511850"/>
              </a:xfrm>
              <a:prstGeom prst="rect">
                <a:avLst/>
              </a:prstGeom>
              <a:blipFill>
                <a:blip r:embed="rId10"/>
                <a:stretch>
                  <a:fillRect l="-1854" t="-6068" r="-1112" b="-2604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0957B2C4-CF54-4E56-9E76-ABB547348C82}"/>
              </a:ext>
            </a:extLst>
          </p:cNvPr>
          <p:cNvSpPr/>
          <p:nvPr/>
        </p:nvSpPr>
        <p:spPr>
          <a:xfrm>
            <a:off x="10294781" y="28740818"/>
            <a:ext cx="10090713" cy="1206548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105EC16F-A1D2-4538-9D7A-13257AD5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4132" y="28780390"/>
            <a:ext cx="8442350" cy="105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FD83F2F-E24E-42E2-9D56-F36F7A382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06" y="30204861"/>
            <a:ext cx="9514320" cy="26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learning describes a type of learning in which you first start out with only easy examples of a task and then gradually increase the task difficulty.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 article: Guy, H. (2019). “On the power of curriculum learning in training deep networks”, we saw that Curriculum learning in deep neural networks can improve the results of the network.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method in our project: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 number of deleted digits in the puzzle to increase the level of difficulty.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elements properly from the original board to avoid more than one possible solution.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number of deleted elements so the net will “remember” how to solve easy puzzles.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גרף של השוואה בין התוצאות עם ובלי </a:t>
            </a:r>
            <a:r>
              <a:rPr lang="en-US" sz="299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curriculum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145">
            <a:extLst>
              <a:ext uri="{FF2B5EF4-FFF2-40B4-BE49-F238E27FC236}">
                <a16:creationId xmlns:a16="http://schemas.microsoft.com/office/drawing/2014/main" id="{2E7327C9-BF7D-479E-90FD-FA72315EA777}"/>
              </a:ext>
            </a:extLst>
          </p:cNvPr>
          <p:cNvSpPr/>
          <p:nvPr/>
        </p:nvSpPr>
        <p:spPr>
          <a:xfrm>
            <a:off x="10294781" y="28740818"/>
            <a:ext cx="10090713" cy="13042683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תיבת טקסט 191">
            <a:extLst>
              <a:ext uri="{FF2B5EF4-FFF2-40B4-BE49-F238E27FC236}">
                <a16:creationId xmlns:a16="http://schemas.microsoft.com/office/drawing/2014/main" id="{08FB1DF8-1272-4ECA-AC37-50526D3B620F}"/>
              </a:ext>
            </a:extLst>
          </p:cNvPr>
          <p:cNvSpPr txBox="1"/>
          <p:nvPr/>
        </p:nvSpPr>
        <p:spPr>
          <a:xfrm>
            <a:off x="20515893" y="10836886"/>
            <a:ext cx="15175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he-IL" sz="4800" b="0" dirty="0">
                <a:solidFill>
                  <a:srgbClr val="000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גרפים יפים של איבר ספציפי ברשת</a:t>
            </a:r>
            <a:endParaRPr lang="en-US" sz="4800" b="0" dirty="0">
              <a:solidFill>
                <a:srgbClr val="00006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E1EA1854-8E60-4667-B284-B267B86706B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06" y="36794281"/>
            <a:ext cx="8490593" cy="4205563"/>
          </a:xfrm>
          <a:prstGeom prst="rect">
            <a:avLst/>
          </a:prstGeom>
        </p:spPr>
      </p:pic>
      <p:sp>
        <p:nvSpPr>
          <p:cNvPr id="38" name="Rounded Rectangle 18">
            <a:extLst>
              <a:ext uri="{FF2B5EF4-FFF2-40B4-BE49-F238E27FC236}">
                <a16:creationId xmlns:a16="http://schemas.microsoft.com/office/drawing/2014/main" id="{30B0316D-5A30-4BD3-910F-662362C8CA49}"/>
              </a:ext>
            </a:extLst>
          </p:cNvPr>
          <p:cNvSpPr/>
          <p:nvPr/>
        </p:nvSpPr>
        <p:spPr>
          <a:xfrm>
            <a:off x="20754206" y="860028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3E2FC490-3461-4B70-8B6B-307E0808B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8988" y="8660237"/>
            <a:ext cx="7261218" cy="107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The Net</a:t>
            </a:r>
          </a:p>
        </p:txBody>
      </p:sp>
      <p:sp>
        <p:nvSpPr>
          <p:cNvPr id="40" name="Rounded Rectangle 18">
            <a:extLst>
              <a:ext uri="{FF2B5EF4-FFF2-40B4-BE49-F238E27FC236}">
                <a16:creationId xmlns:a16="http://schemas.microsoft.com/office/drawing/2014/main" id="{1304D71D-B872-47D6-91D2-B65417368FF7}"/>
              </a:ext>
            </a:extLst>
          </p:cNvPr>
          <p:cNvSpPr/>
          <p:nvPr/>
        </p:nvSpPr>
        <p:spPr>
          <a:xfrm>
            <a:off x="20754206" y="8600281"/>
            <a:ext cx="9360000" cy="14369766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F8DEDE-146B-4C7A-986C-B8ABD3C9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8" y="41068070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example for backtracking solution for 4x4 Sudoku puzzle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517</Words>
  <Application>Microsoft Office PowerPoint</Application>
  <PresentationFormat>מותאם אישית</PresentationFormat>
  <Paragraphs>56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2020-09-05T16:23:05Z</dcterms:modified>
</cp:coreProperties>
</file>