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25" d="100"/>
          <a:sy n="25" d="100"/>
        </p:scale>
        <p:origin x="1104" y="-397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5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593949" y="35917091"/>
            <a:ext cx="9052049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790206" y="25732691"/>
            <a:ext cx="9054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294780" y="8623033"/>
            <a:ext cx="10130528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999" y="30877090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778347" y="9583125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Sudoku game is a number placement puzzle that gained massive popularity in the last few years.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is to fill a 9×9 grid with digits so that each column, row, and 3×3 blocks contain all the digits from 1 to 9.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algorithm is a common method for solving Sudoku automatically.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52638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661160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fast using deep learning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to brute-force method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5440481"/>
            <a:ext cx="8791594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appropriate Deep Learning architectures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Improving solutions from the literature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??? Use an iterative solution???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different Deep Learning methods we used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Deep Learning solution to the Backtracking solution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0776406" y="34654862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distance vs. GPS measured distance 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4297481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09370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Solution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790206" y="25792648"/>
            <a:ext cx="825427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849518" y="3599901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7186572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estimation of distance with suitable accuracy for navigation applications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horizon detection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selection of nearest point of tracked vehicle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Computationally efficient algorithm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Feasible to run in real-time on a USV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765020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Chosen Solution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Using Machine Learning And AI Tools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4698206" y="7272035"/>
            <a:ext cx="19785013" cy="6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 Dudai and Barak Mamistvalov, Supervised by Ron Dorfman and Tom Jurgenson</a:t>
            </a: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1479468" y="8507839"/>
            <a:ext cx="8083632" cy="107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in Meters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44104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Detection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10140164"/>
            <a:ext cx="9864000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Offline: training a FC or CNN architecture to solve Sudoku puzzles using a dataset of one million Sudoku puzzles.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 a partial Sudoku puzzles is the input of the trained architecture and the output is the suggested solution of the network.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802953" y="32389029"/>
            <a:ext cx="9026463" cy="25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common automatically solution for Sudoku is using backtracking meaning: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recursive algorithm that attempts testing all possible paths towards a solution until a solution is found.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candidate for the solution cannot possibly be completed to a valid solution, the algorithm abandons the candidate ("backtracks").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462590" y="19031124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Sudoku puzzle and the solution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307" y="31260606"/>
            <a:ext cx="4556494" cy="33351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4347" y="31253739"/>
            <a:ext cx="4555059" cy="3334115"/>
          </a:xfrm>
          <a:prstGeom prst="rect">
            <a:avLst/>
          </a:prstGeom>
        </p:spPr>
      </p:pic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754206" y="27051972"/>
            <a:ext cx="8474400" cy="441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2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results is with 3 layers of FC...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he-IL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לשים טבלה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experiment with multiple marine vessels was conducted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 to ground truth, videos were synchronized with GPS coordinate measurements for each vessel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show a mean absolute relative error of 7.1% with a standard deviation of 5.8%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2020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178810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294781" y="8623033"/>
            <a:ext cx="10130526" cy="1976000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592000" y="35917091"/>
            <a:ext cx="8947405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790206" y="25732691"/>
            <a:ext cx="8818148" cy="971640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6983221-BA4C-4D5E-AFD2-FE774F73CFF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21" b="2144"/>
          <a:stretch/>
        </p:blipFill>
        <p:spPr>
          <a:xfrm>
            <a:off x="778347" y="14936047"/>
            <a:ext cx="8990519" cy="386713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160E90E-04E9-4155-9F1D-C5E97A16148C}"/>
              </a:ext>
            </a:extLst>
          </p:cNvPr>
          <p:cNvPicPr/>
          <p:nvPr/>
        </p:nvPicPr>
        <p:blipFill rotWithShape="1">
          <a:blip r:embed="rId9"/>
          <a:srcRect r="1561"/>
          <a:stretch/>
        </p:blipFill>
        <p:spPr>
          <a:xfrm>
            <a:off x="10575236" y="13228574"/>
            <a:ext cx="9709979" cy="60004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Converting the puzzle to one-hot vector with.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solving method In test time: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Fill the puzzle digit by digit and not the entire puzzle at once (like human do).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iteration the chosen digit to fill is the one with best confidence.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Calculates updated confidence for each cell.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Plug the new puzzle each iteration to the net.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Tried different FC and CNN architectures and best results were with: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FC network with 3 layers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neurons in each layer.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CNN network with filters that their sizes compatible for each row, column and block in the puzzle.</a:t>
                </a:r>
              </a:p>
            </p:txBody>
          </p:sp>
        </mc:Choice>
        <mc:Fallback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blipFill>
                <a:blip r:embed="rId10"/>
                <a:stretch>
                  <a:fillRect l="-1854" t="-6068" r="-1112" b="-2604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0957B2C4-CF54-4E56-9E76-ABB547348C82}"/>
              </a:ext>
            </a:extLst>
          </p:cNvPr>
          <p:cNvSpPr/>
          <p:nvPr/>
        </p:nvSpPr>
        <p:spPr>
          <a:xfrm>
            <a:off x="10294781" y="28740818"/>
            <a:ext cx="10090713" cy="1206548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05EC16F-A1D2-4538-9D7A-13257AD5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132" y="28780390"/>
            <a:ext cx="8442350" cy="105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FD83F2F-E24E-42E2-9D56-F36F7A38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606" y="30204861"/>
            <a:ext cx="9514320" cy="267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 describes a type of learning in which you first start out with only easy examples of a task and then gradually increase the task difficulty.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article: Guy, H. (2019). “On the power of curriculum learning in training deep networks”, we saw that Curriculum learning in deep neural networks can improve the results of the network.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method in our project: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number of deleted digits in the puzzle to increase the level of difficulty.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elements properly from the original board to avoid more than one possible solution.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number of deleted elements so the net will “remember” how to solve easy puzzles.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he-IL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גרף של השוואה בין התוצאות עם ובלי </a:t>
            </a:r>
            <a:r>
              <a:rPr lang="en-US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curriculum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145">
            <a:extLst>
              <a:ext uri="{FF2B5EF4-FFF2-40B4-BE49-F238E27FC236}">
                <a16:creationId xmlns:a16="http://schemas.microsoft.com/office/drawing/2014/main" id="{2E7327C9-BF7D-479E-90FD-FA72315EA777}"/>
              </a:ext>
            </a:extLst>
          </p:cNvPr>
          <p:cNvSpPr/>
          <p:nvPr/>
        </p:nvSpPr>
        <p:spPr>
          <a:xfrm>
            <a:off x="10294781" y="28740818"/>
            <a:ext cx="10090713" cy="1304268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תיבת טקסט 191">
            <a:extLst>
              <a:ext uri="{FF2B5EF4-FFF2-40B4-BE49-F238E27FC236}">
                <a16:creationId xmlns:a16="http://schemas.microsoft.com/office/drawing/2014/main" id="{08FB1DF8-1272-4ECA-AC37-50526D3B620F}"/>
              </a:ext>
            </a:extLst>
          </p:cNvPr>
          <p:cNvSpPr txBox="1"/>
          <p:nvPr/>
        </p:nvSpPr>
        <p:spPr>
          <a:xfrm>
            <a:off x="20515893" y="10760686"/>
            <a:ext cx="15175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he-IL" sz="480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גרפים יפים של איבר ספציפי ברשת</a:t>
            </a:r>
            <a:endParaRPr lang="en-US" sz="4800" b="0" dirty="0">
              <a:solidFill>
                <a:srgbClr val="00006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E1EA1854-8E60-4667-B284-B267B86706B4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6" y="36794281"/>
            <a:ext cx="8490593" cy="4205563"/>
          </a:xfrm>
          <a:prstGeom prst="rect">
            <a:avLst/>
          </a:prstGeom>
        </p:spPr>
      </p:pic>
      <p:sp>
        <p:nvSpPr>
          <p:cNvPr id="38" name="Rounded Rectangle 18">
            <a:extLst>
              <a:ext uri="{FF2B5EF4-FFF2-40B4-BE49-F238E27FC236}">
                <a16:creationId xmlns:a16="http://schemas.microsoft.com/office/drawing/2014/main" id="{30B0316D-5A30-4BD3-910F-662362C8CA49}"/>
              </a:ext>
            </a:extLst>
          </p:cNvPr>
          <p:cNvSpPr/>
          <p:nvPr/>
        </p:nvSpPr>
        <p:spPr>
          <a:xfrm>
            <a:off x="20754206" y="8714309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3E2FC490-3461-4B70-8B6B-307E0808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8988" y="8774266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0" name="Rounded Rectangle 18">
            <a:extLst>
              <a:ext uri="{FF2B5EF4-FFF2-40B4-BE49-F238E27FC236}">
                <a16:creationId xmlns:a16="http://schemas.microsoft.com/office/drawing/2014/main" id="{1304D71D-B872-47D6-91D2-B65417368FF7}"/>
              </a:ext>
            </a:extLst>
          </p:cNvPr>
          <p:cNvSpPr/>
          <p:nvPr/>
        </p:nvSpPr>
        <p:spPr>
          <a:xfrm>
            <a:off x="20754206" y="8714309"/>
            <a:ext cx="9360000" cy="14369766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F8DEDE-146B-4C7A-986C-B8ABD3C9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8" y="41068070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for backtracking solution for 4x4 Sudoku puzzle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595</Words>
  <Application>Microsoft Office PowerPoint</Application>
  <PresentationFormat>מותאם אישית</PresentationFormat>
  <Paragraphs>66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2020-09-05T14:18:16Z</dcterms:modified>
</cp:coreProperties>
</file>