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3"/>
  </p:notesMasterIdLst>
  <p:handoutMasterIdLst>
    <p:handoutMasterId r:id="rId24"/>
  </p:handoutMasterIdLst>
  <p:sldIdLst>
    <p:sldId id="256" r:id="rId2"/>
    <p:sldId id="257" r:id="rId3"/>
    <p:sldId id="258" r:id="rId4"/>
    <p:sldId id="262" r:id="rId5"/>
    <p:sldId id="260" r:id="rId6"/>
    <p:sldId id="272" r:id="rId7"/>
    <p:sldId id="261" r:id="rId8"/>
    <p:sldId id="274" r:id="rId9"/>
    <p:sldId id="263" r:id="rId10"/>
    <p:sldId id="264" r:id="rId11"/>
    <p:sldId id="265" r:id="rId12"/>
    <p:sldId id="267" r:id="rId13"/>
    <p:sldId id="269" r:id="rId14"/>
    <p:sldId id="275" r:id="rId15"/>
    <p:sldId id="277" r:id="rId16"/>
    <p:sldId id="279" r:id="rId17"/>
    <p:sldId id="268" r:id="rId18"/>
    <p:sldId id="271" r:id="rId19"/>
    <p:sldId id="273" r:id="rId20"/>
    <p:sldId id="266"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3792" autoAdjust="0"/>
  </p:normalViewPr>
  <p:slideViewPr>
    <p:cSldViewPr snapToGrid="0">
      <p:cViewPr varScale="1">
        <p:scale>
          <a:sx n="62" d="100"/>
          <a:sy n="62" d="100"/>
        </p:scale>
        <p:origin x="14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0C2B051F-9742-4BF6-A287-344DA85D53DA}"/>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3196A2B2-F10A-4E1D-B6D1-DB39D5F41621}"/>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B9B646A0-8041-4E6E-836C-EE83B35CC850}" type="datetimeFigureOut">
              <a:rPr lang="he-IL" smtClean="0"/>
              <a:t>כ"ב/אלול/תש"ף</a:t>
            </a:fld>
            <a:endParaRPr lang="he-IL"/>
          </a:p>
        </p:txBody>
      </p:sp>
      <p:sp>
        <p:nvSpPr>
          <p:cNvPr id="4" name="מציין מיקום של כותרת תחתונה 3">
            <a:extLst>
              <a:ext uri="{FF2B5EF4-FFF2-40B4-BE49-F238E27FC236}">
                <a16:creationId xmlns:a16="http://schemas.microsoft.com/office/drawing/2014/main" id="{CCA39FCC-287A-482F-8043-D294C75B9B72}"/>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3771E368-A51B-4FA5-92C5-FC69D6EE5F30}"/>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BBD7351B-C393-4926-8409-BD3C11014BE1}"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כ"ב/אלול/תש"ף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 התעסקו בבעיה ברמה הכי פשוטה ופחות </a:t>
            </a:r>
            <a:r>
              <a:rPr lang="he-IL" dirty="0" err="1"/>
              <a:t>בנסיונות</a:t>
            </a:r>
            <a:r>
              <a:rPr lang="he-IL" dirty="0"/>
              <a:t> להבין את הרשת ואת שיטות האימון השונות.</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כאן ניתן לראות איך הרשת טועה בהצבת הספרה 1.</a:t>
            </a:r>
          </a:p>
          <a:p>
            <a:r>
              <a:rPr lang="he-IL" dirty="0"/>
              <a:t>יש תא סמוך עם רמת ביטחון 100 אחוז (כנראה מעט פחות)</a:t>
            </a:r>
            <a:r>
              <a:rPr lang="en-US" dirty="0"/>
              <a:t> </a:t>
            </a:r>
            <a:r>
              <a:rPr lang="he-IL" dirty="0"/>
              <a:t> או שזה בגלל שהאינדקס </a:t>
            </a:r>
            <a:r>
              <a:rPr lang="he-IL" dirty="0" err="1"/>
              <a:t>הארשון</a:t>
            </a:r>
            <a:r>
              <a:rPr lang="he-IL" dirty="0"/>
              <a:t> נלקח </a:t>
            </a:r>
            <a:r>
              <a:rPr lang="he-IL" dirty="0" err="1"/>
              <a:t>בארגמקס</a:t>
            </a:r>
            <a:r>
              <a:rPr lang="he-IL" dirty="0"/>
              <a:t>. </a:t>
            </a:r>
            <a:br>
              <a:rPr lang="en-US" dirty="0"/>
            </a:br>
            <a:r>
              <a:rPr lang="he-IL" dirty="0"/>
              <a:t>רואים איך אחרי המילוי של 1 הביטחון בתא הסמוך צונח ולכן טעות מובילה לטעות..</a:t>
            </a:r>
          </a:p>
          <a:p>
            <a:endParaRPr lang="he-IL" dirty="0"/>
          </a:p>
          <a:p>
            <a:r>
              <a:rPr lang="he-IL" dirty="0"/>
              <a:t>רואים גם שהטעות הבאה קרתה עקב הטעות הראשונה. כך למעשה הרשת יחסית שמרה על מילוי נכון למרות שהייתה לה החלטה לא נכונה.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54207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r>
              <a:rPr lang="he-IL" dirty="0"/>
              <a:t>אחד הדברים שלמדנו – מעבר </a:t>
            </a:r>
            <a:r>
              <a:rPr lang="he-IL" dirty="0" err="1"/>
              <a:t>לארכיטרקוטרת</a:t>
            </a:r>
            <a:r>
              <a:rPr lang="he-IL" dirty="0"/>
              <a:t> הרשת אז חשובה גם שיטת האימון חשובה מאוד.</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6</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10501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147325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כ"ב/אלול/תש"ף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2"/>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a:t>
            </a:r>
            <a:r>
              <a:rPr lang="en-US" sz="2400" dirty="0">
                <a:solidFill>
                  <a:schemeClr val="tx1"/>
                </a:solidFill>
                <a:highlight>
                  <a:srgbClr val="FFFF00"/>
                </a:highlight>
              </a:rPr>
              <a:t>:  TODO</a:t>
            </a:r>
            <a:endParaRPr lang="he-IL" sz="2400" dirty="0">
              <a:solidFill>
                <a:schemeClr val="tx1"/>
              </a:solidFill>
              <a:highlight>
                <a:srgbClr val="FFFF00"/>
              </a:highlight>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3"/>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038553628"/>
              </p:ext>
            </p:extLst>
          </p:nvPr>
        </p:nvGraphicFramePr>
        <p:xfrm>
          <a:off x="96253" y="1405288"/>
          <a:ext cx="8970744" cy="486514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443789">
                  <a:extLst>
                    <a:ext uri="{9D8B030D-6E8A-4147-A177-3AD203B41FA5}">
                      <a16:colId xmlns:a16="http://schemas.microsoft.com/office/drawing/2014/main" val="1379176819"/>
                    </a:ext>
                  </a:extLst>
                </a:gridCol>
                <a:gridCol w="1607419">
                  <a:extLst>
                    <a:ext uri="{9D8B030D-6E8A-4147-A177-3AD203B41FA5}">
                      <a16:colId xmlns:a16="http://schemas.microsoft.com/office/drawing/2014/main" val="606731208"/>
                    </a:ext>
                  </a:extLst>
                </a:gridCol>
                <a:gridCol w="1225797">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323282">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026366"/>
                  </a:ext>
                </a:extLst>
              </a:tr>
              <a:tr h="885466">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spTree>
    <p:extLst>
      <p:ext uri="{BB962C8B-B14F-4D97-AF65-F5344CB8AC3E}">
        <p14:creationId xmlns:p14="http://schemas.microsoft.com/office/powerpoint/2010/main" val="23147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82574"/>
            <a:ext cx="7886700" cy="1325563"/>
          </a:xfrm>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13" name="תמונה 12">
            <a:extLst>
              <a:ext uri="{FF2B5EF4-FFF2-40B4-BE49-F238E27FC236}">
                <a16:creationId xmlns:a16="http://schemas.microsoft.com/office/drawing/2014/main" id="{233E4795-F8ED-4527-A29C-A1DC08138055}"/>
              </a:ext>
            </a:extLst>
          </p:cNvPr>
          <p:cNvPicPr>
            <a:picLocks noChangeAspect="1"/>
          </p:cNvPicPr>
          <p:nvPr/>
        </p:nvPicPr>
        <p:blipFill>
          <a:blip r:embed="rId4"/>
          <a:stretch>
            <a:fillRect/>
          </a:stretch>
        </p:blipFill>
        <p:spPr>
          <a:xfrm>
            <a:off x="0" y="776104"/>
            <a:ext cx="4039692" cy="3096602"/>
          </a:xfrm>
          <a:prstGeom prst="rect">
            <a:avLst/>
          </a:prstGeom>
        </p:spPr>
      </p:pic>
      <p:pic>
        <p:nvPicPr>
          <p:cNvPr id="15" name="תמונה 14">
            <a:extLst>
              <a:ext uri="{FF2B5EF4-FFF2-40B4-BE49-F238E27FC236}">
                <a16:creationId xmlns:a16="http://schemas.microsoft.com/office/drawing/2014/main" id="{4F46B4C0-5FB8-4228-A13C-2EC2C725E65C}"/>
              </a:ext>
            </a:extLst>
          </p:cNvPr>
          <p:cNvPicPr>
            <a:picLocks noChangeAspect="1"/>
          </p:cNvPicPr>
          <p:nvPr/>
        </p:nvPicPr>
        <p:blipFill>
          <a:blip r:embed="rId5"/>
          <a:stretch>
            <a:fillRect/>
          </a:stretch>
        </p:blipFill>
        <p:spPr>
          <a:xfrm>
            <a:off x="4986337" y="750705"/>
            <a:ext cx="4144962" cy="3133259"/>
          </a:xfrm>
          <a:prstGeom prst="rect">
            <a:avLst/>
          </a:prstGeom>
        </p:spPr>
      </p:pic>
      <p:sp>
        <p:nvSpPr>
          <p:cNvPr id="16" name="חץ: ימינה 15">
            <a:extLst>
              <a:ext uri="{FF2B5EF4-FFF2-40B4-BE49-F238E27FC236}">
                <a16:creationId xmlns:a16="http://schemas.microsoft.com/office/drawing/2014/main" id="{CAC1AB34-3775-4F65-BC80-7E0EF20B5DC9}"/>
              </a:ext>
            </a:extLst>
          </p:cNvPr>
          <p:cNvSpPr/>
          <p:nvPr/>
        </p:nvSpPr>
        <p:spPr>
          <a:xfrm>
            <a:off x="4178299" y="1758158"/>
            <a:ext cx="808038"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a:extLst>
              <a:ext uri="{FF2B5EF4-FFF2-40B4-BE49-F238E27FC236}">
                <a16:creationId xmlns:a16="http://schemas.microsoft.com/office/drawing/2014/main" id="{F8DFDE64-5EF9-4774-A9F7-621152E4DF9E}"/>
              </a:ext>
            </a:extLst>
          </p:cNvPr>
          <p:cNvPicPr>
            <a:picLocks noChangeAspect="1"/>
          </p:cNvPicPr>
          <p:nvPr/>
        </p:nvPicPr>
        <p:blipFill>
          <a:blip r:embed="rId6"/>
          <a:stretch>
            <a:fillRect/>
          </a:stretch>
        </p:blipFill>
        <p:spPr>
          <a:xfrm>
            <a:off x="5181600" y="3919672"/>
            <a:ext cx="3333750" cy="2560173"/>
          </a:xfrm>
          <a:prstGeom prst="rect">
            <a:avLst/>
          </a:prstGeom>
        </p:spPr>
      </p:pic>
      <p:sp>
        <p:nvSpPr>
          <p:cNvPr id="20" name="חץ: ימינה 19">
            <a:extLst>
              <a:ext uri="{FF2B5EF4-FFF2-40B4-BE49-F238E27FC236}">
                <a16:creationId xmlns:a16="http://schemas.microsoft.com/office/drawing/2014/main" id="{D41B2607-0223-4966-8B31-1799E6247195}"/>
              </a:ext>
            </a:extLst>
          </p:cNvPr>
          <p:cNvSpPr/>
          <p:nvPr/>
        </p:nvSpPr>
        <p:spPr>
          <a:xfrm>
            <a:off x="1854198" y="4524984"/>
            <a:ext cx="3022601"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After 9 correct iterations</a:t>
            </a:r>
            <a:endParaRPr lang="he-IL" dirty="0"/>
          </a:p>
        </p:txBody>
      </p:sp>
    </p:spTree>
    <p:extLst>
      <p:ext uri="{BB962C8B-B14F-4D97-AF65-F5344CB8AC3E}">
        <p14:creationId xmlns:p14="http://schemas.microsoft.com/office/powerpoint/2010/main" val="321446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2"/>
          <a:stretch>
            <a:fillRect/>
          </a:stretch>
        </p:blipFill>
        <p:spPr>
          <a:xfrm>
            <a:off x="0" y="0"/>
            <a:ext cx="5630779" cy="3041584"/>
          </a:xfrm>
          <a:prstGeom prst="rect">
            <a:avLst/>
          </a:prstGeom>
        </p:spPr>
      </p:pic>
      <p:pic>
        <p:nvPicPr>
          <p:cNvPr id="9" name="תמונה 8">
            <a:extLst>
              <a:ext uri="{FF2B5EF4-FFF2-40B4-BE49-F238E27FC236}">
                <a16:creationId xmlns:a16="http://schemas.microsoft.com/office/drawing/2014/main" id="{3AE23727-9427-4A32-9875-4CA504832A24}"/>
              </a:ext>
            </a:extLst>
          </p:cNvPr>
          <p:cNvPicPr/>
          <p:nvPr/>
        </p:nvPicPr>
        <p:blipFill rotWithShape="1">
          <a:blip r:embed="rId3"/>
          <a:srcRect l="8824" r="8324"/>
          <a:stretch/>
        </p:blipFill>
        <p:spPr>
          <a:xfrm>
            <a:off x="3291839" y="3205214"/>
            <a:ext cx="5216893" cy="304158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spTree>
    <p:extLst>
      <p:ext uri="{BB962C8B-B14F-4D97-AF65-F5344CB8AC3E}">
        <p14:creationId xmlns:p14="http://schemas.microsoft.com/office/powerpoint/2010/main" val="238127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43801AD-46CB-42EF-B6E0-F469BA2061CF}"/>
              </a:ext>
            </a:extLst>
          </p:cNvPr>
          <p:cNvPicPr/>
          <p:nvPr/>
        </p:nvPicPr>
        <p:blipFill rotWithShape="1">
          <a:blip r:embed="rId2"/>
          <a:srcRect l="8759" r="8754"/>
          <a:stretch/>
        </p:blipFill>
        <p:spPr>
          <a:xfrm>
            <a:off x="77002" y="0"/>
            <a:ext cx="4995511" cy="3224463"/>
          </a:xfrm>
          <a:prstGeom prst="rect">
            <a:avLst/>
          </a:prstGeom>
        </p:spPr>
      </p:pic>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3907856" y="3165508"/>
            <a:ext cx="5082140" cy="3106554"/>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243037" y="3993280"/>
            <a:ext cx="3287028" cy="1839629"/>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spTree>
    <p:extLst>
      <p:ext uri="{BB962C8B-B14F-4D97-AF65-F5344CB8AC3E}">
        <p14:creationId xmlns:p14="http://schemas.microsoft.com/office/powerpoint/2010/main" val="168154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lnSpcReduction="10000"/>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2" algn="l" rtl="0"/>
            <a:r>
              <a:rPr lang="en-US" sz="2600" dirty="0"/>
              <a:t>The network “remembers” how to solve easy puzzles</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spTree>
    <p:extLst>
      <p:ext uri="{BB962C8B-B14F-4D97-AF65-F5344CB8AC3E}">
        <p14:creationId xmlns:p14="http://schemas.microsoft.com/office/powerpoint/2010/main" val="148965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Literature Survey</a:t>
            </a:r>
          </a:p>
          <a:p>
            <a:r>
              <a:rPr lang="en-US" sz="2800" dirty="0">
                <a:solidFill>
                  <a:srgbClr val="002060"/>
                </a:solidFill>
              </a:rPr>
              <a:t>Chosen Solution</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230515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32361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spTree>
    <p:extLst>
      <p:ext uri="{BB962C8B-B14F-4D97-AF65-F5344CB8AC3E}">
        <p14:creationId xmlns:p14="http://schemas.microsoft.com/office/powerpoint/2010/main" val="40561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1323</Words>
  <Application>Microsoft Office PowerPoint</Application>
  <PresentationFormat>‫הצגה על המסך (4:3)</PresentationFormat>
  <Paragraphs>203</Paragraphs>
  <Slides>21</Slides>
  <Notes>15</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21</vt:i4>
      </vt:variant>
    </vt:vector>
  </HeadingPairs>
  <TitlesOfParts>
    <vt:vector size="26" baseType="lpstr">
      <vt:lpstr>Arial</vt:lpstr>
      <vt:lpstr>Calibri</vt:lpstr>
      <vt:lpstr>Calibri Light</vt:lpstr>
      <vt:lpstr>Cambria Math</vt:lpstr>
      <vt:lpstr>ערכת נושא Office</vt:lpstr>
      <vt:lpstr> Final Presentation  Solving Sudoku Using Machine Learning And AI Tools </vt:lpstr>
      <vt:lpstr>מצגת של PowerPoint‏</vt:lpstr>
      <vt:lpstr>מצגת של PowerPoint‏</vt:lpstr>
      <vt:lpstr>Background</vt:lpstr>
      <vt:lpstr>Backtracking Solution</vt:lpstr>
      <vt:lpstr>Dataset</vt:lpstr>
      <vt:lpstr>Architecture </vt:lpstr>
      <vt:lpstr>Curriculum Learning</vt:lpstr>
      <vt:lpstr>Solving method</vt:lpstr>
      <vt:lpstr>Training method </vt:lpstr>
      <vt:lpstr>Comparing results</vt:lpstr>
      <vt:lpstr>Visualizations</vt:lpstr>
      <vt:lpstr>Analyzing the net</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Chen Dudai</cp:lastModifiedBy>
  <cp:revision>27</cp:revision>
  <dcterms:created xsi:type="dcterms:W3CDTF">2020-09-08T18:23:54Z</dcterms:created>
  <dcterms:modified xsi:type="dcterms:W3CDTF">2020-09-11T10:25:33Z</dcterms:modified>
</cp:coreProperties>
</file>