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60" r:id="rId6"/>
    <p:sldId id="261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89879" autoAdjust="0"/>
  </p:normalViewPr>
  <p:slideViewPr>
    <p:cSldViewPr snapToGrid="0">
      <p:cViewPr varScale="1">
        <p:scale>
          <a:sx n="60" d="100"/>
          <a:sy n="60" d="100"/>
        </p:scale>
        <p:origin x="1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6B21B3F-883B-407D-A0DF-AE028F3E9C27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EDA4E3B-FBC5-452B-B234-E35138224BE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73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בבקטרקינג</a:t>
            </a:r>
            <a:r>
              <a:rPr lang="he-IL" dirty="0"/>
              <a:t> הזמן גדל </a:t>
            </a:r>
            <a:r>
              <a:rPr lang="he-IL" dirty="0" err="1"/>
              <a:t>אקספוננציאלית</a:t>
            </a:r>
            <a:r>
              <a:rPr lang="he-IL" dirty="0"/>
              <a:t> עם מספר האיברים המחוקים.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4E3B-FBC5-452B-B234-E35138224BE7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605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million puzzles from Kaggle.</a:t>
            </a:r>
            <a:r>
              <a:rPr lang="he-IL" dirty="0"/>
              <a:t> – יש מיליון לוחות של זוגות של פאזלים חלקיים ומלאים.</a:t>
            </a:r>
            <a:endParaRPr lang="en-US" dirty="0"/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A4E3B-FBC5-452B-B234-E35138224BE7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615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72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858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5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652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7964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40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870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96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572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967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20D2C-25A9-4EC4-A057-9B240AACE9AC}" type="datetimeFigureOut">
              <a:rPr lang="he-IL" smtClean="0"/>
              <a:t>ט"ז/אלול/תש"ף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A6A8-4382-4B16-8C37-B2790F77AD5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309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C2E3D0F5-2800-4538-9B5F-798DF545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00" y="467047"/>
            <a:ext cx="5789799" cy="154528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410A9A-055A-4A51-8124-374CDCC7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86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1" anchor="ctr">
            <a:noAutofit/>
          </a:bodyPr>
          <a:lstStyle>
            <a:lvl1pPr algn="ctr" defTabSz="914400" rtl="1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Final Presentation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Solving Sudoku Using Machine Learning And AI Tools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961FCF5-6042-4780-ADCE-A5B527A09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539" y="4017788"/>
            <a:ext cx="8446168" cy="1655763"/>
          </a:xfrm>
          <a:prstGeom prst="rect">
            <a:avLst/>
          </a:prstGeom>
        </p:spPr>
        <p:txBody>
          <a:bodyPr vert="horz" lIns="91440" tIns="45720" rIns="91440" bIns="45720" rtlCol="1" anchor="t">
            <a:noAutofit/>
          </a:bodyPr>
          <a:lstStyle>
            <a:lvl1pPr marL="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u="sng" dirty="0">
                <a:solidFill>
                  <a:schemeClr val="tx1"/>
                </a:solidFill>
              </a:rPr>
              <a:t>Students:</a:t>
            </a:r>
            <a:r>
              <a:rPr lang="en-US" sz="2400" dirty="0">
                <a:solidFill>
                  <a:schemeClr val="tx1"/>
                </a:solidFill>
              </a:rPr>
              <a:t> Chen </a:t>
            </a:r>
            <a:r>
              <a:rPr lang="en-US" sz="2400" dirty="0" err="1">
                <a:solidFill>
                  <a:schemeClr val="tx1"/>
                </a:solidFill>
              </a:rPr>
              <a:t>Dudai</a:t>
            </a:r>
            <a:r>
              <a:rPr lang="en-US" sz="2400" dirty="0">
                <a:solidFill>
                  <a:schemeClr val="tx1"/>
                </a:solidFill>
              </a:rPr>
              <a:t>, Barak Mamistvalov</a:t>
            </a:r>
          </a:p>
          <a:p>
            <a:pPr algn="l" rtl="0"/>
            <a:r>
              <a:rPr lang="en-US" sz="2400" u="sng" dirty="0">
                <a:solidFill>
                  <a:schemeClr val="tx1"/>
                </a:solidFill>
              </a:rPr>
              <a:t>Supervisors</a:t>
            </a:r>
            <a:r>
              <a:rPr lang="en-US" sz="2400" dirty="0">
                <a:solidFill>
                  <a:schemeClr val="tx1"/>
                </a:solidFill>
              </a:rPr>
              <a:t>: Ron Dorfman, Tom Jurgenson</a:t>
            </a:r>
          </a:p>
          <a:p>
            <a:pPr algn="l" rtl="0"/>
            <a:endParaRPr lang="en-US" sz="1800" dirty="0">
              <a:solidFill>
                <a:schemeClr val="tx1"/>
              </a:solidFill>
            </a:endParaRPr>
          </a:p>
          <a:p>
            <a:pPr algn="l" rtl="0"/>
            <a:endParaRPr lang="en-US" sz="1800" dirty="0">
              <a:solidFill>
                <a:schemeClr val="tx1"/>
              </a:solidFill>
            </a:endParaRPr>
          </a:p>
          <a:p>
            <a:pPr algn="l" rtl="0"/>
            <a:endParaRPr lang="he-IL" sz="1800" dirty="0">
              <a:solidFill>
                <a:schemeClr val="tx1"/>
              </a:solidFill>
            </a:endParaRP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Semester:  Winter,  2020</a:t>
            </a:r>
          </a:p>
          <a:p>
            <a:pPr algn="l" rtl="0"/>
            <a:r>
              <a:rPr lang="en-US" sz="2400" dirty="0">
                <a:solidFill>
                  <a:schemeClr val="tx1"/>
                </a:solidFill>
              </a:rPr>
              <a:t>Date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:  12/9/2020</a:t>
            </a:r>
            <a:endParaRPr lang="he-IL" sz="24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l" rtl="0"/>
            <a:endParaRPr lang="he-IL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  <a:p>
            <a:pPr algn="l" rtl="0"/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16" name="תמונה 15">
            <a:extLst>
              <a:ext uri="{FF2B5EF4-FFF2-40B4-BE49-F238E27FC236}">
                <a16:creationId xmlns:a16="http://schemas.microsoft.com/office/drawing/2014/main" id="{5116C3FF-C2B4-4BC9-98DF-DA9DE1D1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612" y="109287"/>
            <a:ext cx="2500095" cy="106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9B27DB-9B1D-4469-9BE6-3096C4731B09}"/>
              </a:ext>
            </a:extLst>
          </p:cNvPr>
          <p:cNvSpPr>
            <a:spLocks noGrp="1"/>
          </p:cNvSpPr>
          <p:nvPr/>
        </p:nvSpPr>
        <p:spPr>
          <a:xfrm>
            <a:off x="457200" y="20558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002060"/>
                </a:solidFill>
                <a:latin typeface="Calibri"/>
              </a:rPr>
              <a:t>Outline</a:t>
            </a:r>
            <a:endParaRPr lang="he-IL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D21293-DC2A-4265-BE88-3FC84347FDD8}"/>
              </a:ext>
            </a:extLst>
          </p:cNvPr>
          <p:cNvSpPr>
            <a:spLocks noGrp="1"/>
          </p:cNvSpPr>
          <p:nvPr/>
        </p:nvSpPr>
        <p:spPr>
          <a:xfrm>
            <a:off x="457200" y="153114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2060"/>
                </a:solidFill>
              </a:rPr>
              <a:t>Project Goal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Background</a:t>
            </a:r>
          </a:p>
          <a:p>
            <a:r>
              <a:rPr lang="en-US" sz="2800" dirty="0">
                <a:solidFill>
                  <a:srgbClr val="002060"/>
                </a:solidFill>
              </a:rPr>
              <a:t>Literature Survey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Chosen Solution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Conclusions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Future Work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endParaRPr lang="he-IL" sz="2800" dirty="0">
              <a:solidFill>
                <a:srgbClr val="002060"/>
              </a:solidFill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023802F-B8AD-4425-AF95-8D483ECA494C}"/>
              </a:ext>
            </a:extLst>
          </p:cNvPr>
          <p:cNvSpPr>
            <a:spLocks noGrp="1"/>
          </p:cNvSpPr>
          <p:nvPr/>
        </p:nvSpPr>
        <p:spPr>
          <a:xfrm>
            <a:off x="-866273" y="628729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01D9778-10B4-40FB-B4E4-44FA89A8663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FBC9EBA-8112-4C6C-93D8-92AE3D945B9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Project Goal</a:t>
            </a:r>
            <a:endParaRPr kumimoji="0" lang="he-IL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FC7FEA7A-6966-4A5C-9646-CB3889CAE754}"/>
              </a:ext>
            </a:extLst>
          </p:cNvPr>
          <p:cNvSpPr txBox="1"/>
          <p:nvPr/>
        </p:nvSpPr>
        <p:spPr>
          <a:xfrm>
            <a:off x="457200" y="1650041"/>
            <a:ext cx="8085221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Solving Sudoku fast using deep learning methods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Comparing to brute-force method</a:t>
            </a:r>
          </a:p>
        </p:txBody>
      </p:sp>
    </p:spTree>
    <p:extLst>
      <p:ext uri="{BB962C8B-B14F-4D97-AF65-F5344CB8AC3E}">
        <p14:creationId xmlns:p14="http://schemas.microsoft.com/office/powerpoint/2010/main" val="122190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2737D7-EE33-4BB4-92B4-7DA42A74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2060"/>
                </a:solidFill>
                <a:latin typeface="Calibri"/>
              </a:rPr>
              <a:t>Background</a:t>
            </a:r>
            <a:endParaRPr lang="he-IL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EC3186A-C9C6-4A2F-BEA1-4EA14BDFC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l" rtl="0"/>
            <a:r>
              <a:rPr lang="en-US" dirty="0"/>
              <a:t>Sudoku is a widespread game </a:t>
            </a:r>
          </a:p>
          <a:p>
            <a:pPr lvl="2" algn="l" rtl="0"/>
            <a:r>
              <a:rPr lang="en-US" dirty="0"/>
              <a:t>Common size is 9x9 </a:t>
            </a:r>
          </a:p>
          <a:p>
            <a:pPr lvl="2" algn="l" rtl="0"/>
            <a:r>
              <a:rPr lang="en-US" dirty="0"/>
              <a:t>Fill board with numbers 1-9</a:t>
            </a:r>
          </a:p>
          <a:p>
            <a:pPr lvl="2" algn="l" rtl="0"/>
            <a:r>
              <a:rPr lang="en-US" dirty="0"/>
              <a:t>Unique digits on every row, column, block</a:t>
            </a:r>
          </a:p>
          <a:p>
            <a:pPr lvl="1" algn="l" rtl="0"/>
            <a:r>
              <a:rPr lang="en-US" dirty="0"/>
              <a:t>Backtracking is the common method of solving</a:t>
            </a:r>
          </a:p>
          <a:p>
            <a:pPr lvl="2" algn="l" rtl="0"/>
            <a:r>
              <a:rPr lang="en-US" dirty="0"/>
              <a:t>Very time consuming</a:t>
            </a:r>
            <a:r>
              <a:rPr lang="en-US" dirty="0">
                <a:highlight>
                  <a:srgbClr val="FFFF00"/>
                </a:highlight>
              </a:rPr>
              <a:t>  (</a:t>
            </a:r>
            <a:r>
              <a:rPr lang="he-IL" dirty="0">
                <a:highlight>
                  <a:srgbClr val="FFFF00"/>
                </a:highlight>
              </a:rPr>
              <a:t>אולי להוסיף שקופית  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btacltracking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he-IL" dirty="0">
                <a:highlight>
                  <a:srgbClr val="FFFF00"/>
                </a:highlight>
              </a:rPr>
              <a:t>או  </a:t>
            </a:r>
            <a:r>
              <a:rPr lang="en-US" dirty="0">
                <a:highlight>
                  <a:srgbClr val="FFFF00"/>
                </a:highlight>
              </a:rPr>
              <a:t>common solution)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A2C6EE4-353F-4474-A7A5-087047FB2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453" y="4205585"/>
            <a:ext cx="5210802" cy="243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6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E9948F-F55D-49AF-8364-0CD69005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/>
              </a:rPr>
              <a:t>Dataset</a:t>
            </a:r>
            <a:endParaRPr lang="he-IL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6AE3D2-9206-4EF1-8716-9A5B31C93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10532"/>
            <a:ext cx="7886700" cy="4351338"/>
          </a:xfrm>
        </p:spPr>
        <p:txBody>
          <a:bodyPr/>
          <a:lstStyle/>
          <a:p>
            <a:pPr algn="l" rtl="0"/>
            <a:r>
              <a:rPr lang="en-US" dirty="0"/>
              <a:t>One million puzzles from Kaggle.</a:t>
            </a:r>
          </a:p>
          <a:p>
            <a:pPr algn="l" rtl="0"/>
            <a:r>
              <a:rPr lang="en-US" dirty="0"/>
              <a:t>Conversion to one-hot vector.</a:t>
            </a:r>
          </a:p>
          <a:p>
            <a:pPr algn="l" rtl="0"/>
            <a:r>
              <a:rPr lang="en-US" dirty="0"/>
              <a:t>In training: create puzzles by deleting numbers from the full boards.</a:t>
            </a:r>
          </a:p>
          <a:p>
            <a:pPr algn="l" rtl="0"/>
            <a:endParaRPr lang="he-IL" sz="4400" dirty="0">
              <a:solidFill>
                <a:srgbClr val="002060"/>
              </a:solidFill>
              <a:latin typeface="Calibri"/>
              <a:ea typeface="+mj-ea"/>
              <a:cs typeface="+mj-cs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145C0E3D-C5E8-4683-AEF1-B92BBAB1055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520175" y="3806457"/>
            <a:ext cx="5539844" cy="258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6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80E490-6E4D-4338-BB9A-E6695C51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Calibri"/>
              </a:rPr>
              <a:t>Architecture </a:t>
            </a:r>
            <a:endParaRPr lang="he-IL" dirty="0">
              <a:solidFill>
                <a:srgbClr val="002060"/>
              </a:solidFill>
              <a:latin typeface="Calibri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953C7B-A8C0-430E-A2AA-272B22325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5615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9D8551-51A4-4C77-9D66-60A6E1B3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C8E8CF1-6FD1-471A-875E-86D2272F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033861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158</Words>
  <Application>Microsoft Office PowerPoint</Application>
  <PresentationFormat>‫הצגה על המסך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ערכת נושא Office</vt:lpstr>
      <vt:lpstr> Final Presentation  Solving Sudoku Using Machine Learning And AI Tools </vt:lpstr>
      <vt:lpstr>מצגת של PowerPoint‏</vt:lpstr>
      <vt:lpstr>מצגת של PowerPoint‏</vt:lpstr>
      <vt:lpstr>Background</vt:lpstr>
      <vt:lpstr>Dataset</vt:lpstr>
      <vt:lpstr>Architecture 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final Presentation  solving Sudoku using machine learning and AI tools </dc:title>
  <dc:creator>barak mamistvalov</dc:creator>
  <cp:lastModifiedBy>Chen Dudai</cp:lastModifiedBy>
  <cp:revision>17</cp:revision>
  <dcterms:created xsi:type="dcterms:W3CDTF">2020-09-04T11:51:26Z</dcterms:created>
  <dcterms:modified xsi:type="dcterms:W3CDTF">2020-09-05T08:12:32Z</dcterms:modified>
</cp:coreProperties>
</file>