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9"/>
  </p:notesMasterIdLst>
  <p:sldIdLst>
    <p:sldId id="256" r:id="rId2"/>
    <p:sldId id="274" r:id="rId3"/>
    <p:sldId id="277" r:id="rId4"/>
    <p:sldId id="278" r:id="rId5"/>
    <p:sldId id="279" r:id="rId6"/>
    <p:sldId id="280" r:id="rId7"/>
    <p:sldId id="281" r:id="rId8"/>
    <p:sldId id="296" r:id="rId9"/>
    <p:sldId id="283" r:id="rId10"/>
    <p:sldId id="282" r:id="rId11"/>
    <p:sldId id="300" r:id="rId12"/>
    <p:sldId id="301" r:id="rId13"/>
    <p:sldId id="288" r:id="rId14"/>
    <p:sldId id="289" r:id="rId15"/>
    <p:sldId id="302" r:id="rId16"/>
    <p:sldId id="285" r:id="rId17"/>
    <p:sldId id="286" r:id="rId18"/>
    <p:sldId id="297" r:id="rId19"/>
    <p:sldId id="290" r:id="rId20"/>
    <p:sldId id="284" r:id="rId21"/>
    <p:sldId id="291" r:id="rId22"/>
    <p:sldId id="298" r:id="rId23"/>
    <p:sldId id="292" r:id="rId24"/>
    <p:sldId id="303" r:id="rId25"/>
    <p:sldId id="294" r:id="rId26"/>
    <p:sldId id="304" r:id="rId27"/>
    <p:sldId id="295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סגנון בהיר 1 - הדגשה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EE217-BE48-4912-A1EA-BF7911E2BF70}" type="doc">
      <dgm:prSet loTypeId="urn:microsoft.com/office/officeart/2005/8/layout/hProcess9" loCatId="process" qsTypeId="urn:microsoft.com/office/officeart/2005/8/quickstyle/3d3" qsCatId="3D" csTypeId="urn:microsoft.com/office/officeart/2005/8/colors/colorful1#3" csCatId="colorful" phldr="1"/>
      <dgm:spPr/>
    </dgm:pt>
    <dgm:pt modelId="{9F28B003-A534-473B-A131-92E62CE206B9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</a:t>
          </a:r>
        </a:p>
      </dgm:t>
    </dgm:pt>
    <dgm:pt modelId="{E4FF9247-A5B3-4BFB-957D-04DDDDE587E8}" type="parTrans" cxnId="{5AD87A1D-C723-4900-A014-93FEBA8D977F}">
      <dgm:prSet/>
      <dgm:spPr/>
      <dgm:t>
        <a:bodyPr/>
        <a:lstStyle/>
        <a:p>
          <a:pPr rtl="1"/>
          <a:endParaRPr lang="he-IL"/>
        </a:p>
      </dgm:t>
    </dgm:pt>
    <dgm:pt modelId="{0D96E7F5-E1CD-400B-8C6B-D41CE419B572}" type="sibTrans" cxnId="{5AD87A1D-C723-4900-A014-93FEBA8D977F}">
      <dgm:prSet/>
      <dgm:spPr/>
      <dgm:t>
        <a:bodyPr/>
        <a:lstStyle/>
        <a:p>
          <a:pPr rtl="1"/>
          <a:endParaRPr lang="he-IL"/>
        </a:p>
      </dgm:t>
    </dgm:pt>
    <dgm:pt modelId="{07AEE5BE-3E55-4C83-858C-C9C4EEA7954A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</a:p>
      </dgm:t>
    </dgm:pt>
    <dgm:pt modelId="{B2278183-534A-4998-BC55-411AD27CEEEF}" type="parTrans" cxnId="{1F4D9FD6-C10D-406C-950A-D70E1478CB79}">
      <dgm:prSet/>
      <dgm:spPr/>
      <dgm:t>
        <a:bodyPr/>
        <a:lstStyle/>
        <a:p>
          <a:pPr rtl="1"/>
          <a:endParaRPr lang="he-IL"/>
        </a:p>
      </dgm:t>
    </dgm:pt>
    <dgm:pt modelId="{0BECB71B-CEAB-4F33-8263-49087EFFF65B}" type="sibTrans" cxnId="{1F4D9FD6-C10D-406C-950A-D70E1478CB79}">
      <dgm:prSet/>
      <dgm:spPr/>
      <dgm:t>
        <a:bodyPr/>
        <a:lstStyle/>
        <a:p>
          <a:pPr rtl="1"/>
          <a:endParaRPr lang="he-IL"/>
        </a:p>
      </dgm:t>
    </dgm:pt>
    <dgm:pt modelId="{B42CA505-78F4-424A-8B9B-56436601B901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</a:p>
      </dgm:t>
    </dgm:pt>
    <dgm:pt modelId="{F5D10C74-7944-4E9F-AE4F-57279A36985C}" type="parTrans" cxnId="{E6AB9FEB-520F-46A9-95B9-05EA7DF30BA3}">
      <dgm:prSet/>
      <dgm:spPr/>
      <dgm:t>
        <a:bodyPr/>
        <a:lstStyle/>
        <a:p>
          <a:pPr rtl="1"/>
          <a:endParaRPr lang="he-IL"/>
        </a:p>
      </dgm:t>
    </dgm:pt>
    <dgm:pt modelId="{C93B2864-8BF5-4A8C-B04B-60A31AE6FE3B}" type="sibTrans" cxnId="{E6AB9FEB-520F-46A9-95B9-05EA7DF30BA3}">
      <dgm:prSet/>
      <dgm:spPr/>
      <dgm:t>
        <a:bodyPr/>
        <a:lstStyle/>
        <a:p>
          <a:pPr rtl="1"/>
          <a:endParaRPr lang="he-IL"/>
        </a:p>
      </dgm:t>
    </dgm:pt>
    <dgm:pt modelId="{9F38E04F-C72F-4686-BB81-7BFE60C02FC2}">
      <dgm:prSet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</a:t>
          </a:r>
        </a:p>
      </dgm:t>
    </dgm:pt>
    <dgm:pt modelId="{20A3F1BC-A5EA-41BD-96E2-ED3BAB9A9849}" type="parTrans" cxnId="{7D2E8BC0-5D70-4C7C-BE76-BBBC6C820A4E}">
      <dgm:prSet/>
      <dgm:spPr/>
      <dgm:t>
        <a:bodyPr/>
        <a:lstStyle/>
        <a:p>
          <a:pPr rtl="1"/>
          <a:endParaRPr lang="he-IL"/>
        </a:p>
      </dgm:t>
    </dgm:pt>
    <dgm:pt modelId="{9D46A687-4CEA-492E-8C41-479BF3F3311B}" type="sibTrans" cxnId="{7D2E8BC0-5D70-4C7C-BE76-BBBC6C820A4E}">
      <dgm:prSet/>
      <dgm:spPr/>
      <dgm:t>
        <a:bodyPr/>
        <a:lstStyle/>
        <a:p>
          <a:pPr rtl="1"/>
          <a:endParaRPr lang="he-IL"/>
        </a:p>
      </dgm:t>
    </dgm:pt>
    <dgm:pt modelId="{68C3481C-2149-40F1-BA50-6C679C8B1BBB}">
      <dgm:prSet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</a:p>
      </dgm:t>
    </dgm:pt>
    <dgm:pt modelId="{6CBCB50E-E617-4C51-8198-124999DB63EC}" type="parTrans" cxnId="{B5999268-17BB-4B11-82D8-7FF98D22184B}">
      <dgm:prSet/>
      <dgm:spPr/>
      <dgm:t>
        <a:bodyPr/>
        <a:lstStyle/>
        <a:p>
          <a:pPr rtl="1"/>
          <a:endParaRPr lang="he-IL"/>
        </a:p>
      </dgm:t>
    </dgm:pt>
    <dgm:pt modelId="{D0CDD36E-2FCE-4491-AAFA-8617B47F1383}" type="sibTrans" cxnId="{B5999268-17BB-4B11-82D8-7FF98D22184B}">
      <dgm:prSet/>
      <dgm:spPr/>
      <dgm:t>
        <a:bodyPr/>
        <a:lstStyle/>
        <a:p>
          <a:pPr rtl="1"/>
          <a:endParaRPr lang="he-IL"/>
        </a:p>
      </dgm:t>
    </dgm:pt>
    <dgm:pt modelId="{7A73C951-A424-47C5-BACF-490BA8E51BDB}">
      <dgm:prSet phldrT="[Text]" custT="1"/>
      <dgm:spPr/>
      <dgm:t>
        <a:bodyPr/>
        <a:lstStyle/>
        <a:p>
          <a:pPr algn="ctr"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128</a:t>
          </a:r>
        </a:p>
      </dgm:t>
    </dgm:pt>
    <dgm:pt modelId="{12AFD864-D485-441E-BFA7-EA5315B228E8}" type="parTrans" cxnId="{2CACC2D6-CCE5-4AD9-861B-CC63E9640805}">
      <dgm:prSet/>
      <dgm:spPr/>
      <dgm:t>
        <a:bodyPr/>
        <a:lstStyle/>
        <a:p>
          <a:pPr rtl="1"/>
          <a:endParaRPr lang="he-IL"/>
        </a:p>
      </dgm:t>
    </dgm:pt>
    <dgm:pt modelId="{5C765A32-1E64-495F-AA90-792FE581CDDE}" type="sibTrans" cxnId="{2CACC2D6-CCE5-4AD9-861B-CC63E9640805}">
      <dgm:prSet/>
      <dgm:spPr/>
      <dgm:t>
        <a:bodyPr/>
        <a:lstStyle/>
        <a:p>
          <a:pPr rtl="1"/>
          <a:endParaRPr lang="he-IL"/>
        </a:p>
      </dgm:t>
    </dgm:pt>
    <dgm:pt modelId="{D421E9E3-A071-4052-8AB7-E09257850B9C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32</a:t>
          </a:r>
        </a:p>
      </dgm:t>
    </dgm:pt>
    <dgm:pt modelId="{A057C74C-F7CC-415B-BA25-28356CDF95F9}" type="parTrans" cxnId="{DEACB341-B957-4590-9067-0DB6F5D1277E}">
      <dgm:prSet/>
      <dgm:spPr/>
      <dgm:t>
        <a:bodyPr/>
        <a:lstStyle/>
        <a:p>
          <a:pPr rtl="1"/>
          <a:endParaRPr lang="he-IL"/>
        </a:p>
      </dgm:t>
    </dgm:pt>
    <dgm:pt modelId="{AE1A67EE-55D9-47E0-BF28-7948B50EC7FA}" type="sibTrans" cxnId="{DEACB341-B957-4590-9067-0DB6F5D1277E}">
      <dgm:prSet/>
      <dgm:spPr/>
      <dgm:t>
        <a:bodyPr/>
        <a:lstStyle/>
        <a:p>
          <a:pPr rtl="1"/>
          <a:endParaRPr lang="he-IL"/>
        </a:p>
      </dgm:t>
    </dgm:pt>
    <dgm:pt modelId="{23042AAD-4CCD-4D29-9113-7D922F0FD8D9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64</a:t>
          </a:r>
        </a:p>
      </dgm:t>
    </dgm:pt>
    <dgm:pt modelId="{299D91A2-0FE2-4A9E-89AB-677DD0640A0B}" type="parTrans" cxnId="{EE87CD91-D92E-4C54-90E2-535F2DC5889E}">
      <dgm:prSet/>
      <dgm:spPr/>
      <dgm:t>
        <a:bodyPr/>
        <a:lstStyle/>
        <a:p>
          <a:pPr rtl="1"/>
          <a:endParaRPr lang="he-IL"/>
        </a:p>
      </dgm:t>
    </dgm:pt>
    <dgm:pt modelId="{BE892267-422F-4639-B62F-1F27790247B3}" type="sibTrans" cxnId="{EE87CD91-D92E-4C54-90E2-535F2DC5889E}">
      <dgm:prSet/>
      <dgm:spPr/>
      <dgm:t>
        <a:bodyPr/>
        <a:lstStyle/>
        <a:p>
          <a:pPr rtl="1"/>
          <a:endParaRPr lang="he-IL"/>
        </a:p>
      </dgm:t>
    </dgm:pt>
    <dgm:pt modelId="{8182C2BF-6800-47AB-B29C-AF677AAE2FDE}" type="pres">
      <dgm:prSet presAssocID="{FD3EE217-BE48-4912-A1EA-BF7911E2BF70}" presName="CompostProcess" presStyleCnt="0">
        <dgm:presLayoutVars>
          <dgm:dir/>
          <dgm:resizeHandles val="exact"/>
        </dgm:presLayoutVars>
      </dgm:prSet>
      <dgm:spPr/>
    </dgm:pt>
    <dgm:pt modelId="{07ABA102-96E3-46C8-B08F-C14059366F98}" type="pres">
      <dgm:prSet presAssocID="{FD3EE217-BE48-4912-A1EA-BF7911E2BF70}" presName="arrow" presStyleLbl="bgShp" presStyleIdx="0" presStyleCnt="1" custAng="10800000" custLinFactNeighborX="744" custLinFactNeighborY="111"/>
      <dgm:spPr/>
    </dgm:pt>
    <dgm:pt modelId="{D0192C1B-B5FD-434B-98BD-F3E998330B36}" type="pres">
      <dgm:prSet presAssocID="{FD3EE217-BE48-4912-A1EA-BF7911E2BF70}" presName="linearProcess" presStyleCnt="0"/>
      <dgm:spPr/>
    </dgm:pt>
    <dgm:pt modelId="{B4C0378D-E4D5-41E1-A39C-C3C0E239A3C7}" type="pres">
      <dgm:prSet presAssocID="{7A73C951-A424-47C5-BACF-490BA8E51BDB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D6F35FF-8A91-40AC-9C02-010C0291FAFB}" type="pres">
      <dgm:prSet presAssocID="{5C765A32-1E64-495F-AA90-792FE581CDDE}" presName="sibTrans" presStyleCnt="0"/>
      <dgm:spPr/>
    </dgm:pt>
    <dgm:pt modelId="{593CEB75-14CA-47A7-AE6B-AF9DCAABB4B6}" type="pres">
      <dgm:prSet presAssocID="{23042AAD-4CCD-4D29-9113-7D922F0FD8D9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F5EB93F-8B3D-4405-AE2D-49ECC3B349E6}" type="pres">
      <dgm:prSet presAssocID="{BE892267-422F-4639-B62F-1F27790247B3}" presName="sibTrans" presStyleCnt="0"/>
      <dgm:spPr/>
    </dgm:pt>
    <dgm:pt modelId="{E3A4BD54-8BB0-41A6-8A69-0489D9B78F81}" type="pres">
      <dgm:prSet presAssocID="{D421E9E3-A071-4052-8AB7-E09257850B9C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0EDB11-34F8-488A-AFE8-F5D3F0AD0B39}" type="pres">
      <dgm:prSet presAssocID="{AE1A67EE-55D9-47E0-BF28-7948B50EC7FA}" presName="sibTrans" presStyleCnt="0"/>
      <dgm:spPr/>
    </dgm:pt>
    <dgm:pt modelId="{D12ED26E-9623-4474-B72D-48B41EB7A802}" type="pres">
      <dgm:prSet presAssocID="{9F28B003-A534-473B-A131-92E62CE206B9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14A3F3D-2E5D-4506-8E5E-CE5A65AFDCE7}" type="pres">
      <dgm:prSet presAssocID="{0D96E7F5-E1CD-400B-8C6B-D41CE419B572}" presName="sibTrans" presStyleCnt="0"/>
      <dgm:spPr/>
    </dgm:pt>
    <dgm:pt modelId="{A06916DD-0A33-4991-BC67-9E620E6930DA}" type="pres">
      <dgm:prSet presAssocID="{9F38E04F-C72F-4686-BB81-7BFE60C02FC2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E0EDE1E-2A77-4F2F-A90C-2C4620864EA2}" type="pres">
      <dgm:prSet presAssocID="{9D46A687-4CEA-492E-8C41-479BF3F3311B}" presName="sibTrans" presStyleCnt="0"/>
      <dgm:spPr/>
    </dgm:pt>
    <dgm:pt modelId="{E4D80DDA-6C8F-4D1E-830D-97D618427F83}" type="pres">
      <dgm:prSet presAssocID="{68C3481C-2149-40F1-BA50-6C679C8B1BBB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1B1AFB-4AC5-41BD-A01B-E1F5AB88B284}" type="pres">
      <dgm:prSet presAssocID="{D0CDD36E-2FCE-4491-AAFA-8617B47F1383}" presName="sibTrans" presStyleCnt="0"/>
      <dgm:spPr/>
    </dgm:pt>
    <dgm:pt modelId="{EF42D208-89F3-4B23-BAFF-0B5230324005}" type="pres">
      <dgm:prSet presAssocID="{07AEE5BE-3E55-4C83-858C-C9C4EEA7954A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7F4CAEA-C29E-4219-AAEE-9326A6B57801}" type="pres">
      <dgm:prSet presAssocID="{0BECB71B-CEAB-4F33-8263-49087EFFF65B}" presName="sibTrans" presStyleCnt="0"/>
      <dgm:spPr/>
    </dgm:pt>
    <dgm:pt modelId="{73FF1D68-5E5E-49D7-B1F5-42AEF731DAFC}" type="pres">
      <dgm:prSet presAssocID="{B42CA505-78F4-424A-8B9B-56436601B901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D2E8BC0-5D70-4C7C-BE76-BBBC6C820A4E}" srcId="{FD3EE217-BE48-4912-A1EA-BF7911E2BF70}" destId="{9F38E04F-C72F-4686-BB81-7BFE60C02FC2}" srcOrd="4" destOrd="0" parTransId="{20A3F1BC-A5EA-41BD-96E2-ED3BAB9A9849}" sibTransId="{9D46A687-4CEA-492E-8C41-479BF3F3311B}"/>
    <dgm:cxn modelId="{EE87CD91-D92E-4C54-90E2-535F2DC5889E}" srcId="{FD3EE217-BE48-4912-A1EA-BF7911E2BF70}" destId="{23042AAD-4CCD-4D29-9113-7D922F0FD8D9}" srcOrd="1" destOrd="0" parTransId="{299D91A2-0FE2-4A9E-89AB-677DD0640A0B}" sibTransId="{BE892267-422F-4639-B62F-1F27790247B3}"/>
    <dgm:cxn modelId="{AAC66AB9-1337-4812-AE1C-BB6535349958}" type="presOf" srcId="{23042AAD-4CCD-4D29-9113-7D922F0FD8D9}" destId="{593CEB75-14CA-47A7-AE6B-AF9DCAABB4B6}" srcOrd="0" destOrd="0" presId="urn:microsoft.com/office/officeart/2005/8/layout/hProcess9"/>
    <dgm:cxn modelId="{B5999268-17BB-4B11-82D8-7FF98D22184B}" srcId="{FD3EE217-BE48-4912-A1EA-BF7911E2BF70}" destId="{68C3481C-2149-40F1-BA50-6C679C8B1BBB}" srcOrd="5" destOrd="0" parTransId="{6CBCB50E-E617-4C51-8198-124999DB63EC}" sibTransId="{D0CDD36E-2FCE-4491-AAFA-8617B47F1383}"/>
    <dgm:cxn modelId="{E6AB9FEB-520F-46A9-95B9-05EA7DF30BA3}" srcId="{FD3EE217-BE48-4912-A1EA-BF7911E2BF70}" destId="{B42CA505-78F4-424A-8B9B-56436601B901}" srcOrd="7" destOrd="0" parTransId="{F5D10C74-7944-4E9F-AE4F-57279A36985C}" sibTransId="{C93B2864-8BF5-4A8C-B04B-60A31AE6FE3B}"/>
    <dgm:cxn modelId="{5AD87A1D-C723-4900-A014-93FEBA8D977F}" srcId="{FD3EE217-BE48-4912-A1EA-BF7911E2BF70}" destId="{9F28B003-A534-473B-A131-92E62CE206B9}" srcOrd="3" destOrd="0" parTransId="{E4FF9247-A5B3-4BFB-957D-04DDDDE587E8}" sibTransId="{0D96E7F5-E1CD-400B-8C6B-D41CE419B572}"/>
    <dgm:cxn modelId="{0AE7F0FE-0F71-4DFE-8386-6388600F4B91}" type="presOf" srcId="{7A73C951-A424-47C5-BACF-490BA8E51BDB}" destId="{B4C0378D-E4D5-41E1-A39C-C3C0E239A3C7}" srcOrd="0" destOrd="0" presId="urn:microsoft.com/office/officeart/2005/8/layout/hProcess9"/>
    <dgm:cxn modelId="{45F437B1-26F8-4767-9948-4A47A582AA11}" type="presOf" srcId="{9F38E04F-C72F-4686-BB81-7BFE60C02FC2}" destId="{A06916DD-0A33-4991-BC67-9E620E6930DA}" srcOrd="0" destOrd="0" presId="urn:microsoft.com/office/officeart/2005/8/layout/hProcess9"/>
    <dgm:cxn modelId="{C3015E57-0461-4731-8FCB-CEC1E8487B5A}" type="presOf" srcId="{B42CA505-78F4-424A-8B9B-56436601B901}" destId="{73FF1D68-5E5E-49D7-B1F5-42AEF731DAFC}" srcOrd="0" destOrd="0" presId="urn:microsoft.com/office/officeart/2005/8/layout/hProcess9"/>
    <dgm:cxn modelId="{3F1CB42C-AEF8-4016-BE6C-EE14972EEE4B}" type="presOf" srcId="{FD3EE217-BE48-4912-A1EA-BF7911E2BF70}" destId="{8182C2BF-6800-47AB-B29C-AF677AAE2FDE}" srcOrd="0" destOrd="0" presId="urn:microsoft.com/office/officeart/2005/8/layout/hProcess9"/>
    <dgm:cxn modelId="{19F6A1D7-2638-4969-8260-4C87F3142D53}" type="presOf" srcId="{07AEE5BE-3E55-4C83-858C-C9C4EEA7954A}" destId="{EF42D208-89F3-4B23-BAFF-0B5230324005}" srcOrd="0" destOrd="0" presId="urn:microsoft.com/office/officeart/2005/8/layout/hProcess9"/>
    <dgm:cxn modelId="{42E3CA8F-8241-488A-A5C5-D088322C1EEB}" type="presOf" srcId="{D421E9E3-A071-4052-8AB7-E09257850B9C}" destId="{E3A4BD54-8BB0-41A6-8A69-0489D9B78F81}" srcOrd="0" destOrd="0" presId="urn:microsoft.com/office/officeart/2005/8/layout/hProcess9"/>
    <dgm:cxn modelId="{2CACC2D6-CCE5-4AD9-861B-CC63E9640805}" srcId="{FD3EE217-BE48-4912-A1EA-BF7911E2BF70}" destId="{7A73C951-A424-47C5-BACF-490BA8E51BDB}" srcOrd="0" destOrd="0" parTransId="{12AFD864-D485-441E-BFA7-EA5315B228E8}" sibTransId="{5C765A32-1E64-495F-AA90-792FE581CDDE}"/>
    <dgm:cxn modelId="{64DDAE55-F0B6-4C05-A03B-D24C1DE4798F}" type="presOf" srcId="{68C3481C-2149-40F1-BA50-6C679C8B1BBB}" destId="{E4D80DDA-6C8F-4D1E-830D-97D618427F83}" srcOrd="0" destOrd="0" presId="urn:microsoft.com/office/officeart/2005/8/layout/hProcess9"/>
    <dgm:cxn modelId="{DEACB341-B957-4590-9067-0DB6F5D1277E}" srcId="{FD3EE217-BE48-4912-A1EA-BF7911E2BF70}" destId="{D421E9E3-A071-4052-8AB7-E09257850B9C}" srcOrd="2" destOrd="0" parTransId="{A057C74C-F7CC-415B-BA25-28356CDF95F9}" sibTransId="{AE1A67EE-55D9-47E0-BF28-7948B50EC7FA}"/>
    <dgm:cxn modelId="{0294B224-8A2F-4498-9A01-0C542F9ABABC}" type="presOf" srcId="{9F28B003-A534-473B-A131-92E62CE206B9}" destId="{D12ED26E-9623-4474-B72D-48B41EB7A802}" srcOrd="0" destOrd="0" presId="urn:microsoft.com/office/officeart/2005/8/layout/hProcess9"/>
    <dgm:cxn modelId="{1F4D9FD6-C10D-406C-950A-D70E1478CB79}" srcId="{FD3EE217-BE48-4912-A1EA-BF7911E2BF70}" destId="{07AEE5BE-3E55-4C83-858C-C9C4EEA7954A}" srcOrd="6" destOrd="0" parTransId="{B2278183-534A-4998-BC55-411AD27CEEEF}" sibTransId="{0BECB71B-CEAB-4F33-8263-49087EFFF65B}"/>
    <dgm:cxn modelId="{453E5A83-34C3-487F-9D11-DAA363796A90}" type="presParOf" srcId="{8182C2BF-6800-47AB-B29C-AF677AAE2FDE}" destId="{07ABA102-96E3-46C8-B08F-C14059366F98}" srcOrd="0" destOrd="0" presId="urn:microsoft.com/office/officeart/2005/8/layout/hProcess9"/>
    <dgm:cxn modelId="{D6637210-D0EA-4E75-9A13-ECA5E5976B0E}" type="presParOf" srcId="{8182C2BF-6800-47AB-B29C-AF677AAE2FDE}" destId="{D0192C1B-B5FD-434B-98BD-F3E998330B36}" srcOrd="1" destOrd="0" presId="urn:microsoft.com/office/officeart/2005/8/layout/hProcess9"/>
    <dgm:cxn modelId="{72DFAF61-B59B-4729-9F6F-629FB88EB279}" type="presParOf" srcId="{D0192C1B-B5FD-434B-98BD-F3E998330B36}" destId="{B4C0378D-E4D5-41E1-A39C-C3C0E239A3C7}" srcOrd="0" destOrd="0" presId="urn:microsoft.com/office/officeart/2005/8/layout/hProcess9"/>
    <dgm:cxn modelId="{CC4FD18E-DE4C-4E24-B3CF-222737DF39DF}" type="presParOf" srcId="{D0192C1B-B5FD-434B-98BD-F3E998330B36}" destId="{8D6F35FF-8A91-40AC-9C02-010C0291FAFB}" srcOrd="1" destOrd="0" presId="urn:microsoft.com/office/officeart/2005/8/layout/hProcess9"/>
    <dgm:cxn modelId="{37297544-F328-494C-8C81-1DC2CD65AD5B}" type="presParOf" srcId="{D0192C1B-B5FD-434B-98BD-F3E998330B36}" destId="{593CEB75-14CA-47A7-AE6B-AF9DCAABB4B6}" srcOrd="2" destOrd="0" presId="urn:microsoft.com/office/officeart/2005/8/layout/hProcess9"/>
    <dgm:cxn modelId="{AEF7D2C3-D2CE-4D99-A077-405ED3E358C1}" type="presParOf" srcId="{D0192C1B-B5FD-434B-98BD-F3E998330B36}" destId="{8F5EB93F-8B3D-4405-AE2D-49ECC3B349E6}" srcOrd="3" destOrd="0" presId="urn:microsoft.com/office/officeart/2005/8/layout/hProcess9"/>
    <dgm:cxn modelId="{92CABCED-B565-4ACC-BD27-A932817C54F7}" type="presParOf" srcId="{D0192C1B-B5FD-434B-98BD-F3E998330B36}" destId="{E3A4BD54-8BB0-41A6-8A69-0489D9B78F81}" srcOrd="4" destOrd="0" presId="urn:microsoft.com/office/officeart/2005/8/layout/hProcess9"/>
    <dgm:cxn modelId="{8342644F-54B1-4A00-AE6E-DAB02677D01D}" type="presParOf" srcId="{D0192C1B-B5FD-434B-98BD-F3E998330B36}" destId="{710EDB11-34F8-488A-AFE8-F5D3F0AD0B39}" srcOrd="5" destOrd="0" presId="urn:microsoft.com/office/officeart/2005/8/layout/hProcess9"/>
    <dgm:cxn modelId="{19FBDA27-F42D-4BC5-8CED-B3DB374D292D}" type="presParOf" srcId="{D0192C1B-B5FD-434B-98BD-F3E998330B36}" destId="{D12ED26E-9623-4474-B72D-48B41EB7A802}" srcOrd="6" destOrd="0" presId="urn:microsoft.com/office/officeart/2005/8/layout/hProcess9"/>
    <dgm:cxn modelId="{A30AE05A-FA5C-418B-B0D0-91E5CF342E2F}" type="presParOf" srcId="{D0192C1B-B5FD-434B-98BD-F3E998330B36}" destId="{514A3F3D-2E5D-4506-8E5E-CE5A65AFDCE7}" srcOrd="7" destOrd="0" presId="urn:microsoft.com/office/officeart/2005/8/layout/hProcess9"/>
    <dgm:cxn modelId="{8196BD3F-C47A-400D-BA0A-24C9B2170BA0}" type="presParOf" srcId="{D0192C1B-B5FD-434B-98BD-F3E998330B36}" destId="{A06916DD-0A33-4991-BC67-9E620E6930DA}" srcOrd="8" destOrd="0" presId="urn:microsoft.com/office/officeart/2005/8/layout/hProcess9"/>
    <dgm:cxn modelId="{BFD7DAB4-1D2C-4D68-91EF-DCF418A9AEAF}" type="presParOf" srcId="{D0192C1B-B5FD-434B-98BD-F3E998330B36}" destId="{3E0EDE1E-2A77-4F2F-A90C-2C4620864EA2}" srcOrd="9" destOrd="0" presId="urn:microsoft.com/office/officeart/2005/8/layout/hProcess9"/>
    <dgm:cxn modelId="{78F518E9-6C74-40A9-B18E-8534F19868BB}" type="presParOf" srcId="{D0192C1B-B5FD-434B-98BD-F3E998330B36}" destId="{E4D80DDA-6C8F-4D1E-830D-97D618427F83}" srcOrd="10" destOrd="0" presId="urn:microsoft.com/office/officeart/2005/8/layout/hProcess9"/>
    <dgm:cxn modelId="{06BB1840-F4DF-4E4B-B67C-41113EBB9A4E}" type="presParOf" srcId="{D0192C1B-B5FD-434B-98BD-F3E998330B36}" destId="{EB1B1AFB-4AC5-41BD-A01B-E1F5AB88B284}" srcOrd="11" destOrd="0" presId="urn:microsoft.com/office/officeart/2005/8/layout/hProcess9"/>
    <dgm:cxn modelId="{4F1F3AC1-85EF-4B54-9E8C-2BA16BB6B614}" type="presParOf" srcId="{D0192C1B-B5FD-434B-98BD-F3E998330B36}" destId="{EF42D208-89F3-4B23-BAFF-0B5230324005}" srcOrd="12" destOrd="0" presId="urn:microsoft.com/office/officeart/2005/8/layout/hProcess9"/>
    <dgm:cxn modelId="{2D501D23-DAF7-4B9A-ADB3-58963D1BA413}" type="presParOf" srcId="{D0192C1B-B5FD-434B-98BD-F3E998330B36}" destId="{A7F4CAEA-C29E-4219-AAEE-9326A6B57801}" srcOrd="13" destOrd="0" presId="urn:microsoft.com/office/officeart/2005/8/layout/hProcess9"/>
    <dgm:cxn modelId="{2EA07931-125E-44B7-B5F2-F5B9980FD458}" type="presParOf" srcId="{D0192C1B-B5FD-434B-98BD-F3E998330B36}" destId="{73FF1D68-5E5E-49D7-B1F5-42AEF731DAFC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EE217-BE48-4912-A1EA-BF7911E2BF70}" type="doc">
      <dgm:prSet loTypeId="urn:microsoft.com/office/officeart/2005/8/layout/hProcess9" loCatId="process" qsTypeId="urn:microsoft.com/office/officeart/2005/8/quickstyle/3d3" qsCatId="3D" csTypeId="urn:microsoft.com/office/officeart/2005/8/colors/colorful1#3" csCatId="colorful" phldr="1"/>
      <dgm:spPr/>
    </dgm:pt>
    <dgm:pt modelId="{9F28B003-A534-473B-A131-92E62CE206B9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</a:t>
          </a:r>
        </a:p>
      </dgm:t>
    </dgm:pt>
    <dgm:pt modelId="{E4FF9247-A5B3-4BFB-957D-04DDDDE587E8}" type="parTrans" cxnId="{5AD87A1D-C723-4900-A014-93FEBA8D977F}">
      <dgm:prSet/>
      <dgm:spPr/>
      <dgm:t>
        <a:bodyPr/>
        <a:lstStyle/>
        <a:p>
          <a:pPr rtl="1"/>
          <a:endParaRPr lang="he-IL"/>
        </a:p>
      </dgm:t>
    </dgm:pt>
    <dgm:pt modelId="{0D96E7F5-E1CD-400B-8C6B-D41CE419B572}" type="sibTrans" cxnId="{5AD87A1D-C723-4900-A014-93FEBA8D977F}">
      <dgm:prSet/>
      <dgm:spPr/>
      <dgm:t>
        <a:bodyPr/>
        <a:lstStyle/>
        <a:p>
          <a:pPr rtl="1"/>
          <a:endParaRPr lang="he-IL"/>
        </a:p>
      </dgm:t>
    </dgm:pt>
    <dgm:pt modelId="{07AEE5BE-3E55-4C83-858C-C9C4EEA7954A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</a:p>
      </dgm:t>
    </dgm:pt>
    <dgm:pt modelId="{B2278183-534A-4998-BC55-411AD27CEEEF}" type="parTrans" cxnId="{1F4D9FD6-C10D-406C-950A-D70E1478CB79}">
      <dgm:prSet/>
      <dgm:spPr/>
      <dgm:t>
        <a:bodyPr/>
        <a:lstStyle/>
        <a:p>
          <a:pPr rtl="1"/>
          <a:endParaRPr lang="he-IL"/>
        </a:p>
      </dgm:t>
    </dgm:pt>
    <dgm:pt modelId="{0BECB71B-CEAB-4F33-8263-49087EFFF65B}" type="sibTrans" cxnId="{1F4D9FD6-C10D-406C-950A-D70E1478CB79}">
      <dgm:prSet/>
      <dgm:spPr/>
      <dgm:t>
        <a:bodyPr/>
        <a:lstStyle/>
        <a:p>
          <a:pPr rtl="1"/>
          <a:endParaRPr lang="he-IL"/>
        </a:p>
      </dgm:t>
    </dgm:pt>
    <dgm:pt modelId="{B42CA505-78F4-424A-8B9B-56436601B901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</a:p>
      </dgm:t>
    </dgm:pt>
    <dgm:pt modelId="{F5D10C74-7944-4E9F-AE4F-57279A36985C}" type="parTrans" cxnId="{E6AB9FEB-520F-46A9-95B9-05EA7DF30BA3}">
      <dgm:prSet/>
      <dgm:spPr/>
      <dgm:t>
        <a:bodyPr/>
        <a:lstStyle/>
        <a:p>
          <a:pPr rtl="1"/>
          <a:endParaRPr lang="he-IL"/>
        </a:p>
      </dgm:t>
    </dgm:pt>
    <dgm:pt modelId="{C93B2864-8BF5-4A8C-B04B-60A31AE6FE3B}" type="sibTrans" cxnId="{E6AB9FEB-520F-46A9-95B9-05EA7DF30BA3}">
      <dgm:prSet/>
      <dgm:spPr/>
      <dgm:t>
        <a:bodyPr/>
        <a:lstStyle/>
        <a:p>
          <a:pPr rtl="1"/>
          <a:endParaRPr lang="he-IL"/>
        </a:p>
      </dgm:t>
    </dgm:pt>
    <dgm:pt modelId="{9F38E04F-C72F-4686-BB81-7BFE60C02FC2}">
      <dgm:prSet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</a:t>
          </a:r>
        </a:p>
      </dgm:t>
    </dgm:pt>
    <dgm:pt modelId="{20A3F1BC-A5EA-41BD-96E2-ED3BAB9A9849}" type="parTrans" cxnId="{7D2E8BC0-5D70-4C7C-BE76-BBBC6C820A4E}">
      <dgm:prSet/>
      <dgm:spPr/>
      <dgm:t>
        <a:bodyPr/>
        <a:lstStyle/>
        <a:p>
          <a:pPr rtl="1"/>
          <a:endParaRPr lang="he-IL"/>
        </a:p>
      </dgm:t>
    </dgm:pt>
    <dgm:pt modelId="{9D46A687-4CEA-492E-8C41-479BF3F3311B}" type="sibTrans" cxnId="{7D2E8BC0-5D70-4C7C-BE76-BBBC6C820A4E}">
      <dgm:prSet/>
      <dgm:spPr/>
      <dgm:t>
        <a:bodyPr/>
        <a:lstStyle/>
        <a:p>
          <a:pPr rtl="1"/>
          <a:endParaRPr lang="he-IL"/>
        </a:p>
      </dgm:t>
    </dgm:pt>
    <dgm:pt modelId="{68C3481C-2149-40F1-BA50-6C679C8B1BBB}">
      <dgm:prSet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</a:p>
      </dgm:t>
    </dgm:pt>
    <dgm:pt modelId="{6CBCB50E-E617-4C51-8198-124999DB63EC}" type="parTrans" cxnId="{B5999268-17BB-4B11-82D8-7FF98D22184B}">
      <dgm:prSet/>
      <dgm:spPr/>
      <dgm:t>
        <a:bodyPr/>
        <a:lstStyle/>
        <a:p>
          <a:pPr rtl="1"/>
          <a:endParaRPr lang="he-IL"/>
        </a:p>
      </dgm:t>
    </dgm:pt>
    <dgm:pt modelId="{D0CDD36E-2FCE-4491-AAFA-8617B47F1383}" type="sibTrans" cxnId="{B5999268-17BB-4B11-82D8-7FF98D22184B}">
      <dgm:prSet/>
      <dgm:spPr/>
      <dgm:t>
        <a:bodyPr/>
        <a:lstStyle/>
        <a:p>
          <a:pPr rtl="1"/>
          <a:endParaRPr lang="he-IL"/>
        </a:p>
      </dgm:t>
    </dgm:pt>
    <dgm:pt modelId="{7A73C951-A424-47C5-BACF-490BA8E51BDB}">
      <dgm:prSet phldrT="[Text]" custT="1"/>
      <dgm:spPr/>
      <dgm:t>
        <a:bodyPr/>
        <a:lstStyle/>
        <a:p>
          <a:pPr algn="ctr"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128</a:t>
          </a:r>
        </a:p>
      </dgm:t>
    </dgm:pt>
    <dgm:pt modelId="{12AFD864-D485-441E-BFA7-EA5315B228E8}" type="parTrans" cxnId="{2CACC2D6-CCE5-4AD9-861B-CC63E9640805}">
      <dgm:prSet/>
      <dgm:spPr/>
      <dgm:t>
        <a:bodyPr/>
        <a:lstStyle/>
        <a:p>
          <a:pPr rtl="1"/>
          <a:endParaRPr lang="he-IL"/>
        </a:p>
      </dgm:t>
    </dgm:pt>
    <dgm:pt modelId="{5C765A32-1E64-495F-AA90-792FE581CDDE}" type="sibTrans" cxnId="{2CACC2D6-CCE5-4AD9-861B-CC63E9640805}">
      <dgm:prSet/>
      <dgm:spPr/>
      <dgm:t>
        <a:bodyPr/>
        <a:lstStyle/>
        <a:p>
          <a:pPr rtl="1"/>
          <a:endParaRPr lang="he-IL"/>
        </a:p>
      </dgm:t>
    </dgm:pt>
    <dgm:pt modelId="{D421E9E3-A071-4052-8AB7-E09257850B9C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32</a:t>
          </a:r>
        </a:p>
      </dgm:t>
    </dgm:pt>
    <dgm:pt modelId="{A057C74C-F7CC-415B-BA25-28356CDF95F9}" type="parTrans" cxnId="{DEACB341-B957-4590-9067-0DB6F5D1277E}">
      <dgm:prSet/>
      <dgm:spPr/>
      <dgm:t>
        <a:bodyPr/>
        <a:lstStyle/>
        <a:p>
          <a:pPr rtl="1"/>
          <a:endParaRPr lang="he-IL"/>
        </a:p>
      </dgm:t>
    </dgm:pt>
    <dgm:pt modelId="{AE1A67EE-55D9-47E0-BF28-7948B50EC7FA}" type="sibTrans" cxnId="{DEACB341-B957-4590-9067-0DB6F5D1277E}">
      <dgm:prSet/>
      <dgm:spPr/>
      <dgm:t>
        <a:bodyPr/>
        <a:lstStyle/>
        <a:p>
          <a:pPr rtl="1"/>
          <a:endParaRPr lang="he-IL"/>
        </a:p>
      </dgm:t>
    </dgm:pt>
    <dgm:pt modelId="{23042AAD-4CCD-4D29-9113-7D922F0FD8D9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64</a:t>
          </a:r>
        </a:p>
      </dgm:t>
    </dgm:pt>
    <dgm:pt modelId="{299D91A2-0FE2-4A9E-89AB-677DD0640A0B}" type="parTrans" cxnId="{EE87CD91-D92E-4C54-90E2-535F2DC5889E}">
      <dgm:prSet/>
      <dgm:spPr/>
      <dgm:t>
        <a:bodyPr/>
        <a:lstStyle/>
        <a:p>
          <a:pPr rtl="1"/>
          <a:endParaRPr lang="he-IL"/>
        </a:p>
      </dgm:t>
    </dgm:pt>
    <dgm:pt modelId="{BE892267-422F-4639-B62F-1F27790247B3}" type="sibTrans" cxnId="{EE87CD91-D92E-4C54-90E2-535F2DC5889E}">
      <dgm:prSet/>
      <dgm:spPr/>
      <dgm:t>
        <a:bodyPr/>
        <a:lstStyle/>
        <a:p>
          <a:pPr rtl="1"/>
          <a:endParaRPr lang="he-IL"/>
        </a:p>
      </dgm:t>
    </dgm:pt>
    <dgm:pt modelId="{8182C2BF-6800-47AB-B29C-AF677AAE2FDE}" type="pres">
      <dgm:prSet presAssocID="{FD3EE217-BE48-4912-A1EA-BF7911E2BF70}" presName="CompostProcess" presStyleCnt="0">
        <dgm:presLayoutVars>
          <dgm:dir/>
          <dgm:resizeHandles val="exact"/>
        </dgm:presLayoutVars>
      </dgm:prSet>
      <dgm:spPr/>
    </dgm:pt>
    <dgm:pt modelId="{07ABA102-96E3-46C8-B08F-C14059366F98}" type="pres">
      <dgm:prSet presAssocID="{FD3EE217-BE48-4912-A1EA-BF7911E2BF70}" presName="arrow" presStyleLbl="bgShp" presStyleIdx="0" presStyleCnt="1" custAng="10800000"/>
      <dgm:spPr/>
    </dgm:pt>
    <dgm:pt modelId="{D0192C1B-B5FD-434B-98BD-F3E998330B36}" type="pres">
      <dgm:prSet presAssocID="{FD3EE217-BE48-4912-A1EA-BF7911E2BF70}" presName="linearProcess" presStyleCnt="0"/>
      <dgm:spPr/>
    </dgm:pt>
    <dgm:pt modelId="{B4C0378D-E4D5-41E1-A39C-C3C0E239A3C7}" type="pres">
      <dgm:prSet presAssocID="{7A73C951-A424-47C5-BACF-490BA8E51BDB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D6F35FF-8A91-40AC-9C02-010C0291FAFB}" type="pres">
      <dgm:prSet presAssocID="{5C765A32-1E64-495F-AA90-792FE581CDDE}" presName="sibTrans" presStyleCnt="0"/>
      <dgm:spPr/>
    </dgm:pt>
    <dgm:pt modelId="{593CEB75-14CA-47A7-AE6B-AF9DCAABB4B6}" type="pres">
      <dgm:prSet presAssocID="{23042AAD-4CCD-4D29-9113-7D922F0FD8D9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F5EB93F-8B3D-4405-AE2D-49ECC3B349E6}" type="pres">
      <dgm:prSet presAssocID="{BE892267-422F-4639-B62F-1F27790247B3}" presName="sibTrans" presStyleCnt="0"/>
      <dgm:spPr/>
    </dgm:pt>
    <dgm:pt modelId="{E3A4BD54-8BB0-41A6-8A69-0489D9B78F81}" type="pres">
      <dgm:prSet presAssocID="{D421E9E3-A071-4052-8AB7-E09257850B9C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0EDB11-34F8-488A-AFE8-F5D3F0AD0B39}" type="pres">
      <dgm:prSet presAssocID="{AE1A67EE-55D9-47E0-BF28-7948B50EC7FA}" presName="sibTrans" presStyleCnt="0"/>
      <dgm:spPr/>
    </dgm:pt>
    <dgm:pt modelId="{D12ED26E-9623-4474-B72D-48B41EB7A802}" type="pres">
      <dgm:prSet presAssocID="{9F28B003-A534-473B-A131-92E62CE206B9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14A3F3D-2E5D-4506-8E5E-CE5A65AFDCE7}" type="pres">
      <dgm:prSet presAssocID="{0D96E7F5-E1CD-400B-8C6B-D41CE419B572}" presName="sibTrans" presStyleCnt="0"/>
      <dgm:spPr/>
    </dgm:pt>
    <dgm:pt modelId="{A06916DD-0A33-4991-BC67-9E620E6930DA}" type="pres">
      <dgm:prSet presAssocID="{9F38E04F-C72F-4686-BB81-7BFE60C02FC2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E0EDE1E-2A77-4F2F-A90C-2C4620864EA2}" type="pres">
      <dgm:prSet presAssocID="{9D46A687-4CEA-492E-8C41-479BF3F3311B}" presName="sibTrans" presStyleCnt="0"/>
      <dgm:spPr/>
    </dgm:pt>
    <dgm:pt modelId="{E4D80DDA-6C8F-4D1E-830D-97D618427F83}" type="pres">
      <dgm:prSet presAssocID="{68C3481C-2149-40F1-BA50-6C679C8B1BBB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1B1AFB-4AC5-41BD-A01B-E1F5AB88B284}" type="pres">
      <dgm:prSet presAssocID="{D0CDD36E-2FCE-4491-AAFA-8617B47F1383}" presName="sibTrans" presStyleCnt="0"/>
      <dgm:spPr/>
    </dgm:pt>
    <dgm:pt modelId="{EF42D208-89F3-4B23-BAFF-0B5230324005}" type="pres">
      <dgm:prSet presAssocID="{07AEE5BE-3E55-4C83-858C-C9C4EEA7954A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7F4CAEA-C29E-4219-AAEE-9326A6B57801}" type="pres">
      <dgm:prSet presAssocID="{0BECB71B-CEAB-4F33-8263-49087EFFF65B}" presName="sibTrans" presStyleCnt="0"/>
      <dgm:spPr/>
    </dgm:pt>
    <dgm:pt modelId="{73FF1D68-5E5E-49D7-B1F5-42AEF731DAFC}" type="pres">
      <dgm:prSet presAssocID="{B42CA505-78F4-424A-8B9B-56436601B901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E6E09AB1-FA02-46B1-9F97-3C3B5D1C0B98}" type="presOf" srcId="{07AEE5BE-3E55-4C83-858C-C9C4EEA7954A}" destId="{EF42D208-89F3-4B23-BAFF-0B5230324005}" srcOrd="0" destOrd="0" presId="urn:microsoft.com/office/officeart/2005/8/layout/hProcess9"/>
    <dgm:cxn modelId="{FA1EEA70-3BD6-4618-A5E1-53940188AF3A}" type="presOf" srcId="{9F38E04F-C72F-4686-BB81-7BFE60C02FC2}" destId="{A06916DD-0A33-4991-BC67-9E620E6930DA}" srcOrd="0" destOrd="0" presId="urn:microsoft.com/office/officeart/2005/8/layout/hProcess9"/>
    <dgm:cxn modelId="{7D2E8BC0-5D70-4C7C-BE76-BBBC6C820A4E}" srcId="{FD3EE217-BE48-4912-A1EA-BF7911E2BF70}" destId="{9F38E04F-C72F-4686-BB81-7BFE60C02FC2}" srcOrd="4" destOrd="0" parTransId="{20A3F1BC-A5EA-41BD-96E2-ED3BAB9A9849}" sibTransId="{9D46A687-4CEA-492E-8C41-479BF3F3311B}"/>
    <dgm:cxn modelId="{EE87CD91-D92E-4C54-90E2-535F2DC5889E}" srcId="{FD3EE217-BE48-4912-A1EA-BF7911E2BF70}" destId="{23042AAD-4CCD-4D29-9113-7D922F0FD8D9}" srcOrd="1" destOrd="0" parTransId="{299D91A2-0FE2-4A9E-89AB-677DD0640A0B}" sibTransId="{BE892267-422F-4639-B62F-1F27790247B3}"/>
    <dgm:cxn modelId="{966BE3C8-7C74-47F2-AF88-EE61ECBB404D}" type="presOf" srcId="{9F28B003-A534-473B-A131-92E62CE206B9}" destId="{D12ED26E-9623-4474-B72D-48B41EB7A802}" srcOrd="0" destOrd="0" presId="urn:microsoft.com/office/officeart/2005/8/layout/hProcess9"/>
    <dgm:cxn modelId="{B5999268-17BB-4B11-82D8-7FF98D22184B}" srcId="{FD3EE217-BE48-4912-A1EA-BF7911E2BF70}" destId="{68C3481C-2149-40F1-BA50-6C679C8B1BBB}" srcOrd="5" destOrd="0" parTransId="{6CBCB50E-E617-4C51-8198-124999DB63EC}" sibTransId="{D0CDD36E-2FCE-4491-AAFA-8617B47F1383}"/>
    <dgm:cxn modelId="{E6AB9FEB-520F-46A9-95B9-05EA7DF30BA3}" srcId="{FD3EE217-BE48-4912-A1EA-BF7911E2BF70}" destId="{B42CA505-78F4-424A-8B9B-56436601B901}" srcOrd="7" destOrd="0" parTransId="{F5D10C74-7944-4E9F-AE4F-57279A36985C}" sibTransId="{C93B2864-8BF5-4A8C-B04B-60A31AE6FE3B}"/>
    <dgm:cxn modelId="{35DC35DB-1CDD-4B48-8D3D-55B69CC1A646}" type="presOf" srcId="{FD3EE217-BE48-4912-A1EA-BF7911E2BF70}" destId="{8182C2BF-6800-47AB-B29C-AF677AAE2FDE}" srcOrd="0" destOrd="0" presId="urn:microsoft.com/office/officeart/2005/8/layout/hProcess9"/>
    <dgm:cxn modelId="{5AD87A1D-C723-4900-A014-93FEBA8D977F}" srcId="{FD3EE217-BE48-4912-A1EA-BF7911E2BF70}" destId="{9F28B003-A534-473B-A131-92E62CE206B9}" srcOrd="3" destOrd="0" parTransId="{E4FF9247-A5B3-4BFB-957D-04DDDDE587E8}" sibTransId="{0D96E7F5-E1CD-400B-8C6B-D41CE419B572}"/>
    <dgm:cxn modelId="{8CEE2B0C-065B-4DF8-95F5-3C971D0ACA0A}" type="presOf" srcId="{68C3481C-2149-40F1-BA50-6C679C8B1BBB}" destId="{E4D80DDA-6C8F-4D1E-830D-97D618427F83}" srcOrd="0" destOrd="0" presId="urn:microsoft.com/office/officeart/2005/8/layout/hProcess9"/>
    <dgm:cxn modelId="{3C42BE68-86ED-4182-99EC-8A52AC4C35CE}" type="presOf" srcId="{23042AAD-4CCD-4D29-9113-7D922F0FD8D9}" destId="{593CEB75-14CA-47A7-AE6B-AF9DCAABB4B6}" srcOrd="0" destOrd="0" presId="urn:microsoft.com/office/officeart/2005/8/layout/hProcess9"/>
    <dgm:cxn modelId="{65E42D8B-13C4-48ED-8D0B-73551678E12D}" type="presOf" srcId="{B42CA505-78F4-424A-8B9B-56436601B901}" destId="{73FF1D68-5E5E-49D7-B1F5-42AEF731DAFC}" srcOrd="0" destOrd="0" presId="urn:microsoft.com/office/officeart/2005/8/layout/hProcess9"/>
    <dgm:cxn modelId="{972E8A7E-E809-4343-BBB7-05D078CDD669}" type="presOf" srcId="{7A73C951-A424-47C5-BACF-490BA8E51BDB}" destId="{B4C0378D-E4D5-41E1-A39C-C3C0E239A3C7}" srcOrd="0" destOrd="0" presId="urn:microsoft.com/office/officeart/2005/8/layout/hProcess9"/>
    <dgm:cxn modelId="{2CACC2D6-CCE5-4AD9-861B-CC63E9640805}" srcId="{FD3EE217-BE48-4912-A1EA-BF7911E2BF70}" destId="{7A73C951-A424-47C5-BACF-490BA8E51BDB}" srcOrd="0" destOrd="0" parTransId="{12AFD864-D485-441E-BFA7-EA5315B228E8}" sibTransId="{5C765A32-1E64-495F-AA90-792FE581CDDE}"/>
    <dgm:cxn modelId="{DEACB341-B957-4590-9067-0DB6F5D1277E}" srcId="{FD3EE217-BE48-4912-A1EA-BF7911E2BF70}" destId="{D421E9E3-A071-4052-8AB7-E09257850B9C}" srcOrd="2" destOrd="0" parTransId="{A057C74C-F7CC-415B-BA25-28356CDF95F9}" sibTransId="{AE1A67EE-55D9-47E0-BF28-7948B50EC7FA}"/>
    <dgm:cxn modelId="{91D1E256-6B8B-47BB-86B6-4A97B6AAF0ED}" type="presOf" srcId="{D421E9E3-A071-4052-8AB7-E09257850B9C}" destId="{E3A4BD54-8BB0-41A6-8A69-0489D9B78F81}" srcOrd="0" destOrd="0" presId="urn:microsoft.com/office/officeart/2005/8/layout/hProcess9"/>
    <dgm:cxn modelId="{1F4D9FD6-C10D-406C-950A-D70E1478CB79}" srcId="{FD3EE217-BE48-4912-A1EA-BF7911E2BF70}" destId="{07AEE5BE-3E55-4C83-858C-C9C4EEA7954A}" srcOrd="6" destOrd="0" parTransId="{B2278183-534A-4998-BC55-411AD27CEEEF}" sibTransId="{0BECB71B-CEAB-4F33-8263-49087EFFF65B}"/>
    <dgm:cxn modelId="{D43DEDC2-8DE3-4B03-B45A-5A4AE64F7A49}" type="presParOf" srcId="{8182C2BF-6800-47AB-B29C-AF677AAE2FDE}" destId="{07ABA102-96E3-46C8-B08F-C14059366F98}" srcOrd="0" destOrd="0" presId="urn:microsoft.com/office/officeart/2005/8/layout/hProcess9"/>
    <dgm:cxn modelId="{868B390B-C1A6-45BB-8216-0CD84B16F54E}" type="presParOf" srcId="{8182C2BF-6800-47AB-B29C-AF677AAE2FDE}" destId="{D0192C1B-B5FD-434B-98BD-F3E998330B36}" srcOrd="1" destOrd="0" presId="urn:microsoft.com/office/officeart/2005/8/layout/hProcess9"/>
    <dgm:cxn modelId="{908D265D-8FE0-48AA-96DC-A6068210EDF3}" type="presParOf" srcId="{D0192C1B-B5FD-434B-98BD-F3E998330B36}" destId="{B4C0378D-E4D5-41E1-A39C-C3C0E239A3C7}" srcOrd="0" destOrd="0" presId="urn:microsoft.com/office/officeart/2005/8/layout/hProcess9"/>
    <dgm:cxn modelId="{63118737-8ADB-4890-A5DA-18D969ED1217}" type="presParOf" srcId="{D0192C1B-B5FD-434B-98BD-F3E998330B36}" destId="{8D6F35FF-8A91-40AC-9C02-010C0291FAFB}" srcOrd="1" destOrd="0" presId="urn:microsoft.com/office/officeart/2005/8/layout/hProcess9"/>
    <dgm:cxn modelId="{7045A490-3B6C-4DF2-9332-A10600ECEF35}" type="presParOf" srcId="{D0192C1B-B5FD-434B-98BD-F3E998330B36}" destId="{593CEB75-14CA-47A7-AE6B-AF9DCAABB4B6}" srcOrd="2" destOrd="0" presId="urn:microsoft.com/office/officeart/2005/8/layout/hProcess9"/>
    <dgm:cxn modelId="{E462F7C6-01D4-4271-A3B9-D285BAD7EEC4}" type="presParOf" srcId="{D0192C1B-B5FD-434B-98BD-F3E998330B36}" destId="{8F5EB93F-8B3D-4405-AE2D-49ECC3B349E6}" srcOrd="3" destOrd="0" presId="urn:microsoft.com/office/officeart/2005/8/layout/hProcess9"/>
    <dgm:cxn modelId="{45E5F688-35DD-44EF-8B2C-5E2A022EBF3A}" type="presParOf" srcId="{D0192C1B-B5FD-434B-98BD-F3E998330B36}" destId="{E3A4BD54-8BB0-41A6-8A69-0489D9B78F81}" srcOrd="4" destOrd="0" presId="urn:microsoft.com/office/officeart/2005/8/layout/hProcess9"/>
    <dgm:cxn modelId="{C344185E-DFF3-405B-9F8D-3665A6B7570B}" type="presParOf" srcId="{D0192C1B-B5FD-434B-98BD-F3E998330B36}" destId="{710EDB11-34F8-488A-AFE8-F5D3F0AD0B39}" srcOrd="5" destOrd="0" presId="urn:microsoft.com/office/officeart/2005/8/layout/hProcess9"/>
    <dgm:cxn modelId="{B1B18A4D-39BD-40B6-BF02-BB3DCC62AA40}" type="presParOf" srcId="{D0192C1B-B5FD-434B-98BD-F3E998330B36}" destId="{D12ED26E-9623-4474-B72D-48B41EB7A802}" srcOrd="6" destOrd="0" presId="urn:microsoft.com/office/officeart/2005/8/layout/hProcess9"/>
    <dgm:cxn modelId="{7B04465E-EFFE-424B-A199-D4763BF34133}" type="presParOf" srcId="{D0192C1B-B5FD-434B-98BD-F3E998330B36}" destId="{514A3F3D-2E5D-4506-8E5E-CE5A65AFDCE7}" srcOrd="7" destOrd="0" presId="urn:microsoft.com/office/officeart/2005/8/layout/hProcess9"/>
    <dgm:cxn modelId="{8C1FEE9A-2016-479F-82F4-13664F3C511B}" type="presParOf" srcId="{D0192C1B-B5FD-434B-98BD-F3E998330B36}" destId="{A06916DD-0A33-4991-BC67-9E620E6930DA}" srcOrd="8" destOrd="0" presId="urn:microsoft.com/office/officeart/2005/8/layout/hProcess9"/>
    <dgm:cxn modelId="{BDD8D862-D491-4925-8450-AFE420CD4C02}" type="presParOf" srcId="{D0192C1B-B5FD-434B-98BD-F3E998330B36}" destId="{3E0EDE1E-2A77-4F2F-A90C-2C4620864EA2}" srcOrd="9" destOrd="0" presId="urn:microsoft.com/office/officeart/2005/8/layout/hProcess9"/>
    <dgm:cxn modelId="{C2E52C00-159E-4A44-9364-573E6626D964}" type="presParOf" srcId="{D0192C1B-B5FD-434B-98BD-F3E998330B36}" destId="{E4D80DDA-6C8F-4D1E-830D-97D618427F83}" srcOrd="10" destOrd="0" presId="urn:microsoft.com/office/officeart/2005/8/layout/hProcess9"/>
    <dgm:cxn modelId="{38B2504A-C808-4272-93D3-9239F022D51F}" type="presParOf" srcId="{D0192C1B-B5FD-434B-98BD-F3E998330B36}" destId="{EB1B1AFB-4AC5-41BD-A01B-E1F5AB88B284}" srcOrd="11" destOrd="0" presId="urn:microsoft.com/office/officeart/2005/8/layout/hProcess9"/>
    <dgm:cxn modelId="{9744D56C-9401-460B-8A66-92B3E70A9D47}" type="presParOf" srcId="{D0192C1B-B5FD-434B-98BD-F3E998330B36}" destId="{EF42D208-89F3-4B23-BAFF-0B5230324005}" srcOrd="12" destOrd="0" presId="urn:microsoft.com/office/officeart/2005/8/layout/hProcess9"/>
    <dgm:cxn modelId="{50EBDE0E-B026-4A23-BA7F-EC8F5EEB16CC}" type="presParOf" srcId="{D0192C1B-B5FD-434B-98BD-F3E998330B36}" destId="{A7F4CAEA-C29E-4219-AAEE-9326A6B57801}" srcOrd="13" destOrd="0" presId="urn:microsoft.com/office/officeart/2005/8/layout/hProcess9"/>
    <dgm:cxn modelId="{79698DC0-1B88-469D-8B4C-A62CDD41315D}" type="presParOf" srcId="{D0192C1B-B5FD-434B-98BD-F3E998330B36}" destId="{73FF1D68-5E5E-49D7-B1F5-42AEF731DAFC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3EE217-BE48-4912-A1EA-BF7911E2BF70}" type="doc">
      <dgm:prSet loTypeId="urn:microsoft.com/office/officeart/2005/8/layout/hProcess9" loCatId="process" qsTypeId="urn:microsoft.com/office/officeart/2005/8/quickstyle/3d3" qsCatId="3D" csTypeId="urn:microsoft.com/office/officeart/2005/8/colors/colorful1#3" csCatId="colorful" phldr="1"/>
      <dgm:spPr/>
    </dgm:pt>
    <dgm:pt modelId="{9F28B003-A534-473B-A131-92E62CE206B9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</a:t>
          </a:r>
        </a:p>
      </dgm:t>
    </dgm:pt>
    <dgm:pt modelId="{E4FF9247-A5B3-4BFB-957D-04DDDDE587E8}" type="parTrans" cxnId="{5AD87A1D-C723-4900-A014-93FEBA8D977F}">
      <dgm:prSet/>
      <dgm:spPr/>
      <dgm:t>
        <a:bodyPr/>
        <a:lstStyle/>
        <a:p>
          <a:pPr rtl="1"/>
          <a:endParaRPr lang="he-IL"/>
        </a:p>
      </dgm:t>
    </dgm:pt>
    <dgm:pt modelId="{0D96E7F5-E1CD-400B-8C6B-D41CE419B572}" type="sibTrans" cxnId="{5AD87A1D-C723-4900-A014-93FEBA8D977F}">
      <dgm:prSet/>
      <dgm:spPr/>
      <dgm:t>
        <a:bodyPr/>
        <a:lstStyle/>
        <a:p>
          <a:pPr rtl="1"/>
          <a:endParaRPr lang="he-IL"/>
        </a:p>
      </dgm:t>
    </dgm:pt>
    <dgm:pt modelId="{07AEE5BE-3E55-4C83-858C-C9C4EEA7954A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</a:p>
      </dgm:t>
    </dgm:pt>
    <dgm:pt modelId="{B2278183-534A-4998-BC55-411AD27CEEEF}" type="parTrans" cxnId="{1F4D9FD6-C10D-406C-950A-D70E1478CB79}">
      <dgm:prSet/>
      <dgm:spPr/>
      <dgm:t>
        <a:bodyPr/>
        <a:lstStyle/>
        <a:p>
          <a:pPr rtl="1"/>
          <a:endParaRPr lang="he-IL"/>
        </a:p>
      </dgm:t>
    </dgm:pt>
    <dgm:pt modelId="{0BECB71B-CEAB-4F33-8263-49087EFFF65B}" type="sibTrans" cxnId="{1F4D9FD6-C10D-406C-950A-D70E1478CB79}">
      <dgm:prSet/>
      <dgm:spPr/>
      <dgm:t>
        <a:bodyPr/>
        <a:lstStyle/>
        <a:p>
          <a:pPr rtl="1"/>
          <a:endParaRPr lang="he-IL"/>
        </a:p>
      </dgm:t>
    </dgm:pt>
    <dgm:pt modelId="{B42CA505-78F4-424A-8B9B-56436601B901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</a:p>
      </dgm:t>
    </dgm:pt>
    <dgm:pt modelId="{F5D10C74-7944-4E9F-AE4F-57279A36985C}" type="parTrans" cxnId="{E6AB9FEB-520F-46A9-95B9-05EA7DF30BA3}">
      <dgm:prSet/>
      <dgm:spPr/>
      <dgm:t>
        <a:bodyPr/>
        <a:lstStyle/>
        <a:p>
          <a:pPr rtl="1"/>
          <a:endParaRPr lang="he-IL"/>
        </a:p>
      </dgm:t>
    </dgm:pt>
    <dgm:pt modelId="{C93B2864-8BF5-4A8C-B04B-60A31AE6FE3B}" type="sibTrans" cxnId="{E6AB9FEB-520F-46A9-95B9-05EA7DF30BA3}">
      <dgm:prSet/>
      <dgm:spPr/>
      <dgm:t>
        <a:bodyPr/>
        <a:lstStyle/>
        <a:p>
          <a:pPr rtl="1"/>
          <a:endParaRPr lang="he-IL"/>
        </a:p>
      </dgm:t>
    </dgm:pt>
    <dgm:pt modelId="{9F38E04F-C72F-4686-BB81-7BFE60C02FC2}">
      <dgm:prSet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</a:t>
          </a:r>
        </a:p>
      </dgm:t>
    </dgm:pt>
    <dgm:pt modelId="{20A3F1BC-A5EA-41BD-96E2-ED3BAB9A9849}" type="parTrans" cxnId="{7D2E8BC0-5D70-4C7C-BE76-BBBC6C820A4E}">
      <dgm:prSet/>
      <dgm:spPr/>
      <dgm:t>
        <a:bodyPr/>
        <a:lstStyle/>
        <a:p>
          <a:pPr rtl="1"/>
          <a:endParaRPr lang="he-IL"/>
        </a:p>
      </dgm:t>
    </dgm:pt>
    <dgm:pt modelId="{9D46A687-4CEA-492E-8C41-479BF3F3311B}" type="sibTrans" cxnId="{7D2E8BC0-5D70-4C7C-BE76-BBBC6C820A4E}">
      <dgm:prSet/>
      <dgm:spPr/>
      <dgm:t>
        <a:bodyPr/>
        <a:lstStyle/>
        <a:p>
          <a:pPr rtl="1"/>
          <a:endParaRPr lang="he-IL"/>
        </a:p>
      </dgm:t>
    </dgm:pt>
    <dgm:pt modelId="{68C3481C-2149-40F1-BA50-6C679C8B1BBB}">
      <dgm:prSet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</a:p>
      </dgm:t>
    </dgm:pt>
    <dgm:pt modelId="{6CBCB50E-E617-4C51-8198-124999DB63EC}" type="parTrans" cxnId="{B5999268-17BB-4B11-82D8-7FF98D22184B}">
      <dgm:prSet/>
      <dgm:spPr/>
      <dgm:t>
        <a:bodyPr/>
        <a:lstStyle/>
        <a:p>
          <a:pPr rtl="1"/>
          <a:endParaRPr lang="he-IL"/>
        </a:p>
      </dgm:t>
    </dgm:pt>
    <dgm:pt modelId="{D0CDD36E-2FCE-4491-AAFA-8617B47F1383}" type="sibTrans" cxnId="{B5999268-17BB-4B11-82D8-7FF98D22184B}">
      <dgm:prSet/>
      <dgm:spPr/>
      <dgm:t>
        <a:bodyPr/>
        <a:lstStyle/>
        <a:p>
          <a:pPr rtl="1"/>
          <a:endParaRPr lang="he-IL"/>
        </a:p>
      </dgm:t>
    </dgm:pt>
    <dgm:pt modelId="{7A73C951-A424-47C5-BACF-490BA8E51BDB}">
      <dgm:prSet phldrT="[Text]" custT="1"/>
      <dgm:spPr/>
      <dgm:t>
        <a:bodyPr/>
        <a:lstStyle/>
        <a:p>
          <a:pPr algn="ctr"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128</a:t>
          </a:r>
        </a:p>
      </dgm:t>
    </dgm:pt>
    <dgm:pt modelId="{12AFD864-D485-441E-BFA7-EA5315B228E8}" type="parTrans" cxnId="{2CACC2D6-CCE5-4AD9-861B-CC63E9640805}">
      <dgm:prSet/>
      <dgm:spPr/>
      <dgm:t>
        <a:bodyPr/>
        <a:lstStyle/>
        <a:p>
          <a:pPr rtl="1"/>
          <a:endParaRPr lang="he-IL"/>
        </a:p>
      </dgm:t>
    </dgm:pt>
    <dgm:pt modelId="{5C765A32-1E64-495F-AA90-792FE581CDDE}" type="sibTrans" cxnId="{2CACC2D6-CCE5-4AD9-861B-CC63E9640805}">
      <dgm:prSet/>
      <dgm:spPr/>
      <dgm:t>
        <a:bodyPr/>
        <a:lstStyle/>
        <a:p>
          <a:pPr rtl="1"/>
          <a:endParaRPr lang="he-IL"/>
        </a:p>
      </dgm:t>
    </dgm:pt>
    <dgm:pt modelId="{D421E9E3-A071-4052-8AB7-E09257850B9C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32</a:t>
          </a:r>
        </a:p>
      </dgm:t>
    </dgm:pt>
    <dgm:pt modelId="{A057C74C-F7CC-415B-BA25-28356CDF95F9}" type="parTrans" cxnId="{DEACB341-B957-4590-9067-0DB6F5D1277E}">
      <dgm:prSet/>
      <dgm:spPr/>
      <dgm:t>
        <a:bodyPr/>
        <a:lstStyle/>
        <a:p>
          <a:pPr rtl="1"/>
          <a:endParaRPr lang="he-IL"/>
        </a:p>
      </dgm:t>
    </dgm:pt>
    <dgm:pt modelId="{AE1A67EE-55D9-47E0-BF28-7948B50EC7FA}" type="sibTrans" cxnId="{DEACB341-B957-4590-9067-0DB6F5D1277E}">
      <dgm:prSet/>
      <dgm:spPr/>
      <dgm:t>
        <a:bodyPr/>
        <a:lstStyle/>
        <a:p>
          <a:pPr rtl="1"/>
          <a:endParaRPr lang="he-IL"/>
        </a:p>
      </dgm:t>
    </dgm:pt>
    <dgm:pt modelId="{23042AAD-4CCD-4D29-9113-7D922F0FD8D9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64</a:t>
          </a:r>
        </a:p>
      </dgm:t>
    </dgm:pt>
    <dgm:pt modelId="{299D91A2-0FE2-4A9E-89AB-677DD0640A0B}" type="parTrans" cxnId="{EE87CD91-D92E-4C54-90E2-535F2DC5889E}">
      <dgm:prSet/>
      <dgm:spPr/>
      <dgm:t>
        <a:bodyPr/>
        <a:lstStyle/>
        <a:p>
          <a:pPr rtl="1"/>
          <a:endParaRPr lang="he-IL"/>
        </a:p>
      </dgm:t>
    </dgm:pt>
    <dgm:pt modelId="{BE892267-422F-4639-B62F-1F27790247B3}" type="sibTrans" cxnId="{EE87CD91-D92E-4C54-90E2-535F2DC5889E}">
      <dgm:prSet/>
      <dgm:spPr/>
      <dgm:t>
        <a:bodyPr/>
        <a:lstStyle/>
        <a:p>
          <a:pPr rtl="1"/>
          <a:endParaRPr lang="he-IL"/>
        </a:p>
      </dgm:t>
    </dgm:pt>
    <dgm:pt modelId="{8182C2BF-6800-47AB-B29C-AF677AAE2FDE}" type="pres">
      <dgm:prSet presAssocID="{FD3EE217-BE48-4912-A1EA-BF7911E2BF70}" presName="CompostProcess" presStyleCnt="0">
        <dgm:presLayoutVars>
          <dgm:dir/>
          <dgm:resizeHandles val="exact"/>
        </dgm:presLayoutVars>
      </dgm:prSet>
      <dgm:spPr/>
    </dgm:pt>
    <dgm:pt modelId="{07ABA102-96E3-46C8-B08F-C14059366F98}" type="pres">
      <dgm:prSet presAssocID="{FD3EE217-BE48-4912-A1EA-BF7911E2BF70}" presName="arrow" presStyleLbl="bgShp" presStyleIdx="0" presStyleCnt="1" custAng="10800000"/>
      <dgm:spPr/>
    </dgm:pt>
    <dgm:pt modelId="{D0192C1B-B5FD-434B-98BD-F3E998330B36}" type="pres">
      <dgm:prSet presAssocID="{FD3EE217-BE48-4912-A1EA-BF7911E2BF70}" presName="linearProcess" presStyleCnt="0"/>
      <dgm:spPr/>
    </dgm:pt>
    <dgm:pt modelId="{B4C0378D-E4D5-41E1-A39C-C3C0E239A3C7}" type="pres">
      <dgm:prSet presAssocID="{7A73C951-A424-47C5-BACF-490BA8E51BDB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D6F35FF-8A91-40AC-9C02-010C0291FAFB}" type="pres">
      <dgm:prSet presAssocID="{5C765A32-1E64-495F-AA90-792FE581CDDE}" presName="sibTrans" presStyleCnt="0"/>
      <dgm:spPr/>
    </dgm:pt>
    <dgm:pt modelId="{593CEB75-14CA-47A7-AE6B-AF9DCAABB4B6}" type="pres">
      <dgm:prSet presAssocID="{23042AAD-4CCD-4D29-9113-7D922F0FD8D9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F5EB93F-8B3D-4405-AE2D-49ECC3B349E6}" type="pres">
      <dgm:prSet presAssocID="{BE892267-422F-4639-B62F-1F27790247B3}" presName="sibTrans" presStyleCnt="0"/>
      <dgm:spPr/>
    </dgm:pt>
    <dgm:pt modelId="{E3A4BD54-8BB0-41A6-8A69-0489D9B78F81}" type="pres">
      <dgm:prSet presAssocID="{D421E9E3-A071-4052-8AB7-E09257850B9C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0EDB11-34F8-488A-AFE8-F5D3F0AD0B39}" type="pres">
      <dgm:prSet presAssocID="{AE1A67EE-55D9-47E0-BF28-7948B50EC7FA}" presName="sibTrans" presStyleCnt="0"/>
      <dgm:spPr/>
    </dgm:pt>
    <dgm:pt modelId="{D12ED26E-9623-4474-B72D-48B41EB7A802}" type="pres">
      <dgm:prSet presAssocID="{9F28B003-A534-473B-A131-92E62CE206B9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14A3F3D-2E5D-4506-8E5E-CE5A65AFDCE7}" type="pres">
      <dgm:prSet presAssocID="{0D96E7F5-E1CD-400B-8C6B-D41CE419B572}" presName="sibTrans" presStyleCnt="0"/>
      <dgm:spPr/>
    </dgm:pt>
    <dgm:pt modelId="{A06916DD-0A33-4991-BC67-9E620E6930DA}" type="pres">
      <dgm:prSet presAssocID="{9F38E04F-C72F-4686-BB81-7BFE60C02FC2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E0EDE1E-2A77-4F2F-A90C-2C4620864EA2}" type="pres">
      <dgm:prSet presAssocID="{9D46A687-4CEA-492E-8C41-479BF3F3311B}" presName="sibTrans" presStyleCnt="0"/>
      <dgm:spPr/>
    </dgm:pt>
    <dgm:pt modelId="{E4D80DDA-6C8F-4D1E-830D-97D618427F83}" type="pres">
      <dgm:prSet presAssocID="{68C3481C-2149-40F1-BA50-6C679C8B1BBB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1B1AFB-4AC5-41BD-A01B-E1F5AB88B284}" type="pres">
      <dgm:prSet presAssocID="{D0CDD36E-2FCE-4491-AAFA-8617B47F1383}" presName="sibTrans" presStyleCnt="0"/>
      <dgm:spPr/>
    </dgm:pt>
    <dgm:pt modelId="{EF42D208-89F3-4B23-BAFF-0B5230324005}" type="pres">
      <dgm:prSet presAssocID="{07AEE5BE-3E55-4C83-858C-C9C4EEA7954A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7F4CAEA-C29E-4219-AAEE-9326A6B57801}" type="pres">
      <dgm:prSet presAssocID="{0BECB71B-CEAB-4F33-8263-49087EFFF65B}" presName="sibTrans" presStyleCnt="0"/>
      <dgm:spPr/>
    </dgm:pt>
    <dgm:pt modelId="{73FF1D68-5E5E-49D7-B1F5-42AEF731DAFC}" type="pres">
      <dgm:prSet presAssocID="{B42CA505-78F4-424A-8B9B-56436601B901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5AD87A1D-C723-4900-A014-93FEBA8D977F}" srcId="{FD3EE217-BE48-4912-A1EA-BF7911E2BF70}" destId="{9F28B003-A534-473B-A131-92E62CE206B9}" srcOrd="3" destOrd="0" parTransId="{E4FF9247-A5B3-4BFB-957D-04DDDDE587E8}" sibTransId="{0D96E7F5-E1CD-400B-8C6B-D41CE419B572}"/>
    <dgm:cxn modelId="{30FC68C8-0ECC-4AF2-A675-DF324723DFFE}" type="presOf" srcId="{FD3EE217-BE48-4912-A1EA-BF7911E2BF70}" destId="{8182C2BF-6800-47AB-B29C-AF677AAE2FDE}" srcOrd="0" destOrd="0" presId="urn:microsoft.com/office/officeart/2005/8/layout/hProcess9"/>
    <dgm:cxn modelId="{AB15AA63-65C6-48FE-915C-EBF7873D8A6D}" type="presOf" srcId="{68C3481C-2149-40F1-BA50-6C679C8B1BBB}" destId="{E4D80DDA-6C8F-4D1E-830D-97D618427F83}" srcOrd="0" destOrd="0" presId="urn:microsoft.com/office/officeart/2005/8/layout/hProcess9"/>
    <dgm:cxn modelId="{178D1E9F-62EE-4B35-A1D4-35BE367B3BAB}" type="presOf" srcId="{9F38E04F-C72F-4686-BB81-7BFE60C02FC2}" destId="{A06916DD-0A33-4991-BC67-9E620E6930DA}" srcOrd="0" destOrd="0" presId="urn:microsoft.com/office/officeart/2005/8/layout/hProcess9"/>
    <dgm:cxn modelId="{DEACB341-B957-4590-9067-0DB6F5D1277E}" srcId="{FD3EE217-BE48-4912-A1EA-BF7911E2BF70}" destId="{D421E9E3-A071-4052-8AB7-E09257850B9C}" srcOrd="2" destOrd="0" parTransId="{A057C74C-F7CC-415B-BA25-28356CDF95F9}" sibTransId="{AE1A67EE-55D9-47E0-BF28-7948B50EC7FA}"/>
    <dgm:cxn modelId="{E6AB9FEB-520F-46A9-95B9-05EA7DF30BA3}" srcId="{FD3EE217-BE48-4912-A1EA-BF7911E2BF70}" destId="{B42CA505-78F4-424A-8B9B-56436601B901}" srcOrd="7" destOrd="0" parTransId="{F5D10C74-7944-4E9F-AE4F-57279A36985C}" sibTransId="{C93B2864-8BF5-4A8C-B04B-60A31AE6FE3B}"/>
    <dgm:cxn modelId="{1F4D9FD6-C10D-406C-950A-D70E1478CB79}" srcId="{FD3EE217-BE48-4912-A1EA-BF7911E2BF70}" destId="{07AEE5BE-3E55-4C83-858C-C9C4EEA7954A}" srcOrd="6" destOrd="0" parTransId="{B2278183-534A-4998-BC55-411AD27CEEEF}" sibTransId="{0BECB71B-CEAB-4F33-8263-49087EFFF65B}"/>
    <dgm:cxn modelId="{B5999268-17BB-4B11-82D8-7FF98D22184B}" srcId="{FD3EE217-BE48-4912-A1EA-BF7911E2BF70}" destId="{68C3481C-2149-40F1-BA50-6C679C8B1BBB}" srcOrd="5" destOrd="0" parTransId="{6CBCB50E-E617-4C51-8198-124999DB63EC}" sibTransId="{D0CDD36E-2FCE-4491-AAFA-8617B47F1383}"/>
    <dgm:cxn modelId="{1A89BA0C-B3FA-4611-8065-6F541BF6F22F}" type="presOf" srcId="{23042AAD-4CCD-4D29-9113-7D922F0FD8D9}" destId="{593CEB75-14CA-47A7-AE6B-AF9DCAABB4B6}" srcOrd="0" destOrd="0" presId="urn:microsoft.com/office/officeart/2005/8/layout/hProcess9"/>
    <dgm:cxn modelId="{EE87CD91-D92E-4C54-90E2-535F2DC5889E}" srcId="{FD3EE217-BE48-4912-A1EA-BF7911E2BF70}" destId="{23042AAD-4CCD-4D29-9113-7D922F0FD8D9}" srcOrd="1" destOrd="0" parTransId="{299D91A2-0FE2-4A9E-89AB-677DD0640A0B}" sibTransId="{BE892267-422F-4639-B62F-1F27790247B3}"/>
    <dgm:cxn modelId="{607B18E0-AFE9-4B37-A837-77B791FEA46A}" type="presOf" srcId="{9F28B003-A534-473B-A131-92E62CE206B9}" destId="{D12ED26E-9623-4474-B72D-48B41EB7A802}" srcOrd="0" destOrd="0" presId="urn:microsoft.com/office/officeart/2005/8/layout/hProcess9"/>
    <dgm:cxn modelId="{2CACC2D6-CCE5-4AD9-861B-CC63E9640805}" srcId="{FD3EE217-BE48-4912-A1EA-BF7911E2BF70}" destId="{7A73C951-A424-47C5-BACF-490BA8E51BDB}" srcOrd="0" destOrd="0" parTransId="{12AFD864-D485-441E-BFA7-EA5315B228E8}" sibTransId="{5C765A32-1E64-495F-AA90-792FE581CDDE}"/>
    <dgm:cxn modelId="{71A6FEF4-8EF7-45E5-8253-08A4E763332C}" type="presOf" srcId="{B42CA505-78F4-424A-8B9B-56436601B901}" destId="{73FF1D68-5E5E-49D7-B1F5-42AEF731DAFC}" srcOrd="0" destOrd="0" presId="urn:microsoft.com/office/officeart/2005/8/layout/hProcess9"/>
    <dgm:cxn modelId="{8CF7AB3C-698E-494B-A68E-A084DBE05E84}" type="presOf" srcId="{7A73C951-A424-47C5-BACF-490BA8E51BDB}" destId="{B4C0378D-E4D5-41E1-A39C-C3C0E239A3C7}" srcOrd="0" destOrd="0" presId="urn:microsoft.com/office/officeart/2005/8/layout/hProcess9"/>
    <dgm:cxn modelId="{0CB4483C-948C-4B66-9EC1-B282D9051C49}" type="presOf" srcId="{D421E9E3-A071-4052-8AB7-E09257850B9C}" destId="{E3A4BD54-8BB0-41A6-8A69-0489D9B78F81}" srcOrd="0" destOrd="0" presId="urn:microsoft.com/office/officeart/2005/8/layout/hProcess9"/>
    <dgm:cxn modelId="{DDF0A3F5-0946-4FF4-BFEF-DAC1AC85F732}" type="presOf" srcId="{07AEE5BE-3E55-4C83-858C-C9C4EEA7954A}" destId="{EF42D208-89F3-4B23-BAFF-0B5230324005}" srcOrd="0" destOrd="0" presId="urn:microsoft.com/office/officeart/2005/8/layout/hProcess9"/>
    <dgm:cxn modelId="{7D2E8BC0-5D70-4C7C-BE76-BBBC6C820A4E}" srcId="{FD3EE217-BE48-4912-A1EA-BF7911E2BF70}" destId="{9F38E04F-C72F-4686-BB81-7BFE60C02FC2}" srcOrd="4" destOrd="0" parTransId="{20A3F1BC-A5EA-41BD-96E2-ED3BAB9A9849}" sibTransId="{9D46A687-4CEA-492E-8C41-479BF3F3311B}"/>
    <dgm:cxn modelId="{7E1A92FF-E633-4CF2-8552-84341E98B54E}" type="presParOf" srcId="{8182C2BF-6800-47AB-B29C-AF677AAE2FDE}" destId="{07ABA102-96E3-46C8-B08F-C14059366F98}" srcOrd="0" destOrd="0" presId="urn:microsoft.com/office/officeart/2005/8/layout/hProcess9"/>
    <dgm:cxn modelId="{474E9D45-E2D0-4471-B9A6-ADF21A8A2146}" type="presParOf" srcId="{8182C2BF-6800-47AB-B29C-AF677AAE2FDE}" destId="{D0192C1B-B5FD-434B-98BD-F3E998330B36}" srcOrd="1" destOrd="0" presId="urn:microsoft.com/office/officeart/2005/8/layout/hProcess9"/>
    <dgm:cxn modelId="{91A21508-FDBC-4AC5-89CC-85CDBAE46843}" type="presParOf" srcId="{D0192C1B-B5FD-434B-98BD-F3E998330B36}" destId="{B4C0378D-E4D5-41E1-A39C-C3C0E239A3C7}" srcOrd="0" destOrd="0" presId="urn:microsoft.com/office/officeart/2005/8/layout/hProcess9"/>
    <dgm:cxn modelId="{35A479AC-CC2D-4074-A9CB-B14A43EA0E47}" type="presParOf" srcId="{D0192C1B-B5FD-434B-98BD-F3E998330B36}" destId="{8D6F35FF-8A91-40AC-9C02-010C0291FAFB}" srcOrd="1" destOrd="0" presId="urn:microsoft.com/office/officeart/2005/8/layout/hProcess9"/>
    <dgm:cxn modelId="{557DB8E1-937C-4B54-9005-7A7591CF50C3}" type="presParOf" srcId="{D0192C1B-B5FD-434B-98BD-F3E998330B36}" destId="{593CEB75-14CA-47A7-AE6B-AF9DCAABB4B6}" srcOrd="2" destOrd="0" presId="urn:microsoft.com/office/officeart/2005/8/layout/hProcess9"/>
    <dgm:cxn modelId="{4E7D78F2-9244-484E-8E85-0834C2FFACE7}" type="presParOf" srcId="{D0192C1B-B5FD-434B-98BD-F3E998330B36}" destId="{8F5EB93F-8B3D-4405-AE2D-49ECC3B349E6}" srcOrd="3" destOrd="0" presId="urn:microsoft.com/office/officeart/2005/8/layout/hProcess9"/>
    <dgm:cxn modelId="{D5D13481-4A62-4064-9853-482F5161C340}" type="presParOf" srcId="{D0192C1B-B5FD-434B-98BD-F3E998330B36}" destId="{E3A4BD54-8BB0-41A6-8A69-0489D9B78F81}" srcOrd="4" destOrd="0" presId="urn:microsoft.com/office/officeart/2005/8/layout/hProcess9"/>
    <dgm:cxn modelId="{2FEA09F3-AB91-4601-9570-D8B56E743774}" type="presParOf" srcId="{D0192C1B-B5FD-434B-98BD-F3E998330B36}" destId="{710EDB11-34F8-488A-AFE8-F5D3F0AD0B39}" srcOrd="5" destOrd="0" presId="urn:microsoft.com/office/officeart/2005/8/layout/hProcess9"/>
    <dgm:cxn modelId="{2EA134A8-171F-4C72-BA41-A0D06B0F421F}" type="presParOf" srcId="{D0192C1B-B5FD-434B-98BD-F3E998330B36}" destId="{D12ED26E-9623-4474-B72D-48B41EB7A802}" srcOrd="6" destOrd="0" presId="urn:microsoft.com/office/officeart/2005/8/layout/hProcess9"/>
    <dgm:cxn modelId="{D0549768-AF6D-400B-8EF3-559C7ABBC1CC}" type="presParOf" srcId="{D0192C1B-B5FD-434B-98BD-F3E998330B36}" destId="{514A3F3D-2E5D-4506-8E5E-CE5A65AFDCE7}" srcOrd="7" destOrd="0" presId="urn:microsoft.com/office/officeart/2005/8/layout/hProcess9"/>
    <dgm:cxn modelId="{F3253D46-30F8-48C9-B1F6-831470D8E3B4}" type="presParOf" srcId="{D0192C1B-B5FD-434B-98BD-F3E998330B36}" destId="{A06916DD-0A33-4991-BC67-9E620E6930DA}" srcOrd="8" destOrd="0" presId="urn:microsoft.com/office/officeart/2005/8/layout/hProcess9"/>
    <dgm:cxn modelId="{1730506B-36C7-4DC8-B318-D904543A51AA}" type="presParOf" srcId="{D0192C1B-B5FD-434B-98BD-F3E998330B36}" destId="{3E0EDE1E-2A77-4F2F-A90C-2C4620864EA2}" srcOrd="9" destOrd="0" presId="urn:microsoft.com/office/officeart/2005/8/layout/hProcess9"/>
    <dgm:cxn modelId="{3383203A-815E-49A4-8E8E-EB6F9F1885BA}" type="presParOf" srcId="{D0192C1B-B5FD-434B-98BD-F3E998330B36}" destId="{E4D80DDA-6C8F-4D1E-830D-97D618427F83}" srcOrd="10" destOrd="0" presId="urn:microsoft.com/office/officeart/2005/8/layout/hProcess9"/>
    <dgm:cxn modelId="{34477483-E665-405E-8227-4EB70CA0D491}" type="presParOf" srcId="{D0192C1B-B5FD-434B-98BD-F3E998330B36}" destId="{EB1B1AFB-4AC5-41BD-A01B-E1F5AB88B284}" srcOrd="11" destOrd="0" presId="urn:microsoft.com/office/officeart/2005/8/layout/hProcess9"/>
    <dgm:cxn modelId="{BAD490F8-7EB2-42AE-9BB7-3AED4D85830A}" type="presParOf" srcId="{D0192C1B-B5FD-434B-98BD-F3E998330B36}" destId="{EF42D208-89F3-4B23-BAFF-0B5230324005}" srcOrd="12" destOrd="0" presId="urn:microsoft.com/office/officeart/2005/8/layout/hProcess9"/>
    <dgm:cxn modelId="{EC4A9337-73D9-4A02-A0A5-5B2D3B97031C}" type="presParOf" srcId="{D0192C1B-B5FD-434B-98BD-F3E998330B36}" destId="{A7F4CAEA-C29E-4219-AAEE-9326A6B57801}" srcOrd="13" destOrd="0" presId="urn:microsoft.com/office/officeart/2005/8/layout/hProcess9"/>
    <dgm:cxn modelId="{24E31191-3554-433C-957F-C237A19039F1}" type="presParOf" srcId="{D0192C1B-B5FD-434B-98BD-F3E998330B36}" destId="{73FF1D68-5E5E-49D7-B1F5-42AEF731DAFC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3EE217-BE48-4912-A1EA-BF7911E2BF70}" type="doc">
      <dgm:prSet loTypeId="urn:microsoft.com/office/officeart/2005/8/layout/hProcess9" loCatId="process" qsTypeId="urn:microsoft.com/office/officeart/2005/8/quickstyle/3d3" qsCatId="3D" csTypeId="urn:microsoft.com/office/officeart/2005/8/colors/colorful1#4" csCatId="colorful" phldr="1"/>
      <dgm:spPr/>
    </dgm:pt>
    <dgm:pt modelId="{9F28B003-A534-473B-A131-92E62CE206B9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</a:t>
          </a:r>
        </a:p>
      </dgm:t>
    </dgm:pt>
    <dgm:pt modelId="{E4FF9247-A5B3-4BFB-957D-04DDDDE587E8}" type="parTrans" cxnId="{5AD87A1D-C723-4900-A014-93FEBA8D977F}">
      <dgm:prSet/>
      <dgm:spPr/>
      <dgm:t>
        <a:bodyPr/>
        <a:lstStyle/>
        <a:p>
          <a:pPr rtl="1"/>
          <a:endParaRPr lang="he-IL"/>
        </a:p>
      </dgm:t>
    </dgm:pt>
    <dgm:pt modelId="{0D96E7F5-E1CD-400B-8C6B-D41CE419B572}" type="sibTrans" cxnId="{5AD87A1D-C723-4900-A014-93FEBA8D977F}">
      <dgm:prSet/>
      <dgm:spPr/>
      <dgm:t>
        <a:bodyPr/>
        <a:lstStyle/>
        <a:p>
          <a:pPr rtl="1"/>
          <a:endParaRPr lang="he-IL"/>
        </a:p>
      </dgm:t>
    </dgm:pt>
    <dgm:pt modelId="{07AEE5BE-3E55-4C83-858C-C9C4EEA7954A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</a:p>
      </dgm:t>
    </dgm:pt>
    <dgm:pt modelId="{B2278183-534A-4998-BC55-411AD27CEEEF}" type="parTrans" cxnId="{1F4D9FD6-C10D-406C-950A-D70E1478CB79}">
      <dgm:prSet/>
      <dgm:spPr/>
      <dgm:t>
        <a:bodyPr/>
        <a:lstStyle/>
        <a:p>
          <a:pPr rtl="1"/>
          <a:endParaRPr lang="he-IL"/>
        </a:p>
      </dgm:t>
    </dgm:pt>
    <dgm:pt modelId="{0BECB71B-CEAB-4F33-8263-49087EFFF65B}" type="sibTrans" cxnId="{1F4D9FD6-C10D-406C-950A-D70E1478CB79}">
      <dgm:prSet/>
      <dgm:spPr/>
      <dgm:t>
        <a:bodyPr/>
        <a:lstStyle/>
        <a:p>
          <a:pPr rtl="1"/>
          <a:endParaRPr lang="he-IL"/>
        </a:p>
      </dgm:t>
    </dgm:pt>
    <dgm:pt modelId="{B42CA505-78F4-424A-8B9B-56436601B901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</a:p>
      </dgm:t>
    </dgm:pt>
    <dgm:pt modelId="{F5D10C74-7944-4E9F-AE4F-57279A36985C}" type="parTrans" cxnId="{E6AB9FEB-520F-46A9-95B9-05EA7DF30BA3}">
      <dgm:prSet/>
      <dgm:spPr/>
      <dgm:t>
        <a:bodyPr/>
        <a:lstStyle/>
        <a:p>
          <a:pPr rtl="1"/>
          <a:endParaRPr lang="he-IL"/>
        </a:p>
      </dgm:t>
    </dgm:pt>
    <dgm:pt modelId="{C93B2864-8BF5-4A8C-B04B-60A31AE6FE3B}" type="sibTrans" cxnId="{E6AB9FEB-520F-46A9-95B9-05EA7DF30BA3}">
      <dgm:prSet/>
      <dgm:spPr/>
      <dgm:t>
        <a:bodyPr/>
        <a:lstStyle/>
        <a:p>
          <a:pPr rtl="1"/>
          <a:endParaRPr lang="he-IL"/>
        </a:p>
      </dgm:t>
    </dgm:pt>
    <dgm:pt modelId="{9F38E04F-C72F-4686-BB81-7BFE60C02FC2}">
      <dgm:prSet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</a:t>
          </a:r>
        </a:p>
      </dgm:t>
    </dgm:pt>
    <dgm:pt modelId="{20A3F1BC-A5EA-41BD-96E2-ED3BAB9A9849}" type="parTrans" cxnId="{7D2E8BC0-5D70-4C7C-BE76-BBBC6C820A4E}">
      <dgm:prSet/>
      <dgm:spPr/>
      <dgm:t>
        <a:bodyPr/>
        <a:lstStyle/>
        <a:p>
          <a:pPr rtl="1"/>
          <a:endParaRPr lang="he-IL"/>
        </a:p>
      </dgm:t>
    </dgm:pt>
    <dgm:pt modelId="{9D46A687-4CEA-492E-8C41-479BF3F3311B}" type="sibTrans" cxnId="{7D2E8BC0-5D70-4C7C-BE76-BBBC6C820A4E}">
      <dgm:prSet/>
      <dgm:spPr/>
      <dgm:t>
        <a:bodyPr/>
        <a:lstStyle/>
        <a:p>
          <a:pPr rtl="1"/>
          <a:endParaRPr lang="he-IL"/>
        </a:p>
      </dgm:t>
    </dgm:pt>
    <dgm:pt modelId="{68C3481C-2149-40F1-BA50-6C679C8B1BBB}">
      <dgm:prSet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</a:p>
      </dgm:t>
    </dgm:pt>
    <dgm:pt modelId="{6CBCB50E-E617-4C51-8198-124999DB63EC}" type="parTrans" cxnId="{B5999268-17BB-4B11-82D8-7FF98D22184B}">
      <dgm:prSet/>
      <dgm:spPr/>
      <dgm:t>
        <a:bodyPr/>
        <a:lstStyle/>
        <a:p>
          <a:pPr rtl="1"/>
          <a:endParaRPr lang="he-IL"/>
        </a:p>
      </dgm:t>
    </dgm:pt>
    <dgm:pt modelId="{D0CDD36E-2FCE-4491-AAFA-8617B47F1383}" type="sibTrans" cxnId="{B5999268-17BB-4B11-82D8-7FF98D22184B}">
      <dgm:prSet/>
      <dgm:spPr/>
      <dgm:t>
        <a:bodyPr/>
        <a:lstStyle/>
        <a:p>
          <a:pPr rtl="1"/>
          <a:endParaRPr lang="he-IL"/>
        </a:p>
      </dgm:t>
    </dgm:pt>
    <dgm:pt modelId="{7A73C951-A424-47C5-BACF-490BA8E51BDB}">
      <dgm:prSet phldrT="[Text]" custT="1"/>
      <dgm:spPr/>
      <dgm:t>
        <a:bodyPr/>
        <a:lstStyle/>
        <a:p>
          <a:pPr algn="ctr"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128</a:t>
          </a:r>
        </a:p>
      </dgm:t>
    </dgm:pt>
    <dgm:pt modelId="{12AFD864-D485-441E-BFA7-EA5315B228E8}" type="parTrans" cxnId="{2CACC2D6-CCE5-4AD9-861B-CC63E9640805}">
      <dgm:prSet/>
      <dgm:spPr/>
      <dgm:t>
        <a:bodyPr/>
        <a:lstStyle/>
        <a:p>
          <a:pPr rtl="1"/>
          <a:endParaRPr lang="he-IL"/>
        </a:p>
      </dgm:t>
    </dgm:pt>
    <dgm:pt modelId="{5C765A32-1E64-495F-AA90-792FE581CDDE}" type="sibTrans" cxnId="{2CACC2D6-CCE5-4AD9-861B-CC63E9640805}">
      <dgm:prSet/>
      <dgm:spPr/>
      <dgm:t>
        <a:bodyPr/>
        <a:lstStyle/>
        <a:p>
          <a:pPr rtl="1"/>
          <a:endParaRPr lang="he-IL"/>
        </a:p>
      </dgm:t>
    </dgm:pt>
    <dgm:pt modelId="{D421E9E3-A071-4052-8AB7-E09257850B9C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32</a:t>
          </a:r>
        </a:p>
      </dgm:t>
    </dgm:pt>
    <dgm:pt modelId="{A057C74C-F7CC-415B-BA25-28356CDF95F9}" type="parTrans" cxnId="{DEACB341-B957-4590-9067-0DB6F5D1277E}">
      <dgm:prSet/>
      <dgm:spPr/>
      <dgm:t>
        <a:bodyPr/>
        <a:lstStyle/>
        <a:p>
          <a:pPr rtl="1"/>
          <a:endParaRPr lang="he-IL"/>
        </a:p>
      </dgm:t>
    </dgm:pt>
    <dgm:pt modelId="{AE1A67EE-55D9-47E0-BF28-7948B50EC7FA}" type="sibTrans" cxnId="{DEACB341-B957-4590-9067-0DB6F5D1277E}">
      <dgm:prSet/>
      <dgm:spPr/>
      <dgm:t>
        <a:bodyPr/>
        <a:lstStyle/>
        <a:p>
          <a:pPr rtl="1"/>
          <a:endParaRPr lang="he-IL"/>
        </a:p>
      </dgm:t>
    </dgm:pt>
    <dgm:pt modelId="{23042AAD-4CCD-4D29-9113-7D922F0FD8D9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64</a:t>
          </a:r>
        </a:p>
      </dgm:t>
    </dgm:pt>
    <dgm:pt modelId="{299D91A2-0FE2-4A9E-89AB-677DD0640A0B}" type="parTrans" cxnId="{EE87CD91-D92E-4C54-90E2-535F2DC5889E}">
      <dgm:prSet/>
      <dgm:spPr/>
      <dgm:t>
        <a:bodyPr/>
        <a:lstStyle/>
        <a:p>
          <a:pPr rtl="1"/>
          <a:endParaRPr lang="he-IL"/>
        </a:p>
      </dgm:t>
    </dgm:pt>
    <dgm:pt modelId="{BE892267-422F-4639-B62F-1F27790247B3}" type="sibTrans" cxnId="{EE87CD91-D92E-4C54-90E2-535F2DC5889E}">
      <dgm:prSet/>
      <dgm:spPr/>
      <dgm:t>
        <a:bodyPr/>
        <a:lstStyle/>
        <a:p>
          <a:pPr rtl="1"/>
          <a:endParaRPr lang="he-IL"/>
        </a:p>
      </dgm:t>
    </dgm:pt>
    <dgm:pt modelId="{8182C2BF-6800-47AB-B29C-AF677AAE2FDE}" type="pres">
      <dgm:prSet presAssocID="{FD3EE217-BE48-4912-A1EA-BF7911E2BF70}" presName="CompostProcess" presStyleCnt="0">
        <dgm:presLayoutVars>
          <dgm:dir/>
          <dgm:resizeHandles val="exact"/>
        </dgm:presLayoutVars>
      </dgm:prSet>
      <dgm:spPr/>
    </dgm:pt>
    <dgm:pt modelId="{07ABA102-96E3-46C8-B08F-C14059366F98}" type="pres">
      <dgm:prSet presAssocID="{FD3EE217-BE48-4912-A1EA-BF7911E2BF70}" presName="arrow" presStyleLbl="bgShp" presStyleIdx="0" presStyleCnt="1" custAng="10800000"/>
      <dgm:spPr/>
    </dgm:pt>
    <dgm:pt modelId="{D0192C1B-B5FD-434B-98BD-F3E998330B36}" type="pres">
      <dgm:prSet presAssocID="{FD3EE217-BE48-4912-A1EA-BF7911E2BF70}" presName="linearProcess" presStyleCnt="0"/>
      <dgm:spPr/>
    </dgm:pt>
    <dgm:pt modelId="{B4C0378D-E4D5-41E1-A39C-C3C0E239A3C7}" type="pres">
      <dgm:prSet presAssocID="{7A73C951-A424-47C5-BACF-490BA8E51BDB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D6F35FF-8A91-40AC-9C02-010C0291FAFB}" type="pres">
      <dgm:prSet presAssocID="{5C765A32-1E64-495F-AA90-792FE581CDDE}" presName="sibTrans" presStyleCnt="0"/>
      <dgm:spPr/>
    </dgm:pt>
    <dgm:pt modelId="{593CEB75-14CA-47A7-AE6B-AF9DCAABB4B6}" type="pres">
      <dgm:prSet presAssocID="{23042AAD-4CCD-4D29-9113-7D922F0FD8D9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F5EB93F-8B3D-4405-AE2D-49ECC3B349E6}" type="pres">
      <dgm:prSet presAssocID="{BE892267-422F-4639-B62F-1F27790247B3}" presName="sibTrans" presStyleCnt="0"/>
      <dgm:spPr/>
    </dgm:pt>
    <dgm:pt modelId="{E3A4BD54-8BB0-41A6-8A69-0489D9B78F81}" type="pres">
      <dgm:prSet presAssocID="{D421E9E3-A071-4052-8AB7-E09257850B9C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0EDB11-34F8-488A-AFE8-F5D3F0AD0B39}" type="pres">
      <dgm:prSet presAssocID="{AE1A67EE-55D9-47E0-BF28-7948B50EC7FA}" presName="sibTrans" presStyleCnt="0"/>
      <dgm:spPr/>
    </dgm:pt>
    <dgm:pt modelId="{D12ED26E-9623-4474-B72D-48B41EB7A802}" type="pres">
      <dgm:prSet presAssocID="{9F28B003-A534-473B-A131-92E62CE206B9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14A3F3D-2E5D-4506-8E5E-CE5A65AFDCE7}" type="pres">
      <dgm:prSet presAssocID="{0D96E7F5-E1CD-400B-8C6B-D41CE419B572}" presName="sibTrans" presStyleCnt="0"/>
      <dgm:spPr/>
    </dgm:pt>
    <dgm:pt modelId="{A06916DD-0A33-4991-BC67-9E620E6930DA}" type="pres">
      <dgm:prSet presAssocID="{9F38E04F-C72F-4686-BB81-7BFE60C02FC2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E0EDE1E-2A77-4F2F-A90C-2C4620864EA2}" type="pres">
      <dgm:prSet presAssocID="{9D46A687-4CEA-492E-8C41-479BF3F3311B}" presName="sibTrans" presStyleCnt="0"/>
      <dgm:spPr/>
    </dgm:pt>
    <dgm:pt modelId="{E4D80DDA-6C8F-4D1E-830D-97D618427F83}" type="pres">
      <dgm:prSet presAssocID="{68C3481C-2149-40F1-BA50-6C679C8B1BBB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1B1AFB-4AC5-41BD-A01B-E1F5AB88B284}" type="pres">
      <dgm:prSet presAssocID="{D0CDD36E-2FCE-4491-AAFA-8617B47F1383}" presName="sibTrans" presStyleCnt="0"/>
      <dgm:spPr/>
    </dgm:pt>
    <dgm:pt modelId="{EF42D208-89F3-4B23-BAFF-0B5230324005}" type="pres">
      <dgm:prSet presAssocID="{07AEE5BE-3E55-4C83-858C-C9C4EEA7954A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7F4CAEA-C29E-4219-AAEE-9326A6B57801}" type="pres">
      <dgm:prSet presAssocID="{0BECB71B-CEAB-4F33-8263-49087EFFF65B}" presName="sibTrans" presStyleCnt="0"/>
      <dgm:spPr/>
    </dgm:pt>
    <dgm:pt modelId="{73FF1D68-5E5E-49D7-B1F5-42AEF731DAFC}" type="pres">
      <dgm:prSet presAssocID="{B42CA505-78F4-424A-8B9B-56436601B901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D2E8BC0-5D70-4C7C-BE76-BBBC6C820A4E}" srcId="{FD3EE217-BE48-4912-A1EA-BF7911E2BF70}" destId="{9F38E04F-C72F-4686-BB81-7BFE60C02FC2}" srcOrd="4" destOrd="0" parTransId="{20A3F1BC-A5EA-41BD-96E2-ED3BAB9A9849}" sibTransId="{9D46A687-4CEA-492E-8C41-479BF3F3311B}"/>
    <dgm:cxn modelId="{EE87CD91-D92E-4C54-90E2-535F2DC5889E}" srcId="{FD3EE217-BE48-4912-A1EA-BF7911E2BF70}" destId="{23042AAD-4CCD-4D29-9113-7D922F0FD8D9}" srcOrd="1" destOrd="0" parTransId="{299D91A2-0FE2-4A9E-89AB-677DD0640A0B}" sibTransId="{BE892267-422F-4639-B62F-1F27790247B3}"/>
    <dgm:cxn modelId="{B5999268-17BB-4B11-82D8-7FF98D22184B}" srcId="{FD3EE217-BE48-4912-A1EA-BF7911E2BF70}" destId="{68C3481C-2149-40F1-BA50-6C679C8B1BBB}" srcOrd="5" destOrd="0" parTransId="{6CBCB50E-E617-4C51-8198-124999DB63EC}" sibTransId="{D0CDD36E-2FCE-4491-AAFA-8617B47F1383}"/>
    <dgm:cxn modelId="{E6AB9FEB-520F-46A9-95B9-05EA7DF30BA3}" srcId="{FD3EE217-BE48-4912-A1EA-BF7911E2BF70}" destId="{B42CA505-78F4-424A-8B9B-56436601B901}" srcOrd="7" destOrd="0" parTransId="{F5D10C74-7944-4E9F-AE4F-57279A36985C}" sibTransId="{C93B2864-8BF5-4A8C-B04B-60A31AE6FE3B}"/>
    <dgm:cxn modelId="{F07D3AAA-0324-4E04-9A3E-9A79B7E392EF}" type="presOf" srcId="{7A73C951-A424-47C5-BACF-490BA8E51BDB}" destId="{B4C0378D-E4D5-41E1-A39C-C3C0E239A3C7}" srcOrd="0" destOrd="0" presId="urn:microsoft.com/office/officeart/2005/8/layout/hProcess9"/>
    <dgm:cxn modelId="{5AD87A1D-C723-4900-A014-93FEBA8D977F}" srcId="{FD3EE217-BE48-4912-A1EA-BF7911E2BF70}" destId="{9F28B003-A534-473B-A131-92E62CE206B9}" srcOrd="3" destOrd="0" parTransId="{E4FF9247-A5B3-4BFB-957D-04DDDDE587E8}" sibTransId="{0D96E7F5-E1CD-400B-8C6B-D41CE419B572}"/>
    <dgm:cxn modelId="{4295DD33-AA68-413B-9E48-3AF39735E4CA}" type="presOf" srcId="{9F28B003-A534-473B-A131-92E62CE206B9}" destId="{D12ED26E-9623-4474-B72D-48B41EB7A802}" srcOrd="0" destOrd="0" presId="urn:microsoft.com/office/officeart/2005/8/layout/hProcess9"/>
    <dgm:cxn modelId="{4444350D-0D75-495B-A476-446DAEB8DAC8}" type="presOf" srcId="{D421E9E3-A071-4052-8AB7-E09257850B9C}" destId="{E3A4BD54-8BB0-41A6-8A69-0489D9B78F81}" srcOrd="0" destOrd="0" presId="urn:microsoft.com/office/officeart/2005/8/layout/hProcess9"/>
    <dgm:cxn modelId="{DED7BD79-6CF6-4E4D-A2A1-BA0BCF4F34DC}" type="presOf" srcId="{FD3EE217-BE48-4912-A1EA-BF7911E2BF70}" destId="{8182C2BF-6800-47AB-B29C-AF677AAE2FDE}" srcOrd="0" destOrd="0" presId="urn:microsoft.com/office/officeart/2005/8/layout/hProcess9"/>
    <dgm:cxn modelId="{3D5E7374-8D4B-497B-B8CF-A42ACE93B36D}" type="presOf" srcId="{23042AAD-4CCD-4D29-9113-7D922F0FD8D9}" destId="{593CEB75-14CA-47A7-AE6B-AF9DCAABB4B6}" srcOrd="0" destOrd="0" presId="urn:microsoft.com/office/officeart/2005/8/layout/hProcess9"/>
    <dgm:cxn modelId="{BC8560FB-955C-485F-BFCD-E79E824CF253}" type="presOf" srcId="{68C3481C-2149-40F1-BA50-6C679C8B1BBB}" destId="{E4D80DDA-6C8F-4D1E-830D-97D618427F83}" srcOrd="0" destOrd="0" presId="urn:microsoft.com/office/officeart/2005/8/layout/hProcess9"/>
    <dgm:cxn modelId="{2CACC2D6-CCE5-4AD9-861B-CC63E9640805}" srcId="{FD3EE217-BE48-4912-A1EA-BF7911E2BF70}" destId="{7A73C951-A424-47C5-BACF-490BA8E51BDB}" srcOrd="0" destOrd="0" parTransId="{12AFD864-D485-441E-BFA7-EA5315B228E8}" sibTransId="{5C765A32-1E64-495F-AA90-792FE581CDDE}"/>
    <dgm:cxn modelId="{0F33F407-32E1-4B6E-96FD-4EB0810F84EA}" type="presOf" srcId="{B42CA505-78F4-424A-8B9B-56436601B901}" destId="{73FF1D68-5E5E-49D7-B1F5-42AEF731DAFC}" srcOrd="0" destOrd="0" presId="urn:microsoft.com/office/officeart/2005/8/layout/hProcess9"/>
    <dgm:cxn modelId="{57C75512-6AF1-4E98-B4D1-F50B2F90BE46}" type="presOf" srcId="{07AEE5BE-3E55-4C83-858C-C9C4EEA7954A}" destId="{EF42D208-89F3-4B23-BAFF-0B5230324005}" srcOrd="0" destOrd="0" presId="urn:microsoft.com/office/officeart/2005/8/layout/hProcess9"/>
    <dgm:cxn modelId="{0F565A4C-3854-4F5D-A85C-E3A6A7246AA0}" type="presOf" srcId="{9F38E04F-C72F-4686-BB81-7BFE60C02FC2}" destId="{A06916DD-0A33-4991-BC67-9E620E6930DA}" srcOrd="0" destOrd="0" presId="urn:microsoft.com/office/officeart/2005/8/layout/hProcess9"/>
    <dgm:cxn modelId="{DEACB341-B957-4590-9067-0DB6F5D1277E}" srcId="{FD3EE217-BE48-4912-A1EA-BF7911E2BF70}" destId="{D421E9E3-A071-4052-8AB7-E09257850B9C}" srcOrd="2" destOrd="0" parTransId="{A057C74C-F7CC-415B-BA25-28356CDF95F9}" sibTransId="{AE1A67EE-55D9-47E0-BF28-7948B50EC7FA}"/>
    <dgm:cxn modelId="{1F4D9FD6-C10D-406C-950A-D70E1478CB79}" srcId="{FD3EE217-BE48-4912-A1EA-BF7911E2BF70}" destId="{07AEE5BE-3E55-4C83-858C-C9C4EEA7954A}" srcOrd="6" destOrd="0" parTransId="{B2278183-534A-4998-BC55-411AD27CEEEF}" sibTransId="{0BECB71B-CEAB-4F33-8263-49087EFFF65B}"/>
    <dgm:cxn modelId="{FDC2387A-8637-46DE-8067-5D7FEA18D08F}" type="presParOf" srcId="{8182C2BF-6800-47AB-B29C-AF677AAE2FDE}" destId="{07ABA102-96E3-46C8-B08F-C14059366F98}" srcOrd="0" destOrd="0" presId="urn:microsoft.com/office/officeart/2005/8/layout/hProcess9"/>
    <dgm:cxn modelId="{FEBD77DC-2632-4566-83DF-DAA027B224D4}" type="presParOf" srcId="{8182C2BF-6800-47AB-B29C-AF677AAE2FDE}" destId="{D0192C1B-B5FD-434B-98BD-F3E998330B36}" srcOrd="1" destOrd="0" presId="urn:microsoft.com/office/officeart/2005/8/layout/hProcess9"/>
    <dgm:cxn modelId="{BE832505-E52C-46D1-B8A0-47569AF669B2}" type="presParOf" srcId="{D0192C1B-B5FD-434B-98BD-F3E998330B36}" destId="{B4C0378D-E4D5-41E1-A39C-C3C0E239A3C7}" srcOrd="0" destOrd="0" presId="urn:microsoft.com/office/officeart/2005/8/layout/hProcess9"/>
    <dgm:cxn modelId="{95E27F35-E417-4CFC-887C-3ACE387779D8}" type="presParOf" srcId="{D0192C1B-B5FD-434B-98BD-F3E998330B36}" destId="{8D6F35FF-8A91-40AC-9C02-010C0291FAFB}" srcOrd="1" destOrd="0" presId="urn:microsoft.com/office/officeart/2005/8/layout/hProcess9"/>
    <dgm:cxn modelId="{ED2578FE-F6BF-4FAB-B9D0-DA0591AF9C55}" type="presParOf" srcId="{D0192C1B-B5FD-434B-98BD-F3E998330B36}" destId="{593CEB75-14CA-47A7-AE6B-AF9DCAABB4B6}" srcOrd="2" destOrd="0" presId="urn:microsoft.com/office/officeart/2005/8/layout/hProcess9"/>
    <dgm:cxn modelId="{F5FC34A4-D109-4B7F-AE4D-E6423F2FBCA3}" type="presParOf" srcId="{D0192C1B-B5FD-434B-98BD-F3E998330B36}" destId="{8F5EB93F-8B3D-4405-AE2D-49ECC3B349E6}" srcOrd="3" destOrd="0" presId="urn:microsoft.com/office/officeart/2005/8/layout/hProcess9"/>
    <dgm:cxn modelId="{F2E8C83B-E561-408F-8390-F5755A21C6E4}" type="presParOf" srcId="{D0192C1B-B5FD-434B-98BD-F3E998330B36}" destId="{E3A4BD54-8BB0-41A6-8A69-0489D9B78F81}" srcOrd="4" destOrd="0" presId="urn:microsoft.com/office/officeart/2005/8/layout/hProcess9"/>
    <dgm:cxn modelId="{BDB03F90-91C6-4D5D-A35E-B554F671CE6F}" type="presParOf" srcId="{D0192C1B-B5FD-434B-98BD-F3E998330B36}" destId="{710EDB11-34F8-488A-AFE8-F5D3F0AD0B39}" srcOrd="5" destOrd="0" presId="urn:microsoft.com/office/officeart/2005/8/layout/hProcess9"/>
    <dgm:cxn modelId="{77FA84E6-0156-4FA2-B3B9-CE68FBD92A84}" type="presParOf" srcId="{D0192C1B-B5FD-434B-98BD-F3E998330B36}" destId="{D12ED26E-9623-4474-B72D-48B41EB7A802}" srcOrd="6" destOrd="0" presId="urn:microsoft.com/office/officeart/2005/8/layout/hProcess9"/>
    <dgm:cxn modelId="{85F634F9-100A-4BCD-8663-A37E768A0B5A}" type="presParOf" srcId="{D0192C1B-B5FD-434B-98BD-F3E998330B36}" destId="{514A3F3D-2E5D-4506-8E5E-CE5A65AFDCE7}" srcOrd="7" destOrd="0" presId="urn:microsoft.com/office/officeart/2005/8/layout/hProcess9"/>
    <dgm:cxn modelId="{144BCF55-1313-4454-8427-4634A2136105}" type="presParOf" srcId="{D0192C1B-B5FD-434B-98BD-F3E998330B36}" destId="{A06916DD-0A33-4991-BC67-9E620E6930DA}" srcOrd="8" destOrd="0" presId="urn:microsoft.com/office/officeart/2005/8/layout/hProcess9"/>
    <dgm:cxn modelId="{41EA3B57-EC35-4AC1-84C8-C62CD505F2AC}" type="presParOf" srcId="{D0192C1B-B5FD-434B-98BD-F3E998330B36}" destId="{3E0EDE1E-2A77-4F2F-A90C-2C4620864EA2}" srcOrd="9" destOrd="0" presId="urn:microsoft.com/office/officeart/2005/8/layout/hProcess9"/>
    <dgm:cxn modelId="{481C0D3C-AC40-433B-9D2E-7114BE311BBD}" type="presParOf" srcId="{D0192C1B-B5FD-434B-98BD-F3E998330B36}" destId="{E4D80DDA-6C8F-4D1E-830D-97D618427F83}" srcOrd="10" destOrd="0" presId="urn:microsoft.com/office/officeart/2005/8/layout/hProcess9"/>
    <dgm:cxn modelId="{61759E9B-D573-45B8-B744-85366A27376A}" type="presParOf" srcId="{D0192C1B-B5FD-434B-98BD-F3E998330B36}" destId="{EB1B1AFB-4AC5-41BD-A01B-E1F5AB88B284}" srcOrd="11" destOrd="0" presId="urn:microsoft.com/office/officeart/2005/8/layout/hProcess9"/>
    <dgm:cxn modelId="{25411F55-83E8-4679-9230-D9FDECD20DBD}" type="presParOf" srcId="{D0192C1B-B5FD-434B-98BD-F3E998330B36}" destId="{EF42D208-89F3-4B23-BAFF-0B5230324005}" srcOrd="12" destOrd="0" presId="urn:microsoft.com/office/officeart/2005/8/layout/hProcess9"/>
    <dgm:cxn modelId="{37E2A667-7F4B-4610-9F3B-9123F2B19EA4}" type="presParOf" srcId="{D0192C1B-B5FD-434B-98BD-F3E998330B36}" destId="{A7F4CAEA-C29E-4219-AAEE-9326A6B57801}" srcOrd="13" destOrd="0" presId="urn:microsoft.com/office/officeart/2005/8/layout/hProcess9"/>
    <dgm:cxn modelId="{76AAF06C-8BBD-44C6-8F88-06BB0AD8CF10}" type="presParOf" srcId="{D0192C1B-B5FD-434B-98BD-F3E998330B36}" destId="{73FF1D68-5E5E-49D7-B1F5-42AEF731DAFC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3EE217-BE48-4912-A1EA-BF7911E2BF70}" type="doc">
      <dgm:prSet loTypeId="urn:microsoft.com/office/officeart/2005/8/layout/hProcess9" loCatId="process" qsTypeId="urn:microsoft.com/office/officeart/2005/8/quickstyle/3d3" qsCatId="3D" csTypeId="urn:microsoft.com/office/officeart/2005/8/colors/colorful1#4" csCatId="colorful" phldr="1"/>
      <dgm:spPr/>
    </dgm:pt>
    <dgm:pt modelId="{9F28B003-A534-473B-A131-92E62CE206B9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</a:t>
          </a:r>
        </a:p>
      </dgm:t>
    </dgm:pt>
    <dgm:pt modelId="{E4FF9247-A5B3-4BFB-957D-04DDDDE587E8}" type="parTrans" cxnId="{5AD87A1D-C723-4900-A014-93FEBA8D977F}">
      <dgm:prSet/>
      <dgm:spPr/>
      <dgm:t>
        <a:bodyPr/>
        <a:lstStyle/>
        <a:p>
          <a:pPr rtl="1"/>
          <a:endParaRPr lang="he-IL"/>
        </a:p>
      </dgm:t>
    </dgm:pt>
    <dgm:pt modelId="{0D96E7F5-E1CD-400B-8C6B-D41CE419B572}" type="sibTrans" cxnId="{5AD87A1D-C723-4900-A014-93FEBA8D977F}">
      <dgm:prSet/>
      <dgm:spPr/>
      <dgm:t>
        <a:bodyPr/>
        <a:lstStyle/>
        <a:p>
          <a:pPr rtl="1"/>
          <a:endParaRPr lang="he-IL"/>
        </a:p>
      </dgm:t>
    </dgm:pt>
    <dgm:pt modelId="{07AEE5BE-3E55-4C83-858C-C9C4EEA7954A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</a:p>
      </dgm:t>
    </dgm:pt>
    <dgm:pt modelId="{B2278183-534A-4998-BC55-411AD27CEEEF}" type="parTrans" cxnId="{1F4D9FD6-C10D-406C-950A-D70E1478CB79}">
      <dgm:prSet/>
      <dgm:spPr/>
      <dgm:t>
        <a:bodyPr/>
        <a:lstStyle/>
        <a:p>
          <a:pPr rtl="1"/>
          <a:endParaRPr lang="he-IL"/>
        </a:p>
      </dgm:t>
    </dgm:pt>
    <dgm:pt modelId="{0BECB71B-CEAB-4F33-8263-49087EFFF65B}" type="sibTrans" cxnId="{1F4D9FD6-C10D-406C-950A-D70E1478CB79}">
      <dgm:prSet/>
      <dgm:spPr/>
      <dgm:t>
        <a:bodyPr/>
        <a:lstStyle/>
        <a:p>
          <a:pPr rtl="1"/>
          <a:endParaRPr lang="he-IL"/>
        </a:p>
      </dgm:t>
    </dgm:pt>
    <dgm:pt modelId="{B42CA505-78F4-424A-8B9B-56436601B901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</a:p>
      </dgm:t>
    </dgm:pt>
    <dgm:pt modelId="{F5D10C74-7944-4E9F-AE4F-57279A36985C}" type="parTrans" cxnId="{E6AB9FEB-520F-46A9-95B9-05EA7DF30BA3}">
      <dgm:prSet/>
      <dgm:spPr/>
      <dgm:t>
        <a:bodyPr/>
        <a:lstStyle/>
        <a:p>
          <a:pPr rtl="1"/>
          <a:endParaRPr lang="he-IL"/>
        </a:p>
      </dgm:t>
    </dgm:pt>
    <dgm:pt modelId="{C93B2864-8BF5-4A8C-B04B-60A31AE6FE3B}" type="sibTrans" cxnId="{E6AB9FEB-520F-46A9-95B9-05EA7DF30BA3}">
      <dgm:prSet/>
      <dgm:spPr/>
      <dgm:t>
        <a:bodyPr/>
        <a:lstStyle/>
        <a:p>
          <a:pPr rtl="1"/>
          <a:endParaRPr lang="he-IL"/>
        </a:p>
      </dgm:t>
    </dgm:pt>
    <dgm:pt modelId="{9F38E04F-C72F-4686-BB81-7BFE60C02FC2}">
      <dgm:prSet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</a:t>
          </a:r>
        </a:p>
      </dgm:t>
    </dgm:pt>
    <dgm:pt modelId="{20A3F1BC-A5EA-41BD-96E2-ED3BAB9A9849}" type="parTrans" cxnId="{7D2E8BC0-5D70-4C7C-BE76-BBBC6C820A4E}">
      <dgm:prSet/>
      <dgm:spPr/>
      <dgm:t>
        <a:bodyPr/>
        <a:lstStyle/>
        <a:p>
          <a:pPr rtl="1"/>
          <a:endParaRPr lang="he-IL"/>
        </a:p>
      </dgm:t>
    </dgm:pt>
    <dgm:pt modelId="{9D46A687-4CEA-492E-8C41-479BF3F3311B}" type="sibTrans" cxnId="{7D2E8BC0-5D70-4C7C-BE76-BBBC6C820A4E}">
      <dgm:prSet/>
      <dgm:spPr/>
      <dgm:t>
        <a:bodyPr/>
        <a:lstStyle/>
        <a:p>
          <a:pPr rtl="1"/>
          <a:endParaRPr lang="he-IL"/>
        </a:p>
      </dgm:t>
    </dgm:pt>
    <dgm:pt modelId="{68C3481C-2149-40F1-BA50-6C679C8B1BBB}">
      <dgm:prSet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</a:p>
      </dgm:t>
    </dgm:pt>
    <dgm:pt modelId="{6CBCB50E-E617-4C51-8198-124999DB63EC}" type="parTrans" cxnId="{B5999268-17BB-4B11-82D8-7FF98D22184B}">
      <dgm:prSet/>
      <dgm:spPr/>
      <dgm:t>
        <a:bodyPr/>
        <a:lstStyle/>
        <a:p>
          <a:pPr rtl="1"/>
          <a:endParaRPr lang="he-IL"/>
        </a:p>
      </dgm:t>
    </dgm:pt>
    <dgm:pt modelId="{D0CDD36E-2FCE-4491-AAFA-8617B47F1383}" type="sibTrans" cxnId="{B5999268-17BB-4B11-82D8-7FF98D22184B}">
      <dgm:prSet/>
      <dgm:spPr/>
      <dgm:t>
        <a:bodyPr/>
        <a:lstStyle/>
        <a:p>
          <a:pPr rtl="1"/>
          <a:endParaRPr lang="he-IL"/>
        </a:p>
      </dgm:t>
    </dgm:pt>
    <dgm:pt modelId="{7A73C951-A424-47C5-BACF-490BA8E51BDB}">
      <dgm:prSet phldrT="[Text]" custT="1"/>
      <dgm:spPr/>
      <dgm:t>
        <a:bodyPr/>
        <a:lstStyle/>
        <a:p>
          <a:pPr algn="ctr"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128</a:t>
          </a:r>
        </a:p>
      </dgm:t>
    </dgm:pt>
    <dgm:pt modelId="{12AFD864-D485-441E-BFA7-EA5315B228E8}" type="parTrans" cxnId="{2CACC2D6-CCE5-4AD9-861B-CC63E9640805}">
      <dgm:prSet/>
      <dgm:spPr/>
      <dgm:t>
        <a:bodyPr/>
        <a:lstStyle/>
        <a:p>
          <a:pPr rtl="1"/>
          <a:endParaRPr lang="he-IL"/>
        </a:p>
      </dgm:t>
    </dgm:pt>
    <dgm:pt modelId="{5C765A32-1E64-495F-AA90-792FE581CDDE}" type="sibTrans" cxnId="{2CACC2D6-CCE5-4AD9-861B-CC63E9640805}">
      <dgm:prSet/>
      <dgm:spPr/>
      <dgm:t>
        <a:bodyPr/>
        <a:lstStyle/>
        <a:p>
          <a:pPr rtl="1"/>
          <a:endParaRPr lang="he-IL"/>
        </a:p>
      </dgm:t>
    </dgm:pt>
    <dgm:pt modelId="{D421E9E3-A071-4052-8AB7-E09257850B9C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32</a:t>
          </a:r>
        </a:p>
      </dgm:t>
    </dgm:pt>
    <dgm:pt modelId="{A057C74C-F7CC-415B-BA25-28356CDF95F9}" type="parTrans" cxnId="{DEACB341-B957-4590-9067-0DB6F5D1277E}">
      <dgm:prSet/>
      <dgm:spPr/>
      <dgm:t>
        <a:bodyPr/>
        <a:lstStyle/>
        <a:p>
          <a:pPr rtl="1"/>
          <a:endParaRPr lang="he-IL"/>
        </a:p>
      </dgm:t>
    </dgm:pt>
    <dgm:pt modelId="{AE1A67EE-55D9-47E0-BF28-7948B50EC7FA}" type="sibTrans" cxnId="{DEACB341-B957-4590-9067-0DB6F5D1277E}">
      <dgm:prSet/>
      <dgm:spPr/>
      <dgm:t>
        <a:bodyPr/>
        <a:lstStyle/>
        <a:p>
          <a:pPr rtl="1"/>
          <a:endParaRPr lang="he-IL"/>
        </a:p>
      </dgm:t>
    </dgm:pt>
    <dgm:pt modelId="{23042AAD-4CCD-4D29-9113-7D922F0FD8D9}">
      <dgm:prSet phldrT="[Text]" custT="1"/>
      <dgm:spPr/>
      <dgm:t>
        <a:bodyPr/>
        <a:lstStyle/>
        <a:p>
          <a:pPr rtl="1"/>
          <a:r>
            <a: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64</a:t>
          </a:r>
        </a:p>
      </dgm:t>
    </dgm:pt>
    <dgm:pt modelId="{299D91A2-0FE2-4A9E-89AB-677DD0640A0B}" type="parTrans" cxnId="{EE87CD91-D92E-4C54-90E2-535F2DC5889E}">
      <dgm:prSet/>
      <dgm:spPr/>
      <dgm:t>
        <a:bodyPr/>
        <a:lstStyle/>
        <a:p>
          <a:pPr rtl="1"/>
          <a:endParaRPr lang="he-IL"/>
        </a:p>
      </dgm:t>
    </dgm:pt>
    <dgm:pt modelId="{BE892267-422F-4639-B62F-1F27790247B3}" type="sibTrans" cxnId="{EE87CD91-D92E-4C54-90E2-535F2DC5889E}">
      <dgm:prSet/>
      <dgm:spPr/>
      <dgm:t>
        <a:bodyPr/>
        <a:lstStyle/>
        <a:p>
          <a:pPr rtl="1"/>
          <a:endParaRPr lang="he-IL"/>
        </a:p>
      </dgm:t>
    </dgm:pt>
    <dgm:pt modelId="{8182C2BF-6800-47AB-B29C-AF677AAE2FDE}" type="pres">
      <dgm:prSet presAssocID="{FD3EE217-BE48-4912-A1EA-BF7911E2BF70}" presName="CompostProcess" presStyleCnt="0">
        <dgm:presLayoutVars>
          <dgm:dir/>
          <dgm:resizeHandles val="exact"/>
        </dgm:presLayoutVars>
      </dgm:prSet>
      <dgm:spPr/>
    </dgm:pt>
    <dgm:pt modelId="{07ABA102-96E3-46C8-B08F-C14059366F98}" type="pres">
      <dgm:prSet presAssocID="{FD3EE217-BE48-4912-A1EA-BF7911E2BF70}" presName="arrow" presStyleLbl="bgShp" presStyleIdx="0" presStyleCnt="1" custAng="10800000"/>
      <dgm:spPr/>
    </dgm:pt>
    <dgm:pt modelId="{D0192C1B-B5FD-434B-98BD-F3E998330B36}" type="pres">
      <dgm:prSet presAssocID="{FD3EE217-BE48-4912-A1EA-BF7911E2BF70}" presName="linearProcess" presStyleCnt="0"/>
      <dgm:spPr/>
    </dgm:pt>
    <dgm:pt modelId="{B4C0378D-E4D5-41E1-A39C-C3C0E239A3C7}" type="pres">
      <dgm:prSet presAssocID="{7A73C951-A424-47C5-BACF-490BA8E51BDB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D6F35FF-8A91-40AC-9C02-010C0291FAFB}" type="pres">
      <dgm:prSet presAssocID="{5C765A32-1E64-495F-AA90-792FE581CDDE}" presName="sibTrans" presStyleCnt="0"/>
      <dgm:spPr/>
    </dgm:pt>
    <dgm:pt modelId="{593CEB75-14CA-47A7-AE6B-AF9DCAABB4B6}" type="pres">
      <dgm:prSet presAssocID="{23042AAD-4CCD-4D29-9113-7D922F0FD8D9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F5EB93F-8B3D-4405-AE2D-49ECC3B349E6}" type="pres">
      <dgm:prSet presAssocID="{BE892267-422F-4639-B62F-1F27790247B3}" presName="sibTrans" presStyleCnt="0"/>
      <dgm:spPr/>
    </dgm:pt>
    <dgm:pt modelId="{E3A4BD54-8BB0-41A6-8A69-0489D9B78F81}" type="pres">
      <dgm:prSet presAssocID="{D421E9E3-A071-4052-8AB7-E09257850B9C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0EDB11-34F8-488A-AFE8-F5D3F0AD0B39}" type="pres">
      <dgm:prSet presAssocID="{AE1A67EE-55D9-47E0-BF28-7948B50EC7FA}" presName="sibTrans" presStyleCnt="0"/>
      <dgm:spPr/>
    </dgm:pt>
    <dgm:pt modelId="{D12ED26E-9623-4474-B72D-48B41EB7A802}" type="pres">
      <dgm:prSet presAssocID="{9F28B003-A534-473B-A131-92E62CE206B9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14A3F3D-2E5D-4506-8E5E-CE5A65AFDCE7}" type="pres">
      <dgm:prSet presAssocID="{0D96E7F5-E1CD-400B-8C6B-D41CE419B572}" presName="sibTrans" presStyleCnt="0"/>
      <dgm:spPr/>
    </dgm:pt>
    <dgm:pt modelId="{A06916DD-0A33-4991-BC67-9E620E6930DA}" type="pres">
      <dgm:prSet presAssocID="{9F38E04F-C72F-4686-BB81-7BFE60C02FC2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E0EDE1E-2A77-4F2F-A90C-2C4620864EA2}" type="pres">
      <dgm:prSet presAssocID="{9D46A687-4CEA-492E-8C41-479BF3F3311B}" presName="sibTrans" presStyleCnt="0"/>
      <dgm:spPr/>
    </dgm:pt>
    <dgm:pt modelId="{E4D80DDA-6C8F-4D1E-830D-97D618427F83}" type="pres">
      <dgm:prSet presAssocID="{68C3481C-2149-40F1-BA50-6C679C8B1BBB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B1B1AFB-4AC5-41BD-A01B-E1F5AB88B284}" type="pres">
      <dgm:prSet presAssocID="{D0CDD36E-2FCE-4491-AAFA-8617B47F1383}" presName="sibTrans" presStyleCnt="0"/>
      <dgm:spPr/>
    </dgm:pt>
    <dgm:pt modelId="{EF42D208-89F3-4B23-BAFF-0B5230324005}" type="pres">
      <dgm:prSet presAssocID="{07AEE5BE-3E55-4C83-858C-C9C4EEA7954A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7F4CAEA-C29E-4219-AAEE-9326A6B57801}" type="pres">
      <dgm:prSet presAssocID="{0BECB71B-CEAB-4F33-8263-49087EFFF65B}" presName="sibTrans" presStyleCnt="0"/>
      <dgm:spPr/>
    </dgm:pt>
    <dgm:pt modelId="{73FF1D68-5E5E-49D7-B1F5-42AEF731DAFC}" type="pres">
      <dgm:prSet presAssocID="{B42CA505-78F4-424A-8B9B-56436601B901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D2E8BC0-5D70-4C7C-BE76-BBBC6C820A4E}" srcId="{FD3EE217-BE48-4912-A1EA-BF7911E2BF70}" destId="{9F38E04F-C72F-4686-BB81-7BFE60C02FC2}" srcOrd="4" destOrd="0" parTransId="{20A3F1BC-A5EA-41BD-96E2-ED3BAB9A9849}" sibTransId="{9D46A687-4CEA-492E-8C41-479BF3F3311B}"/>
    <dgm:cxn modelId="{EE87CD91-D92E-4C54-90E2-535F2DC5889E}" srcId="{FD3EE217-BE48-4912-A1EA-BF7911E2BF70}" destId="{23042AAD-4CCD-4D29-9113-7D922F0FD8D9}" srcOrd="1" destOrd="0" parTransId="{299D91A2-0FE2-4A9E-89AB-677DD0640A0B}" sibTransId="{BE892267-422F-4639-B62F-1F27790247B3}"/>
    <dgm:cxn modelId="{B5999268-17BB-4B11-82D8-7FF98D22184B}" srcId="{FD3EE217-BE48-4912-A1EA-BF7911E2BF70}" destId="{68C3481C-2149-40F1-BA50-6C679C8B1BBB}" srcOrd="5" destOrd="0" parTransId="{6CBCB50E-E617-4C51-8198-124999DB63EC}" sibTransId="{D0CDD36E-2FCE-4491-AAFA-8617B47F1383}"/>
    <dgm:cxn modelId="{E6AB9FEB-520F-46A9-95B9-05EA7DF30BA3}" srcId="{FD3EE217-BE48-4912-A1EA-BF7911E2BF70}" destId="{B42CA505-78F4-424A-8B9B-56436601B901}" srcOrd="7" destOrd="0" parTransId="{F5D10C74-7944-4E9F-AE4F-57279A36985C}" sibTransId="{C93B2864-8BF5-4A8C-B04B-60A31AE6FE3B}"/>
    <dgm:cxn modelId="{F07D3AAA-0324-4E04-9A3E-9A79B7E392EF}" type="presOf" srcId="{7A73C951-A424-47C5-BACF-490BA8E51BDB}" destId="{B4C0378D-E4D5-41E1-A39C-C3C0E239A3C7}" srcOrd="0" destOrd="0" presId="urn:microsoft.com/office/officeart/2005/8/layout/hProcess9"/>
    <dgm:cxn modelId="{5AD87A1D-C723-4900-A014-93FEBA8D977F}" srcId="{FD3EE217-BE48-4912-A1EA-BF7911E2BF70}" destId="{9F28B003-A534-473B-A131-92E62CE206B9}" srcOrd="3" destOrd="0" parTransId="{E4FF9247-A5B3-4BFB-957D-04DDDDE587E8}" sibTransId="{0D96E7F5-E1CD-400B-8C6B-D41CE419B572}"/>
    <dgm:cxn modelId="{4295DD33-AA68-413B-9E48-3AF39735E4CA}" type="presOf" srcId="{9F28B003-A534-473B-A131-92E62CE206B9}" destId="{D12ED26E-9623-4474-B72D-48B41EB7A802}" srcOrd="0" destOrd="0" presId="urn:microsoft.com/office/officeart/2005/8/layout/hProcess9"/>
    <dgm:cxn modelId="{4444350D-0D75-495B-A476-446DAEB8DAC8}" type="presOf" srcId="{D421E9E3-A071-4052-8AB7-E09257850B9C}" destId="{E3A4BD54-8BB0-41A6-8A69-0489D9B78F81}" srcOrd="0" destOrd="0" presId="urn:microsoft.com/office/officeart/2005/8/layout/hProcess9"/>
    <dgm:cxn modelId="{DED7BD79-6CF6-4E4D-A2A1-BA0BCF4F34DC}" type="presOf" srcId="{FD3EE217-BE48-4912-A1EA-BF7911E2BF70}" destId="{8182C2BF-6800-47AB-B29C-AF677AAE2FDE}" srcOrd="0" destOrd="0" presId="urn:microsoft.com/office/officeart/2005/8/layout/hProcess9"/>
    <dgm:cxn modelId="{3D5E7374-8D4B-497B-B8CF-A42ACE93B36D}" type="presOf" srcId="{23042AAD-4CCD-4D29-9113-7D922F0FD8D9}" destId="{593CEB75-14CA-47A7-AE6B-AF9DCAABB4B6}" srcOrd="0" destOrd="0" presId="urn:microsoft.com/office/officeart/2005/8/layout/hProcess9"/>
    <dgm:cxn modelId="{BC8560FB-955C-485F-BFCD-E79E824CF253}" type="presOf" srcId="{68C3481C-2149-40F1-BA50-6C679C8B1BBB}" destId="{E4D80DDA-6C8F-4D1E-830D-97D618427F83}" srcOrd="0" destOrd="0" presId="urn:microsoft.com/office/officeart/2005/8/layout/hProcess9"/>
    <dgm:cxn modelId="{2CACC2D6-CCE5-4AD9-861B-CC63E9640805}" srcId="{FD3EE217-BE48-4912-A1EA-BF7911E2BF70}" destId="{7A73C951-A424-47C5-BACF-490BA8E51BDB}" srcOrd="0" destOrd="0" parTransId="{12AFD864-D485-441E-BFA7-EA5315B228E8}" sibTransId="{5C765A32-1E64-495F-AA90-792FE581CDDE}"/>
    <dgm:cxn modelId="{0F33F407-32E1-4B6E-96FD-4EB0810F84EA}" type="presOf" srcId="{B42CA505-78F4-424A-8B9B-56436601B901}" destId="{73FF1D68-5E5E-49D7-B1F5-42AEF731DAFC}" srcOrd="0" destOrd="0" presId="urn:microsoft.com/office/officeart/2005/8/layout/hProcess9"/>
    <dgm:cxn modelId="{57C75512-6AF1-4E98-B4D1-F50B2F90BE46}" type="presOf" srcId="{07AEE5BE-3E55-4C83-858C-C9C4EEA7954A}" destId="{EF42D208-89F3-4B23-BAFF-0B5230324005}" srcOrd="0" destOrd="0" presId="urn:microsoft.com/office/officeart/2005/8/layout/hProcess9"/>
    <dgm:cxn modelId="{0F565A4C-3854-4F5D-A85C-E3A6A7246AA0}" type="presOf" srcId="{9F38E04F-C72F-4686-BB81-7BFE60C02FC2}" destId="{A06916DD-0A33-4991-BC67-9E620E6930DA}" srcOrd="0" destOrd="0" presId="urn:microsoft.com/office/officeart/2005/8/layout/hProcess9"/>
    <dgm:cxn modelId="{DEACB341-B957-4590-9067-0DB6F5D1277E}" srcId="{FD3EE217-BE48-4912-A1EA-BF7911E2BF70}" destId="{D421E9E3-A071-4052-8AB7-E09257850B9C}" srcOrd="2" destOrd="0" parTransId="{A057C74C-F7CC-415B-BA25-28356CDF95F9}" sibTransId="{AE1A67EE-55D9-47E0-BF28-7948B50EC7FA}"/>
    <dgm:cxn modelId="{1F4D9FD6-C10D-406C-950A-D70E1478CB79}" srcId="{FD3EE217-BE48-4912-A1EA-BF7911E2BF70}" destId="{07AEE5BE-3E55-4C83-858C-C9C4EEA7954A}" srcOrd="6" destOrd="0" parTransId="{B2278183-534A-4998-BC55-411AD27CEEEF}" sibTransId="{0BECB71B-CEAB-4F33-8263-49087EFFF65B}"/>
    <dgm:cxn modelId="{FDC2387A-8637-46DE-8067-5D7FEA18D08F}" type="presParOf" srcId="{8182C2BF-6800-47AB-B29C-AF677AAE2FDE}" destId="{07ABA102-96E3-46C8-B08F-C14059366F98}" srcOrd="0" destOrd="0" presId="urn:microsoft.com/office/officeart/2005/8/layout/hProcess9"/>
    <dgm:cxn modelId="{FEBD77DC-2632-4566-83DF-DAA027B224D4}" type="presParOf" srcId="{8182C2BF-6800-47AB-B29C-AF677AAE2FDE}" destId="{D0192C1B-B5FD-434B-98BD-F3E998330B36}" srcOrd="1" destOrd="0" presId="urn:microsoft.com/office/officeart/2005/8/layout/hProcess9"/>
    <dgm:cxn modelId="{BE832505-E52C-46D1-B8A0-47569AF669B2}" type="presParOf" srcId="{D0192C1B-B5FD-434B-98BD-F3E998330B36}" destId="{B4C0378D-E4D5-41E1-A39C-C3C0E239A3C7}" srcOrd="0" destOrd="0" presId="urn:microsoft.com/office/officeart/2005/8/layout/hProcess9"/>
    <dgm:cxn modelId="{95E27F35-E417-4CFC-887C-3ACE387779D8}" type="presParOf" srcId="{D0192C1B-B5FD-434B-98BD-F3E998330B36}" destId="{8D6F35FF-8A91-40AC-9C02-010C0291FAFB}" srcOrd="1" destOrd="0" presId="urn:microsoft.com/office/officeart/2005/8/layout/hProcess9"/>
    <dgm:cxn modelId="{ED2578FE-F6BF-4FAB-B9D0-DA0591AF9C55}" type="presParOf" srcId="{D0192C1B-B5FD-434B-98BD-F3E998330B36}" destId="{593CEB75-14CA-47A7-AE6B-AF9DCAABB4B6}" srcOrd="2" destOrd="0" presId="urn:microsoft.com/office/officeart/2005/8/layout/hProcess9"/>
    <dgm:cxn modelId="{F5FC34A4-D109-4B7F-AE4D-E6423F2FBCA3}" type="presParOf" srcId="{D0192C1B-B5FD-434B-98BD-F3E998330B36}" destId="{8F5EB93F-8B3D-4405-AE2D-49ECC3B349E6}" srcOrd="3" destOrd="0" presId="urn:microsoft.com/office/officeart/2005/8/layout/hProcess9"/>
    <dgm:cxn modelId="{F2E8C83B-E561-408F-8390-F5755A21C6E4}" type="presParOf" srcId="{D0192C1B-B5FD-434B-98BD-F3E998330B36}" destId="{E3A4BD54-8BB0-41A6-8A69-0489D9B78F81}" srcOrd="4" destOrd="0" presId="urn:microsoft.com/office/officeart/2005/8/layout/hProcess9"/>
    <dgm:cxn modelId="{BDB03F90-91C6-4D5D-A35E-B554F671CE6F}" type="presParOf" srcId="{D0192C1B-B5FD-434B-98BD-F3E998330B36}" destId="{710EDB11-34F8-488A-AFE8-F5D3F0AD0B39}" srcOrd="5" destOrd="0" presId="urn:microsoft.com/office/officeart/2005/8/layout/hProcess9"/>
    <dgm:cxn modelId="{77FA84E6-0156-4FA2-B3B9-CE68FBD92A84}" type="presParOf" srcId="{D0192C1B-B5FD-434B-98BD-F3E998330B36}" destId="{D12ED26E-9623-4474-B72D-48B41EB7A802}" srcOrd="6" destOrd="0" presId="urn:microsoft.com/office/officeart/2005/8/layout/hProcess9"/>
    <dgm:cxn modelId="{85F634F9-100A-4BCD-8663-A37E768A0B5A}" type="presParOf" srcId="{D0192C1B-B5FD-434B-98BD-F3E998330B36}" destId="{514A3F3D-2E5D-4506-8E5E-CE5A65AFDCE7}" srcOrd="7" destOrd="0" presId="urn:microsoft.com/office/officeart/2005/8/layout/hProcess9"/>
    <dgm:cxn modelId="{144BCF55-1313-4454-8427-4634A2136105}" type="presParOf" srcId="{D0192C1B-B5FD-434B-98BD-F3E998330B36}" destId="{A06916DD-0A33-4991-BC67-9E620E6930DA}" srcOrd="8" destOrd="0" presId="urn:microsoft.com/office/officeart/2005/8/layout/hProcess9"/>
    <dgm:cxn modelId="{41EA3B57-EC35-4AC1-84C8-C62CD505F2AC}" type="presParOf" srcId="{D0192C1B-B5FD-434B-98BD-F3E998330B36}" destId="{3E0EDE1E-2A77-4F2F-A90C-2C4620864EA2}" srcOrd="9" destOrd="0" presId="urn:microsoft.com/office/officeart/2005/8/layout/hProcess9"/>
    <dgm:cxn modelId="{481C0D3C-AC40-433B-9D2E-7114BE311BBD}" type="presParOf" srcId="{D0192C1B-B5FD-434B-98BD-F3E998330B36}" destId="{E4D80DDA-6C8F-4D1E-830D-97D618427F83}" srcOrd="10" destOrd="0" presId="urn:microsoft.com/office/officeart/2005/8/layout/hProcess9"/>
    <dgm:cxn modelId="{61759E9B-D573-45B8-B744-85366A27376A}" type="presParOf" srcId="{D0192C1B-B5FD-434B-98BD-F3E998330B36}" destId="{EB1B1AFB-4AC5-41BD-A01B-E1F5AB88B284}" srcOrd="11" destOrd="0" presId="urn:microsoft.com/office/officeart/2005/8/layout/hProcess9"/>
    <dgm:cxn modelId="{25411F55-83E8-4679-9230-D9FDECD20DBD}" type="presParOf" srcId="{D0192C1B-B5FD-434B-98BD-F3E998330B36}" destId="{EF42D208-89F3-4B23-BAFF-0B5230324005}" srcOrd="12" destOrd="0" presId="urn:microsoft.com/office/officeart/2005/8/layout/hProcess9"/>
    <dgm:cxn modelId="{37E2A667-7F4B-4610-9F3B-9123F2B19EA4}" type="presParOf" srcId="{D0192C1B-B5FD-434B-98BD-F3E998330B36}" destId="{A7F4CAEA-C29E-4219-AAEE-9326A6B57801}" srcOrd="13" destOrd="0" presId="urn:microsoft.com/office/officeart/2005/8/layout/hProcess9"/>
    <dgm:cxn modelId="{76AAF06C-8BBD-44C6-8F88-06BB0AD8CF10}" type="presParOf" srcId="{D0192C1B-B5FD-434B-98BD-F3E998330B36}" destId="{73FF1D68-5E5E-49D7-B1F5-42AEF731DAFC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E5FB4E-54B7-46F3-A470-8A833E7A0F77}" type="slidenum">
              <a:rPr lang="he-IL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4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he-IL"/>
              <a:t>קצת המרות.</a:t>
            </a:r>
          </a:p>
        </p:txBody>
      </p:sp>
      <p:sp>
        <p:nvSpPr>
          <p:cNvPr id="604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D20C10-2112-49AE-8DF9-032160CBF46F}" type="slidenum">
              <a:rPr lang="he-IL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כ"ד/תמוז/תשע"ח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youtube.com/watch?v=nY9pEIUqvV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BACKUP\PROGRAMS\internet\&#1492;&#1499;&#1512;&#1514;%20&#1492;&#1502;&#1495;&#1513;&#1489;\u1999.gi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563032" y="1548580"/>
            <a:ext cx="4592648" cy="2344993"/>
          </a:xfrm>
        </p:spPr>
        <p:txBody>
          <a:bodyPr/>
          <a:lstStyle/>
          <a:p>
            <a:pPr algn="r"/>
            <a:r>
              <a:rPr lang="he-IL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ייצוג מידע במחשב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54480" y="4645741"/>
            <a:ext cx="914400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אסמבלי</a:t>
            </a:r>
            <a:r>
              <a:rPr lang="he-IL" sz="2800" b="1" smtClean="0">
                <a:latin typeface="Arial" panose="020B0604020202020204" pitchFamily="34" charset="0"/>
                <a:cs typeface="Arial" panose="020B0604020202020204" pitchFamily="34" charset="0"/>
              </a:rPr>
              <a:t> - שפת </a:t>
            </a:r>
            <a:r>
              <a:rPr lang="he-I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סף, תיכון </a:t>
            </a:r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  <p:pic>
        <p:nvPicPr>
          <p:cNvPr id="1026" name="Picture 2" descr="http://faculty.cua.edu/tran/gsa-tag/images/j0289553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4" y="1548580"/>
            <a:ext cx="3275997" cy="21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5714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cs typeface="+mn-cs"/>
              </a:rPr>
              <a:t>המרה מבסיס 16 לבסיס 10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>
              <a:lnSpc>
                <a:spcPct val="120000"/>
              </a:lnSpc>
              <a:buNone/>
            </a:pPr>
            <a:endParaRPr lang="en-US" sz="2800" baseline="30000" dirty="0"/>
          </a:p>
          <a:p>
            <a:pPr algn="l" rtl="0">
              <a:lnSpc>
                <a:spcPct val="120000"/>
              </a:lnSpc>
              <a:buNone/>
            </a:pPr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36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4</a:t>
            </a:r>
            <a:r>
              <a:rPr lang="en-US" sz="3600" baseline="-25000" dirty="0">
                <a:latin typeface="Arial Rounded MT Bold" panose="020F0704030504030204" pitchFamily="34" charset="0"/>
              </a:rPr>
              <a:t>16</a:t>
            </a:r>
            <a:r>
              <a:rPr lang="en-US" sz="3600" dirty="0">
                <a:latin typeface="Arial Rounded MT Bold" panose="020F0704030504030204" pitchFamily="34" charset="0"/>
              </a:rPr>
              <a:t> =  </a:t>
            </a:r>
            <a:r>
              <a:rPr lang="en-US" sz="36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4*16</a:t>
            </a:r>
            <a:r>
              <a:rPr lang="en-US" sz="3600" baseline="30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3600" dirty="0">
                <a:latin typeface="Arial Rounded MT Bold" panose="020F0704030504030204" pitchFamily="34" charset="0"/>
              </a:rPr>
              <a:t> + </a:t>
            </a:r>
            <a:r>
              <a:rPr lang="en-US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0*16</a:t>
            </a:r>
            <a:r>
              <a:rPr lang="en-US" sz="3600" baseline="30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3600" baseline="30000" dirty="0">
                <a:latin typeface="Arial Rounded MT Bold" panose="020F0704030504030204" pitchFamily="34" charset="0"/>
              </a:rPr>
              <a:t> </a:t>
            </a:r>
            <a:r>
              <a:rPr lang="en-US" sz="3600" dirty="0">
                <a:latin typeface="Arial Rounded MT Bold" panose="020F0704030504030204" pitchFamily="34" charset="0"/>
              </a:rPr>
              <a:t>+ </a:t>
            </a:r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2*16</a:t>
            </a:r>
            <a:r>
              <a:rPr lang="en-US" sz="3600" baseline="30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3600" dirty="0">
                <a:latin typeface="Arial Rounded MT Bold" panose="020F0704030504030204" pitchFamily="34" charset="0"/>
              </a:rPr>
              <a:t> = 516</a:t>
            </a:r>
            <a:r>
              <a:rPr lang="en-US" sz="3600" baseline="-25000" dirty="0">
                <a:latin typeface="Arial Rounded MT Bold" panose="020F0704030504030204" pitchFamily="34" charset="0"/>
              </a:rPr>
              <a:t>10</a:t>
            </a:r>
            <a:endParaRPr lang="he-IL" sz="3600" baseline="-25000" dirty="0">
              <a:latin typeface="Arial Rounded MT Bold" panose="020F0704030504030204" pitchFamily="34" charset="0"/>
            </a:endParaRPr>
          </a:p>
          <a:p>
            <a:pPr algn="l" rtl="0">
              <a:lnSpc>
                <a:spcPct val="120000"/>
              </a:lnSpc>
              <a:buNone/>
            </a:pPr>
            <a:r>
              <a:rPr lang="he-IL" sz="3600" baseline="-25000" dirty="0">
                <a:latin typeface="Arial Rounded MT Bold" panose="020F0704030504030204" pitchFamily="34" charset="0"/>
              </a:rPr>
              <a:t>	</a:t>
            </a:r>
            <a:r>
              <a:rPr lang="en-US" sz="3600" dirty="0">
                <a:latin typeface="Arial Rounded MT Bold" panose="020F0704030504030204" pitchFamily="34" charset="0"/>
              </a:rPr>
              <a:t>              </a:t>
            </a:r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2*16</a:t>
            </a:r>
            <a:r>
              <a:rPr lang="en-US" sz="3600" baseline="30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3600" dirty="0">
                <a:latin typeface="Arial Rounded MT Bold" panose="020F0704030504030204" pitchFamily="34" charset="0"/>
              </a:rPr>
              <a:t> + </a:t>
            </a:r>
            <a:r>
              <a:rPr lang="en-US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0*16</a:t>
            </a:r>
            <a:r>
              <a:rPr lang="en-US" sz="3600" baseline="30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3600" baseline="30000" dirty="0">
                <a:latin typeface="Arial Rounded MT Bold" panose="020F0704030504030204" pitchFamily="34" charset="0"/>
              </a:rPr>
              <a:t> </a:t>
            </a:r>
            <a:r>
              <a:rPr lang="en-US" sz="3600" dirty="0">
                <a:latin typeface="Arial Rounded MT Bold" panose="020F0704030504030204" pitchFamily="34" charset="0"/>
              </a:rPr>
              <a:t>+ </a:t>
            </a:r>
            <a:r>
              <a:rPr lang="en-US" sz="36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4*16</a:t>
            </a:r>
            <a:r>
              <a:rPr lang="en-US" sz="3600" baseline="30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3600" dirty="0">
                <a:latin typeface="Arial Rounded MT Bold" panose="020F0704030504030204" pitchFamily="34" charset="0"/>
              </a:rPr>
              <a:t> = 516</a:t>
            </a:r>
            <a:r>
              <a:rPr lang="en-US" sz="3600" baseline="-25000" dirty="0">
                <a:latin typeface="Arial Rounded MT Bold" panose="020F0704030504030204" pitchFamily="34" charset="0"/>
              </a:rPr>
              <a:t>10</a:t>
            </a:r>
          </a:p>
          <a:p>
            <a:pPr algn="l" rtl="0">
              <a:lnSpc>
                <a:spcPct val="120000"/>
              </a:lnSpc>
              <a:buNone/>
            </a:pPr>
            <a:endParaRPr lang="en-US" sz="3600" baseline="-25000" dirty="0">
              <a:latin typeface="Arial Rounded MT Bold" panose="020F0704030504030204" pitchFamily="34" charset="0"/>
            </a:endParaRPr>
          </a:p>
          <a:p>
            <a:pPr algn="l" rtl="0">
              <a:lnSpc>
                <a:spcPct val="120000"/>
              </a:lnSpc>
              <a:buNone/>
            </a:pPr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5</a:t>
            </a:r>
            <a:r>
              <a:rPr lang="en-US" sz="36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6</a:t>
            </a:r>
            <a:r>
              <a:rPr lang="en-US" sz="3600" baseline="-25000" dirty="0">
                <a:latin typeface="Arial Rounded MT Bold" panose="020F0704030504030204" pitchFamily="34" charset="0"/>
              </a:rPr>
              <a:t>16</a:t>
            </a:r>
            <a:r>
              <a:rPr lang="en-US" sz="3600" dirty="0">
                <a:latin typeface="Arial Rounded MT Bold" panose="020F0704030504030204" pitchFamily="34" charset="0"/>
              </a:rPr>
              <a:t> = </a:t>
            </a:r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5*16</a:t>
            </a:r>
            <a:r>
              <a:rPr lang="en-US" sz="3600" dirty="0">
                <a:latin typeface="Arial Rounded MT Bold" panose="020F0704030504030204" pitchFamily="34" charset="0"/>
              </a:rPr>
              <a:t> + </a:t>
            </a:r>
            <a:r>
              <a:rPr lang="en-US" sz="36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6</a:t>
            </a:r>
            <a:r>
              <a:rPr lang="en-US" sz="3600" dirty="0">
                <a:latin typeface="Arial Rounded MT Bold" panose="020F0704030504030204" pitchFamily="34" charset="0"/>
              </a:rPr>
              <a:t> = 86</a:t>
            </a:r>
            <a:r>
              <a:rPr lang="en-US" sz="3600" baseline="-25000" dirty="0">
                <a:latin typeface="Arial Rounded MT Bold" panose="020F0704030504030204" pitchFamily="34" charset="0"/>
              </a:rPr>
              <a:t>10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l" rtl="0">
              <a:lnSpc>
                <a:spcPct val="120000"/>
              </a:lnSpc>
              <a:buNone/>
            </a:pP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6765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/>
              <a:t>להמחשה...</a:t>
            </a:r>
            <a:endParaRPr lang="en-US" dirty="0"/>
          </a:p>
        </p:txBody>
      </p:sp>
      <p:graphicFrame>
        <p:nvGraphicFramePr>
          <p:cNvPr id="8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506637"/>
              </p:ext>
            </p:extLst>
          </p:nvPr>
        </p:nvGraphicFramePr>
        <p:xfrm>
          <a:off x="3495040" y="1910080"/>
          <a:ext cx="6647464" cy="409279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61866">
                  <a:extLst>
                    <a:ext uri="{9D8B030D-6E8A-4147-A177-3AD203B41FA5}">
                      <a16:colId xmlns:a16="http://schemas.microsoft.com/office/drawing/2014/main" xmlns="" val="1716283358"/>
                    </a:ext>
                  </a:extLst>
                </a:gridCol>
                <a:gridCol w="1661866">
                  <a:extLst>
                    <a:ext uri="{9D8B030D-6E8A-4147-A177-3AD203B41FA5}">
                      <a16:colId xmlns:a16="http://schemas.microsoft.com/office/drawing/2014/main" xmlns="" val="2602196570"/>
                    </a:ext>
                  </a:extLst>
                </a:gridCol>
                <a:gridCol w="1661866">
                  <a:extLst>
                    <a:ext uri="{9D8B030D-6E8A-4147-A177-3AD203B41FA5}">
                      <a16:colId xmlns:a16="http://schemas.microsoft.com/office/drawing/2014/main" xmlns="" val="2736526643"/>
                    </a:ext>
                  </a:extLst>
                </a:gridCol>
                <a:gridCol w="1661866">
                  <a:extLst>
                    <a:ext uri="{9D8B030D-6E8A-4147-A177-3AD203B41FA5}">
                      <a16:colId xmlns:a16="http://schemas.microsoft.com/office/drawing/2014/main" xmlns="" val="1509213456"/>
                    </a:ext>
                  </a:extLst>
                </a:gridCol>
              </a:tblGrid>
              <a:tr h="706118">
                <a:tc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עשרוני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2871262"/>
                  </a:ext>
                </a:extLst>
              </a:tr>
              <a:tr h="8466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 </a:t>
                      </a: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6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10 </a:t>
                      </a:r>
                      <a:endParaRPr lang="en-US" sz="36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05028663"/>
                  </a:ext>
                </a:extLst>
              </a:tr>
              <a:tr h="8466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3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600" b="1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48 </a:t>
                      </a:r>
                      <a:endParaRPr lang="en-US" sz="36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38422102"/>
                  </a:ext>
                </a:extLst>
              </a:tr>
              <a:tr h="8466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kern="12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208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73962617"/>
                  </a:ext>
                </a:extLst>
              </a:tr>
              <a:tr h="8466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kern="12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689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24140272"/>
                  </a:ext>
                </a:extLst>
              </a:tr>
            </a:tbl>
          </a:graphicData>
        </a:graphic>
      </p:graphicFrame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355" y="1083945"/>
            <a:ext cx="5057775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5040" y="1361440"/>
            <a:ext cx="133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600" b="1" dirty="0"/>
              <a:t>16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53280" y="1313478"/>
            <a:ext cx="34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2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1120" y="1178560"/>
            <a:ext cx="934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8800" b="1" dirty="0">
                <a:solidFill>
                  <a:srgbClr val="FF0000"/>
                </a:solidFill>
              </a:rPr>
              <a:t>?</a:t>
            </a:r>
            <a:endParaRPr lang="en-US" sz="8800" b="1" dirty="0">
              <a:solidFill>
                <a:srgbClr val="FF0000"/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8774853" y="2751667"/>
            <a:ext cx="973667" cy="550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13"/>
          <p:cNvSpPr/>
          <p:nvPr/>
        </p:nvSpPr>
        <p:spPr>
          <a:xfrm>
            <a:off x="8785013" y="4448387"/>
            <a:ext cx="973667" cy="550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8740987" y="3611033"/>
            <a:ext cx="973667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/>
          <p:cNvSpPr/>
          <p:nvPr/>
        </p:nvSpPr>
        <p:spPr>
          <a:xfrm>
            <a:off x="8935629" y="5374061"/>
            <a:ext cx="973667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4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מעבר מבסיס 10 לבסיס כלשהו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6429" y="2481943"/>
            <a:ext cx="10466613" cy="3695020"/>
          </a:xfrm>
        </p:spPr>
        <p:txBody>
          <a:bodyPr>
            <a:normAutofit/>
          </a:bodyPr>
          <a:lstStyle/>
          <a:p>
            <a:pPr marL="566928" indent="-457200">
              <a:buFont typeface="Wingdings" panose="05000000000000000000" pitchFamily="2" charset="2"/>
              <a:buChar char="§"/>
            </a:pPr>
            <a:r>
              <a:rPr lang="he-IL" sz="3200" dirty="0">
                <a:solidFill>
                  <a:schemeClr val="tx1"/>
                </a:solidFill>
              </a:rPr>
              <a:t>נחלק את המספר בבסיס 10 בבסיס אליו נרצה לעבור</a:t>
            </a:r>
          </a:p>
          <a:p>
            <a:pPr marL="566928" indent="-457200">
              <a:buFont typeface="Wingdings" panose="05000000000000000000" pitchFamily="2" charset="2"/>
              <a:buChar char="§"/>
            </a:pPr>
            <a:r>
              <a:rPr lang="he-IL" sz="3200" dirty="0">
                <a:solidFill>
                  <a:schemeClr val="tx1"/>
                </a:solidFill>
              </a:rPr>
              <a:t>נשמור את התוצאה בעמודת תוצאה – </a:t>
            </a:r>
            <a:r>
              <a:rPr lang="he-IL" sz="3200" b="1" dirty="0">
                <a:solidFill>
                  <a:schemeClr val="accent1">
                    <a:lumMod val="75000"/>
                  </a:schemeClr>
                </a:solidFill>
              </a:rPr>
              <a:t>שלמים בלבד</a:t>
            </a:r>
          </a:p>
          <a:p>
            <a:pPr marL="566928" indent="-457200">
              <a:buFont typeface="Wingdings" panose="05000000000000000000" pitchFamily="2" charset="2"/>
              <a:buChar char="§"/>
            </a:pPr>
            <a:r>
              <a:rPr lang="he-IL" sz="3200" dirty="0">
                <a:solidFill>
                  <a:schemeClr val="tx1"/>
                </a:solidFill>
              </a:rPr>
              <a:t>נשמור את השארית בעמודת </a:t>
            </a:r>
            <a:r>
              <a:rPr lang="he-IL" sz="3200" b="1" dirty="0">
                <a:solidFill>
                  <a:schemeClr val="accent1">
                    <a:lumMod val="75000"/>
                  </a:schemeClr>
                </a:solidFill>
              </a:rPr>
              <a:t>שארית </a:t>
            </a:r>
          </a:p>
          <a:p>
            <a:pPr marL="566928" indent="-457200">
              <a:buFont typeface="Wingdings" panose="05000000000000000000" pitchFamily="2" charset="2"/>
              <a:buChar char="§"/>
            </a:pPr>
            <a:r>
              <a:rPr lang="he-IL" sz="3200" dirty="0">
                <a:solidFill>
                  <a:schemeClr val="tx1"/>
                </a:solidFill>
              </a:rPr>
              <a:t>את התוצאה שוב נחלק בבסיס, ואת השארית בעמוד שארית.</a:t>
            </a:r>
          </a:p>
          <a:p>
            <a:pPr marL="566928" indent="-457200">
              <a:buFont typeface="Wingdings" panose="05000000000000000000" pitchFamily="2" charset="2"/>
              <a:buChar char="§"/>
            </a:pPr>
            <a:r>
              <a:rPr lang="he-IL" sz="3200" dirty="0">
                <a:solidFill>
                  <a:schemeClr val="tx1"/>
                </a:solidFill>
              </a:rPr>
              <a:t>נמשיך כך עד שהתוצאה תהיה 0 </a:t>
            </a:r>
          </a:p>
          <a:p>
            <a:pPr marL="109728" indent="0">
              <a:buNone/>
            </a:pPr>
            <a:endParaRPr lang="en-US" sz="3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תוצאת תמונה עבור סרגל המרה אינ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7" y="703262"/>
            <a:ext cx="1676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52292" y="296764"/>
            <a:ext cx="6003388" cy="1243258"/>
          </a:xfrm>
        </p:spPr>
        <p:txBody>
          <a:bodyPr>
            <a:normAutofit fontScale="90000"/>
          </a:bodyPr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אז איך ממירים מבסיס 10 </a:t>
            </a:r>
            <a:b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לבסיס 16?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6571" y="2035277"/>
            <a:ext cx="10829109" cy="4141686"/>
          </a:xfrm>
        </p:spPr>
        <p:txBody>
          <a:bodyPr>
            <a:normAutofit fontScale="77500" lnSpcReduction="20000"/>
          </a:bodyPr>
          <a:lstStyle/>
          <a:p>
            <a:pPr marL="109728" indent="0" rtl="0">
              <a:buNone/>
            </a:pP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he-IL" sz="2800" dirty="0">
              <a:solidFill>
                <a:schemeClr val="tx1"/>
              </a:solidFill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he-IL" sz="2800" dirty="0">
                <a:solidFill>
                  <a:schemeClr val="tx1"/>
                </a:solidFill>
              </a:rPr>
              <a:t>אם ניקח את השאריות מהסוף להתחלה – מהאחרונה לראשונה – נקבל את המספר</a:t>
            </a:r>
          </a:p>
          <a:p>
            <a:pPr marL="201168" lvl="1" indent="0" algn="ctr">
              <a:lnSpc>
                <a:spcPct val="120000"/>
              </a:lnSpc>
              <a:buNone/>
            </a:pPr>
            <a:r>
              <a:rPr lang="he-IL" sz="2800" dirty="0">
                <a:solidFill>
                  <a:schemeClr val="tx1"/>
                </a:solidFill>
              </a:rPr>
              <a:t>כלומר</a:t>
            </a:r>
            <a:r>
              <a:rPr lang="he-IL" sz="3800" dirty="0">
                <a:solidFill>
                  <a:schemeClr val="tx1"/>
                </a:solidFill>
              </a:rPr>
              <a:t> </a:t>
            </a:r>
            <a:r>
              <a:rPr lang="en-US" sz="3800" dirty="0">
                <a:solidFill>
                  <a:schemeClr val="tx1"/>
                </a:solidFill>
              </a:rPr>
              <a:t> 5F2</a:t>
            </a:r>
            <a:r>
              <a:rPr lang="en-US" dirty="0">
                <a:solidFill>
                  <a:schemeClr val="tx1"/>
                </a:solidFill>
              </a:rPr>
              <a:t>16</a:t>
            </a:r>
            <a:r>
              <a:rPr lang="en-US" sz="3800" dirty="0">
                <a:solidFill>
                  <a:schemeClr val="tx1"/>
                </a:solidFill>
              </a:rPr>
              <a:t> = </a:t>
            </a:r>
            <a:r>
              <a:rPr lang="en-US" sz="3800" dirty="0">
                <a:sym typeface="Wingdings"/>
              </a:rPr>
              <a:t>5 * 16</a:t>
            </a:r>
            <a:r>
              <a:rPr lang="en-US" sz="3800" baseline="30000" dirty="0">
                <a:sym typeface="Wingdings"/>
              </a:rPr>
              <a:t>2</a:t>
            </a:r>
            <a:r>
              <a:rPr lang="en-US" sz="3800" dirty="0">
                <a:sym typeface="Wingdings"/>
              </a:rPr>
              <a:t> + F * 16</a:t>
            </a:r>
            <a:r>
              <a:rPr lang="en-US" sz="3800" baseline="30000" dirty="0">
                <a:sym typeface="Wingdings"/>
              </a:rPr>
              <a:t>1</a:t>
            </a:r>
            <a:r>
              <a:rPr lang="en-US" sz="3800" dirty="0">
                <a:sym typeface="Wingdings"/>
              </a:rPr>
              <a:t> + 2 * 16</a:t>
            </a:r>
            <a:r>
              <a:rPr lang="en-US" sz="3800" baseline="30000" dirty="0">
                <a:sym typeface="Wingdings"/>
              </a:rPr>
              <a:t>0</a:t>
            </a:r>
            <a:r>
              <a:rPr lang="en-US" sz="3800" dirty="0">
                <a:sym typeface="Wingdings"/>
              </a:rPr>
              <a:t> </a:t>
            </a:r>
            <a:endParaRPr lang="he-IL" sz="3800" dirty="0">
              <a:solidFill>
                <a:schemeClr val="tx1"/>
              </a:solidFill>
            </a:endParaRPr>
          </a:p>
          <a:p>
            <a:pPr marL="201168" lvl="1" indent="0" algn="ctr">
              <a:lnSpc>
                <a:spcPct val="120000"/>
              </a:lnSpc>
              <a:buNone/>
            </a:pPr>
            <a:r>
              <a:rPr lang="en-US" sz="3800" dirty="0">
                <a:solidFill>
                  <a:schemeClr val="tx1"/>
                </a:solidFill>
              </a:rPr>
              <a:t>5 * 256 + 15 * 16 + 2 *1 = 1522</a:t>
            </a:r>
            <a:r>
              <a:rPr lang="en-US" dirty="0">
                <a:solidFill>
                  <a:schemeClr val="tx1"/>
                </a:solidFill>
              </a:rPr>
              <a:t>10</a:t>
            </a:r>
            <a:endParaRPr lang="he-IL" sz="3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תוצאת תמונה עבור סרגל המרה אינ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511276"/>
            <a:ext cx="1676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10927"/>
              </p:ext>
            </p:extLst>
          </p:nvPr>
        </p:nvGraphicFramePr>
        <p:xfrm>
          <a:off x="2526480" y="1883346"/>
          <a:ext cx="7200000" cy="23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2946">
                  <a:extLst>
                    <a:ext uri="{9D8B030D-6E8A-4147-A177-3AD203B41FA5}">
                      <a16:colId xmlns:a16="http://schemas.microsoft.com/office/drawing/2014/main" xmlns="" val="3453682100"/>
                    </a:ext>
                  </a:extLst>
                </a:gridCol>
                <a:gridCol w="2432946">
                  <a:extLst>
                    <a:ext uri="{9D8B030D-6E8A-4147-A177-3AD203B41FA5}">
                      <a16:colId xmlns:a16="http://schemas.microsoft.com/office/drawing/2014/main" xmlns="" val="783757454"/>
                    </a:ext>
                  </a:extLst>
                </a:gridCol>
                <a:gridCol w="2334108">
                  <a:extLst>
                    <a:ext uri="{9D8B030D-6E8A-4147-A177-3AD203B41FA5}">
                      <a16:colId xmlns:a16="http://schemas.microsoft.com/office/drawing/2014/main" xmlns="" val="670279710"/>
                    </a:ext>
                  </a:extLst>
                </a:gridCol>
              </a:tblGrid>
              <a:tr h="313926">
                <a:tc>
                  <a:txBody>
                    <a:bodyPr/>
                    <a:lstStyle/>
                    <a:p>
                      <a:r>
                        <a:rPr lang="he-IL" sz="3200" dirty="0"/>
                        <a:t>פעולה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3200" dirty="0"/>
                        <a:t>תוצאה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3200" dirty="0"/>
                        <a:t>שארית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1164434"/>
                  </a:ext>
                </a:extLst>
              </a:tr>
              <a:tr h="446067">
                <a:tc>
                  <a:txBody>
                    <a:bodyPr/>
                    <a:lstStyle/>
                    <a:p>
                      <a:r>
                        <a:rPr lang="en-US" sz="3200" dirty="0"/>
                        <a:t>1522:16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513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95:16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7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906583"/>
                  </a:ext>
                </a:extLst>
              </a:tr>
            </a:tbl>
          </a:graphicData>
        </a:graphic>
      </p:graphicFrame>
      <p:sp>
        <p:nvSpPr>
          <p:cNvPr id="5" name="חץ למעלה 4"/>
          <p:cNvSpPr/>
          <p:nvPr/>
        </p:nvSpPr>
        <p:spPr>
          <a:xfrm>
            <a:off x="10309104" y="2350706"/>
            <a:ext cx="263951" cy="156485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אליפסה 6"/>
          <p:cNvSpPr/>
          <p:nvPr/>
        </p:nvSpPr>
        <p:spPr>
          <a:xfrm>
            <a:off x="9220930" y="3731328"/>
            <a:ext cx="492029" cy="41395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אליפסה 7"/>
          <p:cNvSpPr/>
          <p:nvPr/>
        </p:nvSpPr>
        <p:spPr>
          <a:xfrm>
            <a:off x="3829618" y="4900602"/>
            <a:ext cx="1199582" cy="68214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אליפסה 8"/>
          <p:cNvSpPr/>
          <p:nvPr/>
        </p:nvSpPr>
        <p:spPr>
          <a:xfrm>
            <a:off x="3098800" y="5532698"/>
            <a:ext cx="1351280" cy="5453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שולש שווה-שוקיים 9"/>
          <p:cNvSpPr/>
          <p:nvPr/>
        </p:nvSpPr>
        <p:spPr>
          <a:xfrm rot="20160705">
            <a:off x="1647210" y="346599"/>
            <a:ext cx="3164840" cy="174062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3200" dirty="0">
                <a:solidFill>
                  <a:srgbClr val="C00000"/>
                </a:solidFill>
              </a:rPr>
              <a:t>נמיר</a:t>
            </a:r>
            <a:r>
              <a:rPr lang="he-IL" dirty="0">
                <a:solidFill>
                  <a:srgbClr val="C00000"/>
                </a:solidFill>
              </a:rPr>
              <a:t> </a:t>
            </a:r>
            <a:r>
              <a:rPr lang="he-IL" sz="3200" dirty="0">
                <a:solidFill>
                  <a:srgbClr val="C00000"/>
                </a:solidFill>
              </a:rPr>
              <a:t>את 1522</a:t>
            </a:r>
            <a:r>
              <a:rPr lang="he-IL" sz="1600" dirty="0">
                <a:solidFill>
                  <a:srgbClr val="C00000"/>
                </a:solidFill>
              </a:rPr>
              <a:t>10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2222 L -0.00716 -0.03773 C -0.01015 -0.04097 -0.01445 -0.04606 -0.01224 -0.05092 C -0.01237 -0.05347 -0.0108 -0.06319 -0.01041 -0.06088 L 0.00521 -0.08541 " pathEditMode="relative" rAng="16020000" ptsTypes="AAA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305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1.85185E-6 L 0.03386 0.03843 C 0.03998 0.04699 0.04909 0.05185 0.05873 0.05185 C 0.06953 0.05185 0.07826 0.04699 0.08438 0.03843 L 0.11367 -1.85185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25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03164 0.04537 C 0.03815 0.05578 0.04805 0.06134 0.05847 0.06134 C 0.07032 0.06134 0.07995 0.05578 0.08646 0.04537 L 0.11849 2.22222E-6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8472 L 0.00404 -0.1074 C 0.00521 -0.11203 0.00586 -0.11944 0.00586 -0.12685 C 0.00586 -0.13541 0.00521 -0.14236 0.00404 -0.14699 L -0.00117 -0.17013 " pathEditMode="relative" rAng="16200000" ptsTypes="AAA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425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7 -1.85185E-6 L 0.15235 0.02894 C 0.1582 0.03542 0.16719 0.03935 0.17669 0.03935 C 0.18737 0.03935 0.19596 0.03542 0.20195 0.02894 L 0.23073 -1.85185E-6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44 -0.01019 L 0.1802 0.02662 C 0.18294 0.03518 0.18697 0.03981 0.19114 0.03981 C 0.19596 0.03981 0.19987 0.03518 0.20247 0.02662 L 0.21549 -0.01019 " pathEditMode="relative" rAng="0" ptsTypes="AAA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4" animBg="1"/>
      <p:bldP spid="9" grpId="5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06108" y="296764"/>
            <a:ext cx="6249572" cy="1313596"/>
          </a:xfrm>
        </p:spPr>
        <p:txBody>
          <a:bodyPr>
            <a:normAutofit fontScale="90000"/>
          </a:bodyPr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אז איך ממירים מבסיס 10</a:t>
            </a:r>
            <a:b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לבסיס 16?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6571" y="2035277"/>
            <a:ext cx="10829109" cy="4141686"/>
          </a:xfrm>
        </p:spPr>
        <p:txBody>
          <a:bodyPr>
            <a:normAutofit lnSpcReduction="10000"/>
          </a:bodyPr>
          <a:lstStyle/>
          <a:p>
            <a:pPr marL="109728" indent="0" rtl="0">
              <a:buNone/>
            </a:pP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lvl="1"/>
            <a:endParaRPr lang="he-IL" sz="3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he-IL" sz="2800" dirty="0">
                <a:solidFill>
                  <a:schemeClr val="tx1"/>
                </a:solidFill>
              </a:rPr>
              <a:t>אם ניקח את השאריות מהסוף להתחלה – מהאחרונה לראשונה – נקבל את המספר</a:t>
            </a:r>
          </a:p>
          <a:p>
            <a:pPr marL="201168" lvl="1" indent="0" algn="ctr">
              <a:buNone/>
            </a:pPr>
            <a:r>
              <a:rPr lang="he-IL" sz="2800" dirty="0">
                <a:solidFill>
                  <a:schemeClr val="tx1"/>
                </a:solidFill>
              </a:rPr>
              <a:t>כלומר</a:t>
            </a:r>
            <a:r>
              <a:rPr lang="he-IL" sz="3800" dirty="0">
                <a:solidFill>
                  <a:schemeClr val="tx1"/>
                </a:solidFill>
              </a:rPr>
              <a:t> 78</a:t>
            </a:r>
            <a:r>
              <a:rPr lang="he-IL" sz="3800" baseline="-25000" dirty="0">
                <a:solidFill>
                  <a:schemeClr val="tx1"/>
                </a:solidFill>
              </a:rPr>
              <a:t>16</a:t>
            </a:r>
            <a:r>
              <a:rPr lang="he-IL" sz="3800" dirty="0">
                <a:solidFill>
                  <a:schemeClr val="tx1"/>
                </a:solidFill>
              </a:rPr>
              <a:t> = 120</a:t>
            </a:r>
            <a:r>
              <a:rPr lang="he-IL" sz="3800" baseline="-25000" dirty="0">
                <a:solidFill>
                  <a:schemeClr val="tx1"/>
                </a:solidFill>
              </a:rPr>
              <a:t>10</a:t>
            </a:r>
            <a:r>
              <a:rPr lang="he-IL" sz="3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194" name="Picture 2" descr="תוצאת תמונה עבור סרגל המרה אינ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511276"/>
            <a:ext cx="1676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99362"/>
              </p:ext>
            </p:extLst>
          </p:nvPr>
        </p:nvGraphicFramePr>
        <p:xfrm>
          <a:off x="2526480" y="2350706"/>
          <a:ext cx="707472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2946">
                  <a:extLst>
                    <a:ext uri="{9D8B030D-6E8A-4147-A177-3AD203B41FA5}">
                      <a16:colId xmlns:a16="http://schemas.microsoft.com/office/drawing/2014/main" xmlns="" val="3453682100"/>
                    </a:ext>
                  </a:extLst>
                </a:gridCol>
                <a:gridCol w="2432946">
                  <a:extLst>
                    <a:ext uri="{9D8B030D-6E8A-4147-A177-3AD203B41FA5}">
                      <a16:colId xmlns:a16="http://schemas.microsoft.com/office/drawing/2014/main" xmlns="" val="783757454"/>
                    </a:ext>
                  </a:extLst>
                </a:gridCol>
                <a:gridCol w="2208828">
                  <a:extLst>
                    <a:ext uri="{9D8B030D-6E8A-4147-A177-3AD203B41FA5}">
                      <a16:colId xmlns:a16="http://schemas.microsoft.com/office/drawing/2014/main" xmlns="" val="670279710"/>
                    </a:ext>
                  </a:extLst>
                </a:gridCol>
              </a:tblGrid>
              <a:tr h="313926">
                <a:tc>
                  <a:txBody>
                    <a:bodyPr/>
                    <a:lstStyle/>
                    <a:p>
                      <a:r>
                        <a:rPr lang="he-IL" sz="3200" dirty="0"/>
                        <a:t>פעולה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3200" dirty="0"/>
                        <a:t>תוצאה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3200" dirty="0"/>
                        <a:t>שארית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1164434"/>
                  </a:ext>
                </a:extLst>
              </a:tr>
              <a:tr h="446067">
                <a:tc>
                  <a:txBody>
                    <a:bodyPr/>
                    <a:lstStyle/>
                    <a:p>
                      <a:r>
                        <a:rPr lang="he-IL" sz="3200" dirty="0">
                          <a:cs typeface="+mn-cs"/>
                        </a:rPr>
                        <a:t>120:16</a:t>
                      </a:r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3200" dirty="0">
                          <a:cs typeface="+mn-cs"/>
                        </a:rPr>
                        <a:t>7</a:t>
                      </a:r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513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cs typeface="+mn-cs"/>
                        </a:rPr>
                        <a:t>7:16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715622"/>
                  </a:ext>
                </a:extLst>
              </a:tr>
            </a:tbl>
          </a:graphicData>
        </a:graphic>
      </p:graphicFrame>
      <p:sp>
        <p:nvSpPr>
          <p:cNvPr id="5" name="חץ למעלה 4"/>
          <p:cNvSpPr/>
          <p:nvPr/>
        </p:nvSpPr>
        <p:spPr>
          <a:xfrm>
            <a:off x="10309104" y="2350706"/>
            <a:ext cx="263951" cy="156485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שולש שווה-שוקיים 6"/>
          <p:cNvSpPr/>
          <p:nvPr/>
        </p:nvSpPr>
        <p:spPr>
          <a:xfrm rot="20160705">
            <a:off x="1647210" y="346599"/>
            <a:ext cx="3164840" cy="174062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3200" dirty="0">
                <a:solidFill>
                  <a:srgbClr val="C00000"/>
                </a:solidFill>
              </a:rPr>
              <a:t>נמיר</a:t>
            </a:r>
            <a:r>
              <a:rPr lang="he-IL" dirty="0">
                <a:solidFill>
                  <a:srgbClr val="C00000"/>
                </a:solidFill>
              </a:rPr>
              <a:t> </a:t>
            </a:r>
            <a:r>
              <a:rPr lang="he-IL" sz="3200" dirty="0">
                <a:solidFill>
                  <a:srgbClr val="C00000"/>
                </a:solidFill>
              </a:rPr>
              <a:t>את 120</a:t>
            </a:r>
            <a:r>
              <a:rPr lang="he-IL" sz="1600" dirty="0">
                <a:solidFill>
                  <a:srgbClr val="C00000"/>
                </a:solidFill>
              </a:rPr>
              <a:t>10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מעבר מבסיס 10 לבסיס 16 - 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024350" y="1885950"/>
            <a:ext cx="8132262" cy="4291013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he-IL" sz="2800" dirty="0">
                <a:solidFill>
                  <a:schemeClr val="tx1"/>
                </a:solidFill>
              </a:rPr>
              <a:t>העבר את המספרים הבאים מבסיס 10 לבסיס 16: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תוצאת תמונה עבור סרגל המרה אינ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9" y="1194330"/>
            <a:ext cx="1676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30260"/>
              </p:ext>
            </p:extLst>
          </p:nvPr>
        </p:nvGraphicFramePr>
        <p:xfrm>
          <a:off x="4402936" y="2501494"/>
          <a:ext cx="3718984" cy="37211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1835304">
                  <a:extLst>
                    <a:ext uri="{9D8B030D-6E8A-4147-A177-3AD203B41FA5}">
                      <a16:colId xmlns:a16="http://schemas.microsoft.com/office/drawing/2014/main" xmlns="" val="1972793067"/>
                    </a:ext>
                  </a:extLst>
                </a:gridCol>
                <a:gridCol w="1883680">
                  <a:extLst>
                    <a:ext uri="{9D8B030D-6E8A-4147-A177-3AD203B41FA5}">
                      <a16:colId xmlns:a16="http://schemas.microsoft.com/office/drawing/2014/main" xmlns="" val="1904102561"/>
                    </a:ext>
                  </a:extLst>
                </a:gridCol>
              </a:tblGrid>
              <a:tr h="32729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u="none" strike="noStrike" dirty="0">
                          <a:effectLst/>
                        </a:rPr>
                        <a:t>בסיס 10</a:t>
                      </a:r>
                      <a:endParaRPr lang="he-I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u="none" strike="noStrike" dirty="0">
                          <a:effectLst/>
                        </a:rPr>
                        <a:t>בסיס </a:t>
                      </a:r>
                      <a:r>
                        <a:rPr lang="en-US" sz="2400" u="none" strike="noStrike" dirty="0">
                          <a:effectLst/>
                        </a:rPr>
                        <a:t>16</a:t>
                      </a:r>
                      <a:endParaRPr lang="he-I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730688308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898048515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14976292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900866984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827946409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90627495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4B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989261679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401679077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23463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50923557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6676376" y="2967977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6677947" y="3337194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/>
          <p:cNvSpPr/>
          <p:nvPr/>
        </p:nvSpPr>
        <p:spPr>
          <a:xfrm>
            <a:off x="6688943" y="3715838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16"/>
          <p:cNvSpPr/>
          <p:nvPr/>
        </p:nvSpPr>
        <p:spPr>
          <a:xfrm>
            <a:off x="6690516" y="4075626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17"/>
          <p:cNvSpPr/>
          <p:nvPr/>
        </p:nvSpPr>
        <p:spPr>
          <a:xfrm>
            <a:off x="6682658" y="4435418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6684228" y="4785782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19"/>
          <p:cNvSpPr/>
          <p:nvPr/>
        </p:nvSpPr>
        <p:spPr>
          <a:xfrm>
            <a:off x="6704658" y="5145566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20"/>
          <p:cNvSpPr/>
          <p:nvPr/>
        </p:nvSpPr>
        <p:spPr>
          <a:xfrm>
            <a:off x="6706227" y="5505361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/>
          <p:cNvSpPr/>
          <p:nvPr/>
        </p:nvSpPr>
        <p:spPr>
          <a:xfrm>
            <a:off x="6717227" y="5855724"/>
            <a:ext cx="999241" cy="301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1196596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he-IL" sz="4000" b="1" dirty="0">
                <a:solidFill>
                  <a:schemeClr val="tx1"/>
                </a:solidFill>
                <a:cs typeface="+mn-cs"/>
              </a:rPr>
              <a:t>כיצד נשמר המידע במחשב?</a:t>
            </a:r>
            <a:endParaRPr lang="en-US" sz="4000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1097280" y="2119916"/>
            <a:ext cx="10385474" cy="3749178"/>
          </a:xfrm>
        </p:spPr>
        <p:txBody>
          <a:bodyPr>
            <a:normAutofit fontScale="92500" lnSpcReduction="20000"/>
          </a:bodyPr>
          <a:lstStyle/>
          <a:p>
            <a:pPr marL="109728" indent="0">
              <a:lnSpc>
                <a:spcPct val="130000"/>
              </a:lnSpc>
              <a:buNone/>
            </a:pPr>
            <a:r>
              <a:rPr lang="he-IL" sz="3100" dirty="0">
                <a:latin typeface="Arial" panose="020B0604020202020204" pitchFamily="34" charset="0"/>
              </a:rPr>
              <a:t>ביט/סיבית (</a:t>
            </a:r>
            <a:r>
              <a:rPr lang="en-US" sz="3100" dirty="0">
                <a:latin typeface="Arial" panose="020B0604020202020204" pitchFamily="34" charset="0"/>
              </a:rPr>
              <a:t>(bit</a:t>
            </a:r>
            <a:r>
              <a:rPr lang="he-IL" sz="3100" dirty="0">
                <a:latin typeface="Arial" panose="020B0604020202020204" pitchFamily="34" charset="0"/>
              </a:rPr>
              <a:t>- יחידת המידע הקטנה ביותר המאפשרת להציג שני ערכים בלבד: 0 או 1.</a:t>
            </a:r>
            <a:r>
              <a:rPr lang="en-US" sz="3100" dirty="0">
                <a:latin typeface="Arial" panose="020B0604020202020204" pitchFamily="34" charset="0"/>
              </a:rPr>
              <a:t/>
            </a:r>
            <a:br>
              <a:rPr lang="en-US" sz="3100" dirty="0">
                <a:latin typeface="Arial" panose="020B0604020202020204" pitchFamily="34" charset="0"/>
              </a:rPr>
            </a:br>
            <a:endParaRPr lang="he-IL" sz="3100" dirty="0"/>
          </a:p>
          <a:p>
            <a:pPr marL="109728" indent="0">
              <a:lnSpc>
                <a:spcPct val="130000"/>
              </a:lnSpc>
              <a:buNone/>
            </a:pPr>
            <a:r>
              <a:rPr lang="en-US" sz="3100" dirty="0"/>
              <a:t>bit</a:t>
            </a:r>
            <a:r>
              <a:rPr lang="he-IL" sz="3100" dirty="0">
                <a:latin typeface="Arial" panose="020B0604020202020204" pitchFamily="34" charset="0"/>
              </a:rPr>
              <a:t> אחד יכול לייצג רק שני תווים</a:t>
            </a:r>
          </a:p>
          <a:p>
            <a:pPr marL="109728" indent="0">
              <a:lnSpc>
                <a:spcPct val="130000"/>
              </a:lnSpc>
              <a:buNone/>
            </a:pPr>
            <a:r>
              <a:rPr lang="he-IL" sz="3100" dirty="0">
                <a:latin typeface="Arial" panose="020B0604020202020204" pitchFamily="34" charset="0"/>
              </a:rPr>
              <a:t>המידע נשמר בבית </a:t>
            </a:r>
            <a:r>
              <a:rPr lang="en-US" sz="3100" dirty="0">
                <a:latin typeface="Arial" panose="020B0604020202020204" pitchFamily="34" charset="0"/>
              </a:rPr>
              <a:t>Byte </a:t>
            </a:r>
            <a:r>
              <a:rPr lang="he-IL" sz="3100" dirty="0">
                <a:latin typeface="Arial" panose="020B0604020202020204" pitchFamily="34" charset="0"/>
              </a:rPr>
              <a:t> המכיל 8 ביטים.</a:t>
            </a:r>
          </a:p>
          <a:p>
            <a:pPr marL="109728" indent="0">
              <a:lnSpc>
                <a:spcPct val="130000"/>
              </a:lnSpc>
              <a:buNone/>
            </a:pPr>
            <a:r>
              <a:rPr lang="en-US" sz="3100" dirty="0">
                <a:latin typeface="Arial" panose="020B0604020202020204" pitchFamily="34" charset="0"/>
              </a:rPr>
              <a:t>Byte</a:t>
            </a:r>
            <a:r>
              <a:rPr lang="he-IL" sz="3100" dirty="0">
                <a:latin typeface="Arial" panose="020B0604020202020204" pitchFamily="34" charset="0"/>
              </a:rPr>
              <a:t> יכול לייצג 2</a:t>
            </a:r>
            <a:r>
              <a:rPr lang="he-IL" sz="3100" baseline="30000" dirty="0">
                <a:latin typeface="Arial" panose="020B0604020202020204" pitchFamily="34" charset="0"/>
              </a:rPr>
              <a:t>8 </a:t>
            </a:r>
            <a:r>
              <a:rPr lang="he-IL" sz="3100" dirty="0">
                <a:latin typeface="Arial" panose="020B0604020202020204" pitchFamily="34" charset="0"/>
              </a:rPr>
              <a:t>תווים</a:t>
            </a:r>
            <a:endParaRPr lang="en-US" sz="3100" dirty="0">
              <a:latin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1945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930948-5B13-4D87-B3FC-E5BB7D6A7294}" type="slidenum">
              <a:rPr lang="he-IL"/>
              <a:pPr eaLnBrk="1" hangingPunct="1"/>
              <a:t>16</a:t>
            </a:fld>
            <a:endParaRPr lang="en-US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8" y="4472876"/>
            <a:ext cx="3544570" cy="100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2104863" y="3349794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/>
          </a:p>
        </p:txBody>
      </p:sp>
      <p:pic>
        <p:nvPicPr>
          <p:cNvPr id="7" name="Picture 2" descr="http://sfile.f-static.com/image/users/165192/ftp/my_files/%D7%9E%D7%97%D7%A9%D7%91.jpg?sopC=13661884277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159" y="420053"/>
            <a:ext cx="1872208" cy="1566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84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38" y="703407"/>
            <a:ext cx="6478172" cy="896793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cs typeface="+mn-cs"/>
              </a:rPr>
              <a:t>ייצוג בינארי במחשב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5615" y="1881010"/>
            <a:ext cx="8852095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ביט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Bit = 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 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ספרה בינארית (סיבית): "0" או "1".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he-IL" sz="2600" b="1" dirty="0">
                <a:latin typeface="Arial" panose="020B0604020202020204" pitchFamily="34" charset="0"/>
                <a:cs typeface="Arial" panose="020B0604020202020204" pitchFamily="34" charset="0"/>
              </a:rPr>
              <a:t>בַּית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יחידת האחסון הבסיסית במחשב,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מורכבת מ 8 ביטים: כמות המידע שניתן לאחסן </a:t>
            </a:r>
            <a:r>
              <a:rPr lang="he-IL" sz="2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e-IL" sz="2600" b="1" baseline="30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he-IL" sz="2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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r>
              <a:rPr lang="he-IL" sz="2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256 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סימנים.</a:t>
            </a:r>
            <a:endParaRPr lang="he-IL" sz="2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sz="2600" dirty="0">
              <a:cs typeface="+mj-cs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he-IL" sz="2600" b="1" dirty="0">
                <a:latin typeface="Arial" panose="020B0604020202020204" pitchFamily="34" charset="0"/>
                <a:cs typeface="Arial" panose="020B0604020202020204" pitchFamily="34" charset="0"/>
              </a:rPr>
              <a:t>בית = 8 ביט 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he-IL" sz="2600" b="1" dirty="0">
                <a:latin typeface="Arial" panose="020B0604020202020204" pitchFamily="34" charset="0"/>
                <a:cs typeface="Arial" panose="020B0604020202020204" pitchFamily="34" charset="0"/>
              </a:rPr>
              <a:t> = 8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he-IL" sz="2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362" name="Picture 2" descr="http://www.freesoft.org/CIE/Topics/multibit.gif"/>
          <p:cNvPicPr>
            <a:picLocks noChangeAspect="1" noChangeArrowheads="1"/>
          </p:cNvPicPr>
          <p:nvPr/>
        </p:nvPicPr>
        <p:blipFill rotWithShape="1">
          <a:blip r:embed="rId2" cstate="print"/>
          <a:srcRect l="13780" t="12845" r="14127" b="60951"/>
          <a:stretch/>
        </p:blipFill>
        <p:spPr bwMode="auto">
          <a:xfrm>
            <a:off x="214271" y="3262448"/>
            <a:ext cx="2232249" cy="734465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43476" t="48070" r="43455" b="38012"/>
          <a:stretch>
            <a:fillRect/>
          </a:stretch>
        </p:blipFill>
        <p:spPr bwMode="auto">
          <a:xfrm>
            <a:off x="214271" y="1299330"/>
            <a:ext cx="2232248" cy="163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isis.astrogeology.usgs.gov/IsisWorkshop/uploads/0/0d/Bit-byte-word.jpg"/>
          <p:cNvPicPr>
            <a:picLocks noChangeAspect="1" noChangeArrowheads="1"/>
          </p:cNvPicPr>
          <p:nvPr/>
        </p:nvPicPr>
        <p:blipFill rotWithShape="1">
          <a:blip r:embed="rId4" cstate="print"/>
          <a:srcRect l="11765" r="14706" b="46430"/>
          <a:stretch/>
        </p:blipFill>
        <p:spPr bwMode="auto">
          <a:xfrm>
            <a:off x="214271" y="4592836"/>
            <a:ext cx="3600400" cy="1311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88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אילו מספרים מייצגים הבתים הבאים: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589169"/>
              </p:ext>
            </p:extLst>
          </p:nvPr>
        </p:nvGraphicFramePr>
        <p:xfrm>
          <a:off x="1462719" y="186658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5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256707"/>
              </p:ext>
            </p:extLst>
          </p:nvPr>
        </p:nvGraphicFramePr>
        <p:xfrm>
          <a:off x="1462719" y="305530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6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675219"/>
              </p:ext>
            </p:extLst>
          </p:nvPr>
        </p:nvGraphicFramePr>
        <p:xfrm>
          <a:off x="1472879" y="423386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7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388016"/>
              </p:ext>
            </p:extLst>
          </p:nvPr>
        </p:nvGraphicFramePr>
        <p:xfrm>
          <a:off x="1452559" y="536162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8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847201"/>
              </p:ext>
            </p:extLst>
          </p:nvPr>
        </p:nvGraphicFramePr>
        <p:xfrm>
          <a:off x="7731439" y="420338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9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583320"/>
              </p:ext>
            </p:extLst>
          </p:nvPr>
        </p:nvGraphicFramePr>
        <p:xfrm>
          <a:off x="7812719" y="537178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214911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575109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10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6668"/>
              </p:ext>
            </p:extLst>
          </p:nvPr>
        </p:nvGraphicFramePr>
        <p:xfrm>
          <a:off x="7751759" y="304514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11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694543"/>
              </p:ext>
            </p:extLst>
          </p:nvPr>
        </p:nvGraphicFramePr>
        <p:xfrm>
          <a:off x="7670479" y="189706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58080" y="539496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8240" y="1971040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0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110480" y="433832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128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064240" y="428752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04880" y="305816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84560" y="541528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309880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/>
              <a:t>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43920" y="191008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545123"/>
            <a:ext cx="7955280" cy="1055077"/>
          </a:xfrm>
        </p:spPr>
        <p:txBody>
          <a:bodyPr anchor="t">
            <a:normAutofit/>
          </a:bodyPr>
          <a:lstStyle/>
          <a:p>
            <a:pPr algn="r"/>
            <a:r>
              <a:rPr lang="he-IL" b="1" dirty="0">
                <a:cs typeface="+mn-cs"/>
              </a:rPr>
              <a:t>בסיס </a:t>
            </a:r>
            <a:r>
              <a:rPr lang="he-IL" b="1" dirty="0" err="1">
                <a:cs typeface="+mn-cs"/>
              </a:rPr>
              <a:t>הקסדצימלי</a:t>
            </a:r>
            <a:r>
              <a:rPr lang="he-IL" b="1" dirty="0">
                <a:cs typeface="+mn-cs"/>
              </a:rPr>
              <a:t> ובסיס בינארי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833358"/>
            <a:ext cx="10058400" cy="17937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ניתן לייצג ספרה אחת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הקסדצימאלית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ע"י 4 ספרות בינאריות ולהפך.</a:t>
            </a:r>
          </a:p>
          <a:p>
            <a:pPr>
              <a:lnSpc>
                <a:spcPct val="12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לכן ניתן לעשות המרה מבסיסי 2 לבסיס 16 בקלות.</a:t>
            </a:r>
          </a:p>
          <a:p>
            <a:pPr>
              <a:lnSpc>
                <a:spcPct val="12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 3"/>
          <p:cNvGraphicFramePr/>
          <p:nvPr>
            <p:extLst>
              <p:ext uri="{D42A27DB-BD31-4B8C-83A1-F6EECF244321}">
                <p14:modId xmlns:p14="http://schemas.microsoft.com/office/powerpoint/2010/main" val="3392816232"/>
              </p:ext>
            </p:extLst>
          </p:nvPr>
        </p:nvGraphicFramePr>
        <p:xfrm>
          <a:off x="150829" y="951653"/>
          <a:ext cx="5486400" cy="1228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052"/>
              </p:ext>
            </p:extLst>
          </p:nvPr>
        </p:nvGraphicFramePr>
        <p:xfrm>
          <a:off x="2560322" y="3253340"/>
          <a:ext cx="3878980" cy="827773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69745">
                  <a:extLst>
                    <a:ext uri="{9D8B030D-6E8A-4147-A177-3AD203B41FA5}">
                      <a16:colId xmlns:a16="http://schemas.microsoft.com/office/drawing/2014/main" xmlns="" val="4162847158"/>
                    </a:ext>
                  </a:extLst>
                </a:gridCol>
                <a:gridCol w="969745">
                  <a:extLst>
                    <a:ext uri="{9D8B030D-6E8A-4147-A177-3AD203B41FA5}">
                      <a16:colId xmlns:a16="http://schemas.microsoft.com/office/drawing/2014/main" xmlns="" val="1399279985"/>
                    </a:ext>
                  </a:extLst>
                </a:gridCol>
                <a:gridCol w="969745">
                  <a:extLst>
                    <a:ext uri="{9D8B030D-6E8A-4147-A177-3AD203B41FA5}">
                      <a16:colId xmlns:a16="http://schemas.microsoft.com/office/drawing/2014/main" xmlns="" val="2745682728"/>
                    </a:ext>
                  </a:extLst>
                </a:gridCol>
                <a:gridCol w="969745">
                  <a:extLst>
                    <a:ext uri="{9D8B030D-6E8A-4147-A177-3AD203B41FA5}">
                      <a16:colId xmlns:a16="http://schemas.microsoft.com/office/drawing/2014/main" xmlns="" val="2378983623"/>
                    </a:ext>
                  </a:extLst>
                </a:gridCol>
              </a:tblGrid>
              <a:tr h="827773">
                <a:tc>
                  <a:txBody>
                    <a:bodyPr/>
                    <a:lstStyle/>
                    <a:p>
                      <a:pPr algn="ctr"/>
                      <a:r>
                        <a:rPr lang="he-IL" sz="2800" b="1" dirty="0"/>
                        <a:t>0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b="1" dirty="0"/>
                        <a:t>1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b="1" dirty="0"/>
                        <a:t>1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b="1" dirty="0"/>
                        <a:t>0</a:t>
                      </a:r>
                      <a:endParaRPr 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0242359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71058"/>
              </p:ext>
            </p:extLst>
          </p:nvPr>
        </p:nvGraphicFramePr>
        <p:xfrm>
          <a:off x="6659092" y="3251738"/>
          <a:ext cx="3878980" cy="827773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69745">
                  <a:extLst>
                    <a:ext uri="{9D8B030D-6E8A-4147-A177-3AD203B41FA5}">
                      <a16:colId xmlns:a16="http://schemas.microsoft.com/office/drawing/2014/main" xmlns="" val="4162847158"/>
                    </a:ext>
                  </a:extLst>
                </a:gridCol>
                <a:gridCol w="969745">
                  <a:extLst>
                    <a:ext uri="{9D8B030D-6E8A-4147-A177-3AD203B41FA5}">
                      <a16:colId xmlns:a16="http://schemas.microsoft.com/office/drawing/2014/main" xmlns="" val="1399279985"/>
                    </a:ext>
                  </a:extLst>
                </a:gridCol>
                <a:gridCol w="969745">
                  <a:extLst>
                    <a:ext uri="{9D8B030D-6E8A-4147-A177-3AD203B41FA5}">
                      <a16:colId xmlns:a16="http://schemas.microsoft.com/office/drawing/2014/main" xmlns="" val="2745682728"/>
                    </a:ext>
                  </a:extLst>
                </a:gridCol>
                <a:gridCol w="969745">
                  <a:extLst>
                    <a:ext uri="{9D8B030D-6E8A-4147-A177-3AD203B41FA5}">
                      <a16:colId xmlns:a16="http://schemas.microsoft.com/office/drawing/2014/main" xmlns="" val="2378983623"/>
                    </a:ext>
                  </a:extLst>
                </a:gridCol>
              </a:tblGrid>
              <a:tr h="827773">
                <a:tc>
                  <a:txBody>
                    <a:bodyPr/>
                    <a:lstStyle/>
                    <a:p>
                      <a:pPr algn="ctr"/>
                      <a:r>
                        <a:rPr lang="he-IL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0242359"/>
                  </a:ext>
                </a:extLst>
              </a:tr>
            </a:tbl>
          </a:graphicData>
        </a:graphic>
      </p:graphicFrame>
      <p:sp>
        <p:nvSpPr>
          <p:cNvPr id="5" name="סוגר מסולסל שמאלי 4"/>
          <p:cNvSpPr/>
          <p:nvPr/>
        </p:nvSpPr>
        <p:spPr>
          <a:xfrm rot="5400000">
            <a:off x="8345918" y="888029"/>
            <a:ext cx="505327" cy="387898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סוגר מסולסל שמאלי 8"/>
          <p:cNvSpPr/>
          <p:nvPr/>
        </p:nvSpPr>
        <p:spPr>
          <a:xfrm rot="5400000">
            <a:off x="4215064" y="905679"/>
            <a:ext cx="505327" cy="387898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87352" y="2063717"/>
            <a:ext cx="519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14251" y="2187242"/>
            <a:ext cx="519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15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44662" y="286603"/>
            <a:ext cx="5511018" cy="1264611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השיטה העשרונית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80292" y="1845734"/>
            <a:ext cx="10902462" cy="4326466"/>
          </a:xfrm>
        </p:spPr>
        <p:txBody>
          <a:bodyPr>
            <a:normAutofit fontScale="77500" lnSpcReduction="20000"/>
          </a:bodyPr>
          <a:lstStyle/>
          <a:p>
            <a:r>
              <a:rPr lang="he-IL" sz="3300" dirty="0"/>
              <a:t>מורכבת מ 10 ספרות    </a:t>
            </a:r>
            <a:r>
              <a:rPr lang="he-IL" sz="3300" dirty="0">
                <a:sym typeface="Wingdings" panose="05000000000000000000" pitchFamily="2" charset="2"/>
              </a:rPr>
              <a:t>    9, 8, 7, 6, 5, 4, 3, 2, 1, 0</a:t>
            </a:r>
          </a:p>
          <a:p>
            <a:r>
              <a:rPr lang="he-IL" sz="3300" dirty="0">
                <a:latin typeface="Arial" panose="020B0604020202020204" pitchFamily="34" charset="0"/>
              </a:rPr>
              <a:t>שיטה מבוססת-מיקום </a:t>
            </a:r>
            <a:r>
              <a:rPr lang="he-IL" sz="3300" dirty="0">
                <a:sym typeface="Wingdings" panose="05000000000000000000" pitchFamily="2" charset="2"/>
              </a:rPr>
              <a:t>  </a:t>
            </a:r>
            <a:r>
              <a:rPr lang="he-IL" sz="3300" dirty="0">
                <a:latin typeface="Arial" panose="020B0604020202020204" pitchFamily="34" charset="0"/>
              </a:rPr>
              <a:t>מיקום הספרה קובע את ערכה</a:t>
            </a:r>
            <a:r>
              <a:rPr lang="en-US" sz="2800" dirty="0">
                <a:latin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</a:rPr>
            </a:br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3300" dirty="0">
                <a:latin typeface="Arial" panose="020B0604020202020204" pitchFamily="34" charset="0"/>
              </a:rPr>
              <a:t>בכל פעם שסיימנו סידרה של מספרים אנו מוסיפים ספרה בצדו השמאלי של המספר. </a:t>
            </a:r>
          </a:p>
          <a:p>
            <a:r>
              <a:rPr lang="he-IL" sz="3300" dirty="0">
                <a:latin typeface="Arial" panose="020B0604020202020204" pitchFamily="34" charset="0"/>
              </a:rPr>
              <a:t>כל תוספת של סיפרה בצדו השמאלי של המספר מעלה את ערכו של המספר </a:t>
            </a:r>
            <a:r>
              <a:rPr lang="he-IL" sz="3300" b="1" dirty="0">
                <a:latin typeface="Arial" panose="020B0604020202020204" pitchFamily="34" charset="0"/>
              </a:rPr>
              <a:t>בחזקה</a:t>
            </a:r>
            <a:r>
              <a:rPr lang="he-IL" sz="3300" dirty="0"/>
              <a:t>.</a:t>
            </a:r>
          </a:p>
          <a:p>
            <a:endParaRPr lang="he-IL" sz="3300" dirty="0"/>
          </a:p>
          <a:p>
            <a:pPr algn="l" rtl="0">
              <a:buNone/>
            </a:pPr>
            <a:r>
              <a:rPr lang="en-US" sz="3100" b="1" dirty="0"/>
              <a:t>1</a:t>
            </a:r>
            <a:r>
              <a:rPr lang="en-US" sz="3100" b="1" baseline="-25000" dirty="0"/>
              <a:t>10</a:t>
            </a:r>
            <a:r>
              <a:rPr lang="en-US" sz="3100" b="1" dirty="0"/>
              <a:t> = 10</a:t>
            </a:r>
            <a:r>
              <a:rPr lang="en-US" sz="3100" b="1" baseline="30000" dirty="0"/>
              <a:t>0</a:t>
            </a:r>
          </a:p>
          <a:p>
            <a:pPr algn="l" rtl="0">
              <a:buNone/>
            </a:pPr>
            <a:r>
              <a:rPr lang="en-US" sz="3100" b="1" dirty="0"/>
              <a:t>10</a:t>
            </a:r>
            <a:r>
              <a:rPr lang="en-US" sz="3100" b="1" baseline="-25000" dirty="0"/>
              <a:t>10</a:t>
            </a:r>
            <a:r>
              <a:rPr lang="en-US" sz="3100" b="1" dirty="0"/>
              <a:t> = 10</a:t>
            </a:r>
            <a:r>
              <a:rPr lang="en-US" sz="3100" b="1" baseline="30000" dirty="0"/>
              <a:t>1</a:t>
            </a:r>
          </a:p>
          <a:p>
            <a:pPr algn="l" rtl="0">
              <a:buNone/>
            </a:pPr>
            <a:r>
              <a:rPr lang="en-US" sz="3100" b="1" dirty="0"/>
              <a:t>100</a:t>
            </a:r>
            <a:r>
              <a:rPr lang="en-US" sz="3100" b="1" baseline="-25000" dirty="0"/>
              <a:t>10</a:t>
            </a:r>
            <a:r>
              <a:rPr lang="en-US" sz="3100" b="1" dirty="0"/>
              <a:t> = 10</a:t>
            </a:r>
            <a:r>
              <a:rPr lang="en-US" sz="3100" b="1" baseline="30000" dirty="0"/>
              <a:t>2</a:t>
            </a:r>
          </a:p>
          <a:p>
            <a:pPr algn="l" rtl="0">
              <a:buNone/>
            </a:pPr>
            <a:r>
              <a:rPr lang="en-US" sz="3100" b="1" dirty="0"/>
              <a:t>1000</a:t>
            </a:r>
            <a:r>
              <a:rPr lang="en-US" sz="3100" b="1" baseline="-25000" dirty="0"/>
              <a:t>10</a:t>
            </a:r>
            <a:r>
              <a:rPr lang="en-US" sz="3100" b="1" dirty="0"/>
              <a:t> = 10</a:t>
            </a:r>
            <a:r>
              <a:rPr lang="en-US" sz="3100" b="1" baseline="30000" dirty="0"/>
              <a:t>3</a:t>
            </a:r>
            <a:endParaRPr lang="he-IL" sz="3100" b="1" dirty="0">
              <a:latin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385070" y="5094982"/>
            <a:ext cx="559869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9900CC"/>
                </a:solidFill>
              </a:rPr>
              <a:t>3</a:t>
            </a:r>
            <a:r>
              <a:rPr lang="en-US" sz="3200" dirty="0">
                <a:solidFill>
                  <a:srgbClr val="00B0F0"/>
                </a:solidFill>
              </a:rPr>
              <a:t>2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F0"/>
                </a:solidFill>
              </a:rPr>
              <a:t>2*1</a:t>
            </a:r>
            <a:r>
              <a:rPr lang="en-US" sz="3200" baseline="30000" dirty="0">
                <a:solidFill>
                  <a:srgbClr val="00B0F0"/>
                </a:solidFill>
              </a:rPr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9900CC"/>
                </a:solidFill>
              </a:rPr>
              <a:t>3*10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00"/>
                </a:solidFill>
              </a:rPr>
              <a:t>1*100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9900CC"/>
                </a:solidFill>
              </a:rPr>
              <a:t>3</a:t>
            </a:r>
            <a:r>
              <a:rPr lang="en-US" sz="3200" dirty="0">
                <a:solidFill>
                  <a:srgbClr val="00B0F0"/>
                </a:solidFill>
              </a:rPr>
              <a:t>2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F0"/>
                </a:solidFill>
              </a:rPr>
              <a:t>2*10</a:t>
            </a:r>
            <a:r>
              <a:rPr lang="en-US" sz="3200" baseline="30000" dirty="0">
                <a:solidFill>
                  <a:srgbClr val="00B0F0"/>
                </a:solidFill>
              </a:rPr>
              <a:t>0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9900CC"/>
                </a:solidFill>
              </a:rPr>
              <a:t>3*10</a:t>
            </a:r>
            <a:r>
              <a:rPr lang="en-US" sz="3200" baseline="30000" dirty="0">
                <a:solidFill>
                  <a:srgbClr val="9900CC"/>
                </a:solidFill>
              </a:rPr>
              <a:t>1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00"/>
                </a:solidFill>
              </a:rPr>
              <a:t>1*10</a:t>
            </a:r>
            <a:r>
              <a:rPr lang="en-US" sz="3200" baseline="30000" dirty="0">
                <a:solidFill>
                  <a:srgbClr val="FF0000"/>
                </a:solidFill>
              </a:rPr>
              <a:t>2</a:t>
            </a:r>
            <a:endParaRPr lang="he-IL" sz="3200" baseline="30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53554" y="350479"/>
            <a:ext cx="4702126" cy="1144213"/>
          </a:xfrm>
        </p:spPr>
        <p:txBody>
          <a:bodyPr>
            <a:normAutofit fontScale="90000"/>
          </a:bodyPr>
          <a:lstStyle/>
          <a:p>
            <a:pPr algn="r"/>
            <a:r>
              <a:rPr lang="he-IL" b="1" dirty="0">
                <a:cs typeface="+mn-cs"/>
              </a:rPr>
              <a:t>המרה מבסיס 2 </a:t>
            </a:r>
            <a:br>
              <a:rPr lang="he-IL" b="1" dirty="0">
                <a:cs typeface="+mn-cs"/>
              </a:rPr>
            </a:br>
            <a:r>
              <a:rPr lang="he-IL" b="1" dirty="0">
                <a:cs typeface="+mn-cs"/>
              </a:rPr>
              <a:t>לבסיס 16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2082410"/>
            <a:ext cx="10058400" cy="4125350"/>
          </a:xfrm>
        </p:spPr>
        <p:txBody>
          <a:bodyPr>
            <a:noAutofit/>
          </a:bodyPr>
          <a:lstStyle/>
          <a:p>
            <a:r>
              <a:rPr lang="he-IL" sz="3200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חילקנו את הספרות של המספר הבינארי לקבוצת של ארבע ספרות. המרנו כל 4 ספרות בספרה אחת </a:t>
            </a:r>
            <a:r>
              <a:rPr lang="he-IL" sz="3200" dirty="0" err="1">
                <a:solidFill>
                  <a:schemeClr val="accent1">
                    <a:lumMod val="75000"/>
                  </a:schemeClr>
                </a:solidFill>
                <a:sym typeface="Wingdings"/>
              </a:rPr>
              <a:t>הקסאדצימאלית</a:t>
            </a:r>
            <a:endParaRPr lang="he-IL" sz="3200" dirty="0">
              <a:solidFill>
                <a:schemeClr val="accent1">
                  <a:lumMod val="75000"/>
                </a:schemeClr>
              </a:solidFill>
              <a:sym typeface="Wingdings"/>
            </a:endParaRPr>
          </a:p>
          <a:p>
            <a:pPr marL="0" indent="0" algn="l" rtl="0">
              <a:buNone/>
            </a:pPr>
            <a:r>
              <a:rPr lang="en-US" sz="3200" b="1" dirty="0">
                <a:sym typeface="Wingdings"/>
              </a:rPr>
              <a:t>  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00</a:t>
            </a:r>
            <a:r>
              <a:rPr lang="en-US" sz="3200" b="1" dirty="0">
                <a:sym typeface="Wingdings"/>
              </a:rPr>
              <a:t>110010</a:t>
            </a:r>
            <a:r>
              <a:rPr lang="en-US" sz="3200" b="1" baseline="-25000" dirty="0">
                <a:sym typeface="Wingdings"/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  <a:p>
            <a:pPr algn="l" rtl="0">
              <a:buNone/>
            </a:pPr>
            <a:r>
              <a:rPr lang="en-US" sz="3200" dirty="0">
                <a:solidFill>
                  <a:srgbClr val="FF0000"/>
                </a:solidFill>
              </a:rPr>
              <a:t>0011  = 3</a:t>
            </a:r>
            <a:endParaRPr lang="he-IL" sz="3200" dirty="0">
              <a:solidFill>
                <a:srgbClr val="FF0000"/>
              </a:solidFill>
            </a:endParaRPr>
          </a:p>
          <a:p>
            <a:pPr algn="l" rtl="0">
              <a:buNone/>
            </a:pPr>
            <a:r>
              <a:rPr lang="en-US" sz="3200" dirty="0">
                <a:sym typeface="Wingdings"/>
              </a:rPr>
              <a:t>					 </a:t>
            </a:r>
            <a:r>
              <a:rPr lang="en-US" sz="4000" b="1" dirty="0">
                <a:sym typeface="Wingdings"/>
              </a:rPr>
              <a:t>110010</a:t>
            </a:r>
            <a:r>
              <a:rPr lang="en-US" sz="4000" b="1" baseline="-25000" dirty="0">
                <a:sym typeface="Wingdings"/>
              </a:rPr>
              <a:t>2   </a:t>
            </a:r>
            <a:r>
              <a:rPr lang="en-US" sz="4000" b="1" dirty="0">
                <a:sym typeface="Wingdings"/>
              </a:rPr>
              <a:t>=  32</a:t>
            </a:r>
            <a:r>
              <a:rPr lang="en-US" sz="4000" b="1" baseline="-25000" dirty="0">
                <a:sym typeface="Wingdings"/>
              </a:rPr>
              <a:t>16</a:t>
            </a:r>
            <a:endParaRPr lang="en-US" sz="3200" b="1" dirty="0">
              <a:solidFill>
                <a:srgbClr val="CC00CC"/>
              </a:solidFill>
            </a:endParaRPr>
          </a:p>
          <a:p>
            <a:pPr algn="l" rtl="0">
              <a:buNone/>
            </a:pPr>
            <a:r>
              <a:rPr lang="en-US" sz="3200" dirty="0">
                <a:solidFill>
                  <a:srgbClr val="CC00CC"/>
                </a:solidFill>
              </a:rPr>
              <a:t>0010</a:t>
            </a:r>
            <a:r>
              <a:rPr lang="en-US" sz="3200" dirty="0"/>
              <a:t>  </a:t>
            </a:r>
            <a:r>
              <a:rPr lang="en-US" sz="3200" dirty="0">
                <a:solidFill>
                  <a:srgbClr val="CC00CC"/>
                </a:solidFill>
              </a:rPr>
              <a:t>= 2</a:t>
            </a:r>
            <a:r>
              <a:rPr lang="en-US" sz="3200" dirty="0">
                <a:sym typeface="Wingdings"/>
              </a:rPr>
              <a:t>  </a:t>
            </a:r>
          </a:p>
          <a:p>
            <a:pPr algn="l" rtl="0">
              <a:buNone/>
            </a:pPr>
            <a:r>
              <a:rPr lang="en-US" sz="3200" dirty="0">
                <a:sym typeface="Wingdings"/>
              </a:rPr>
              <a:t>					3*16</a:t>
            </a:r>
            <a:r>
              <a:rPr lang="en-US" sz="3200" baseline="30000" dirty="0">
                <a:sym typeface="Wingdings"/>
              </a:rPr>
              <a:t>1 </a:t>
            </a:r>
            <a:r>
              <a:rPr lang="en-US" sz="3200" dirty="0">
                <a:sym typeface="Wingdings"/>
              </a:rPr>
              <a:t>+ 2*16</a:t>
            </a:r>
            <a:r>
              <a:rPr lang="en-US" sz="3200" baseline="30000" dirty="0">
                <a:sym typeface="Wingdings"/>
              </a:rPr>
              <a:t>0</a:t>
            </a:r>
            <a:r>
              <a:rPr lang="en-US" sz="3200" dirty="0">
                <a:sym typeface="Wingdings"/>
              </a:rPr>
              <a:t> = 48+2 = 50</a:t>
            </a:r>
            <a:r>
              <a:rPr lang="en-US" sz="3200" baseline="-25000" dirty="0">
                <a:sym typeface="Wingdings"/>
              </a:rPr>
              <a:t>10</a:t>
            </a:r>
            <a:endParaRPr lang="en-US" sz="3200" dirty="0">
              <a:solidFill>
                <a:srgbClr val="FF0000"/>
              </a:solidFill>
              <a:sym typeface="Wingdings"/>
            </a:endParaRPr>
          </a:p>
          <a:p>
            <a:pPr algn="l" rtl="0">
              <a:buNone/>
            </a:pPr>
            <a:r>
              <a:rPr lang="en-US" sz="3200" dirty="0">
                <a:solidFill>
                  <a:srgbClr val="FF0000"/>
                </a:solidFill>
                <a:sym typeface="Wingdings"/>
              </a:rPr>
              <a:t>   3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sym typeface="Wingdings"/>
              </a:rPr>
              <a:t>      </a:t>
            </a:r>
            <a:r>
              <a:rPr lang="en-US" sz="3200" dirty="0">
                <a:solidFill>
                  <a:srgbClr val="CC00CC"/>
                </a:solidFill>
                <a:sym typeface="Wingdings"/>
              </a:rPr>
              <a:t>2 </a:t>
            </a:r>
            <a:r>
              <a:rPr lang="en-US" sz="3200" dirty="0">
                <a:sym typeface="Wingdings"/>
              </a:rPr>
              <a:t>							</a:t>
            </a:r>
          </a:p>
          <a:p>
            <a:pPr algn="l" rtl="0"/>
            <a:endParaRPr lang="he-IL" sz="3200" b="1" dirty="0">
              <a:solidFill>
                <a:schemeClr val="accent1">
                  <a:lumMod val="75000"/>
                </a:schemeClr>
              </a:solidFill>
              <a:sym typeface="Wingdings"/>
            </a:endParaRPr>
          </a:p>
          <a:p>
            <a:endParaRPr lang="he-IL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3571263"/>
              </p:ext>
            </p:extLst>
          </p:nvPr>
        </p:nvGraphicFramePr>
        <p:xfrm>
          <a:off x="473777" y="350479"/>
          <a:ext cx="5652703" cy="151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סוגר מסולסל ימני 4"/>
          <p:cNvSpPr/>
          <p:nvPr/>
        </p:nvSpPr>
        <p:spPr>
          <a:xfrm>
            <a:off x="3159760" y="3637280"/>
            <a:ext cx="599440" cy="2103120"/>
          </a:xfrm>
          <a:prstGeom prst="rightBrace">
            <a:avLst>
              <a:gd name="adj1" fmla="val 0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568" y="286604"/>
            <a:ext cx="4491111" cy="1278428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>
                <a:cs typeface="+mn-cs"/>
              </a:rPr>
              <a:t>המרה מבסיס 2 </a:t>
            </a:r>
            <a:br>
              <a:rPr lang="he-IL" sz="4000" b="1" dirty="0">
                <a:cs typeface="+mn-cs"/>
              </a:rPr>
            </a:br>
            <a:r>
              <a:rPr lang="he-IL" sz="4000" b="1" dirty="0">
                <a:cs typeface="+mn-cs"/>
              </a:rPr>
              <a:t>לבסיס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חילקנו את הספרות של המספר הבינארי לקבוצת של ארבע ספרות. המרנו כל 4 ספרות בספרה אחת </a:t>
            </a:r>
            <a:r>
              <a:rPr lang="he-IL" sz="3200" dirty="0" err="1">
                <a:solidFill>
                  <a:schemeClr val="accent1">
                    <a:lumMod val="75000"/>
                  </a:schemeClr>
                </a:solidFill>
                <a:sym typeface="Wingdings"/>
              </a:rPr>
              <a:t>הקסאדצימאלית</a:t>
            </a:r>
            <a:r>
              <a:rPr lang="he-IL" sz="3600" b="1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.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Wingdings"/>
              </a:rPr>
            </a:br>
            <a:endParaRPr lang="en-US" sz="3600" b="1" dirty="0">
              <a:sym typeface="Wingdings"/>
            </a:endParaRPr>
          </a:p>
          <a:p>
            <a:pPr algn="l" rtl="0">
              <a:buNone/>
            </a:pPr>
            <a:r>
              <a:rPr lang="en-US" sz="3600" b="1" dirty="0">
                <a:sym typeface="Wingdings"/>
              </a:rPr>
              <a:t>1111</a:t>
            </a:r>
            <a:r>
              <a:rPr lang="en-US" sz="3600" b="1" baseline="-25000" dirty="0">
                <a:sym typeface="Wingdings"/>
              </a:rPr>
              <a:t>2 </a:t>
            </a:r>
          </a:p>
          <a:p>
            <a:pPr marL="0" indent="0" algn="l" rtl="0">
              <a:buNone/>
            </a:pPr>
            <a:r>
              <a:rPr lang="en-US" sz="3500" dirty="0">
                <a:solidFill>
                  <a:srgbClr val="CC00CC"/>
                </a:solidFill>
                <a:cs typeface="+mj-cs"/>
                <a:sym typeface="Wingdings"/>
              </a:rPr>
              <a:t>1111</a:t>
            </a:r>
            <a:r>
              <a:rPr lang="en-US" sz="3500" dirty="0">
                <a:cs typeface="+mj-cs"/>
                <a:sym typeface="Wingdings"/>
              </a:rPr>
              <a:t>  1111</a:t>
            </a:r>
            <a:r>
              <a:rPr lang="en-US" sz="3500" baseline="-25000" dirty="0">
                <a:cs typeface="+mj-cs"/>
                <a:sym typeface="Wingdings"/>
              </a:rPr>
              <a:t>2</a:t>
            </a:r>
            <a:r>
              <a:rPr lang="en-US" sz="3500" dirty="0">
                <a:cs typeface="+mj-cs"/>
                <a:sym typeface="Wingdings"/>
              </a:rPr>
              <a:t>  = F</a:t>
            </a:r>
            <a:r>
              <a:rPr lang="en-US" sz="3500" baseline="-25000" dirty="0">
                <a:cs typeface="+mj-cs"/>
                <a:sym typeface="Wingdings"/>
              </a:rPr>
              <a:t>16</a:t>
            </a:r>
            <a:r>
              <a:rPr lang="en-US" sz="3500" dirty="0">
                <a:cs typeface="+mj-cs"/>
                <a:sym typeface="Wingdings"/>
              </a:rPr>
              <a:t> = 15*16</a:t>
            </a:r>
            <a:r>
              <a:rPr lang="en-US" sz="3500" baseline="30000" dirty="0">
                <a:cs typeface="+mj-cs"/>
                <a:sym typeface="Wingdings"/>
              </a:rPr>
              <a:t>0 </a:t>
            </a:r>
            <a:r>
              <a:rPr lang="en-US" sz="3500" dirty="0">
                <a:sym typeface="Wingdings"/>
              </a:rPr>
              <a:t>= 15</a:t>
            </a:r>
            <a:r>
              <a:rPr lang="en-US" sz="3500" baseline="-25000" dirty="0">
                <a:sym typeface="Wingdings"/>
              </a:rPr>
              <a:t>10</a:t>
            </a:r>
          </a:p>
          <a:p>
            <a:pPr marL="514350" indent="-514350" algn="l" rtl="0">
              <a:buNone/>
            </a:pPr>
            <a:r>
              <a:rPr lang="en-US" sz="3500" dirty="0">
                <a:solidFill>
                  <a:srgbClr val="CC00CC"/>
                </a:solidFill>
                <a:cs typeface="+mj-cs"/>
                <a:sym typeface="Wingdings"/>
              </a:rPr>
              <a:t>  F</a:t>
            </a:r>
          </a:p>
          <a:p>
            <a:pPr marL="0" indent="0" algn="r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  <a:sym typeface="Wingdings"/>
            </a:endParaRPr>
          </a:p>
          <a:p>
            <a:pPr algn="l" rtl="0">
              <a:buNone/>
            </a:pP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6" name="Diagram 3"/>
          <p:cNvGraphicFramePr/>
          <p:nvPr>
            <p:extLst>
              <p:ext uri="{D42A27DB-BD31-4B8C-83A1-F6EECF244321}">
                <p14:modId xmlns:p14="http://schemas.microsoft.com/office/powerpoint/2010/main" val="4252505839"/>
              </p:ext>
            </p:extLst>
          </p:nvPr>
        </p:nvGraphicFramePr>
        <p:xfrm>
          <a:off x="473777" y="255236"/>
          <a:ext cx="5652703" cy="151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2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אילו מספרים מייצגים הבתים הבאים ב </a:t>
            </a:r>
            <a:r>
              <a:rPr lang="en-US" dirty="0"/>
              <a:t>HEX</a:t>
            </a:r>
            <a:r>
              <a:rPr lang="he-IL" dirty="0"/>
              <a:t>: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</p:nvPr>
        </p:nvGraphicFramePr>
        <p:xfrm>
          <a:off x="1462719" y="186658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5" name="מציין מיקום תוכן 3"/>
          <p:cNvGraphicFramePr>
            <a:graphicFrameLocks/>
          </p:cNvGraphicFramePr>
          <p:nvPr/>
        </p:nvGraphicFramePr>
        <p:xfrm>
          <a:off x="1462719" y="305530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6" name="מציין מיקום תוכן 3"/>
          <p:cNvGraphicFramePr>
            <a:graphicFrameLocks/>
          </p:cNvGraphicFramePr>
          <p:nvPr/>
        </p:nvGraphicFramePr>
        <p:xfrm>
          <a:off x="1472879" y="423386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7" name="מציין מיקום תוכן 3"/>
          <p:cNvGraphicFramePr>
            <a:graphicFrameLocks/>
          </p:cNvGraphicFramePr>
          <p:nvPr/>
        </p:nvGraphicFramePr>
        <p:xfrm>
          <a:off x="1452559" y="536162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8" name="מציין מיקום תוכן 3"/>
          <p:cNvGraphicFramePr>
            <a:graphicFrameLocks/>
          </p:cNvGraphicFramePr>
          <p:nvPr/>
        </p:nvGraphicFramePr>
        <p:xfrm>
          <a:off x="7731439" y="420338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9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882368"/>
              </p:ext>
            </p:extLst>
          </p:nvPr>
        </p:nvGraphicFramePr>
        <p:xfrm>
          <a:off x="7812719" y="537178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214911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575109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299507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490513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10" name="מציין מיקום תוכן 3"/>
          <p:cNvGraphicFramePr>
            <a:graphicFrameLocks/>
          </p:cNvGraphicFramePr>
          <p:nvPr/>
        </p:nvGraphicFramePr>
        <p:xfrm>
          <a:off x="7751759" y="304514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graphicFrame>
        <p:nvGraphicFramePr>
          <p:cNvPr id="11" name="מציין מיקום תוכן 3"/>
          <p:cNvGraphicFramePr>
            <a:graphicFrameLocks/>
          </p:cNvGraphicFramePr>
          <p:nvPr/>
        </p:nvGraphicFramePr>
        <p:xfrm>
          <a:off x="7670479" y="1897062"/>
          <a:ext cx="3160080" cy="5616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010">
                  <a:extLst>
                    <a:ext uri="{9D8B030D-6E8A-4147-A177-3AD203B41FA5}">
                      <a16:colId xmlns:a16="http://schemas.microsoft.com/office/drawing/2014/main" xmlns="" val="1721444709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2407139575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461500462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280214451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14720372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416821606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335107598"/>
                    </a:ext>
                  </a:extLst>
                </a:gridCol>
                <a:gridCol w="395010">
                  <a:extLst>
                    <a:ext uri="{9D8B030D-6E8A-4147-A177-3AD203B41FA5}">
                      <a16:colId xmlns:a16="http://schemas.microsoft.com/office/drawing/2014/main" xmlns="" val="3777950196"/>
                    </a:ext>
                  </a:extLst>
                </a:gridCol>
              </a:tblGrid>
              <a:tr h="56165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86793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58080" y="539496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8240" y="1971040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0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14229" y="4367195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80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064240" y="428752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04880" y="305816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5680" y="5394959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309880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/>
              <a:t>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43920" y="191008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214" y="286603"/>
            <a:ext cx="4772465" cy="1450757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>
                <a:cs typeface="+mn-cs"/>
              </a:rPr>
              <a:t>המרה מבסיס 16 </a:t>
            </a:r>
            <a:br>
              <a:rPr lang="he-IL" sz="4000" b="1" dirty="0">
                <a:cs typeface="+mn-cs"/>
              </a:rPr>
            </a:br>
            <a:r>
              <a:rPr lang="he-IL" sz="4000" b="1" dirty="0">
                <a:cs typeface="+mn-cs"/>
              </a:rPr>
              <a:t>לבסיס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145" y="1907628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3200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מפרקים את המספר בבסיס 16 לספרות בודדות וכל סיפרה ממירים לארבע ספרות בינאריות.</a:t>
            </a:r>
          </a:p>
          <a:p>
            <a:pPr marL="0" indent="0" algn="l" rtl="0">
              <a:buNone/>
            </a:pPr>
            <a:r>
              <a:rPr lang="en-US" sz="3900" b="1" baseline="-25000" dirty="0">
                <a:sym typeface="Wingdings"/>
              </a:rPr>
              <a:t> </a:t>
            </a:r>
            <a:r>
              <a:rPr lang="en-US" sz="4000" dirty="0">
                <a:sym typeface="Wingdings"/>
              </a:rPr>
              <a:t>17</a:t>
            </a:r>
            <a:r>
              <a:rPr lang="en-US" sz="4000" baseline="-25000" dirty="0">
                <a:sym typeface="Wingdings"/>
              </a:rPr>
              <a:t>16</a:t>
            </a:r>
            <a:r>
              <a:rPr lang="en-US" sz="4000" dirty="0">
                <a:sym typeface="Wingdings"/>
              </a:rPr>
              <a:t>  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= 1*16 + 7*1 = 23</a:t>
            </a:r>
            <a:r>
              <a:rPr lang="en-US" sz="4000" baseline="-250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10</a:t>
            </a:r>
            <a:endParaRPr lang="en-US" sz="3900" b="1" baseline="-25000" dirty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pPr marL="0" indent="0" algn="l" rtl="0">
              <a:buNone/>
            </a:pPr>
            <a:endParaRPr lang="en-US" sz="3900" b="1" baseline="-25000" dirty="0">
              <a:sym typeface="Wingdings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00" dirty="0">
                <a:solidFill>
                  <a:srgbClr val="CC00CC"/>
                </a:solidFill>
                <a:sym typeface="Wingdings"/>
              </a:rPr>
              <a:t>1 = 0001 </a:t>
            </a:r>
            <a:r>
              <a:rPr lang="en-US" sz="3400" dirty="0">
                <a:solidFill>
                  <a:srgbClr val="CC00CC"/>
                </a:solidFill>
                <a:sym typeface="Wingdings"/>
              </a:rPr>
              <a:t>			</a:t>
            </a:r>
            <a:r>
              <a:rPr lang="en-US" sz="3200" dirty="0">
                <a:sym typeface="Wingdings"/>
              </a:rPr>
              <a:t>			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			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` 			</a:t>
            </a:r>
            <a:r>
              <a:rPr lang="en-US" sz="41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	</a:t>
            </a:r>
            <a:r>
              <a:rPr lang="en-US" sz="57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000</a:t>
            </a:r>
            <a:r>
              <a:rPr lang="en-US" sz="5700" dirty="0">
                <a:sym typeface="Wingdings"/>
              </a:rPr>
              <a:t>10111 </a:t>
            </a:r>
            <a:r>
              <a:rPr lang="en-US" sz="5700" baseline="-25000" dirty="0">
                <a:sym typeface="Wingdings"/>
              </a:rPr>
              <a:t>2</a:t>
            </a:r>
            <a:endParaRPr lang="en-US" sz="3200" dirty="0">
              <a:solidFill>
                <a:srgbClr val="FF0000"/>
              </a:solidFill>
              <a:sym typeface="Wingdings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0000"/>
                </a:solidFill>
                <a:sym typeface="Wingdings"/>
              </a:rPr>
              <a:t>7</a:t>
            </a:r>
            <a:r>
              <a:rPr lang="en-US" sz="4300" dirty="0">
                <a:solidFill>
                  <a:srgbClr val="CC00CC"/>
                </a:solidFill>
                <a:sym typeface="Wingdings"/>
              </a:rPr>
              <a:t>  = </a:t>
            </a:r>
            <a:r>
              <a:rPr lang="en-US" sz="4300" dirty="0">
                <a:solidFill>
                  <a:srgbClr val="FF0000"/>
                </a:solidFill>
                <a:sym typeface="Wingdings"/>
              </a:rPr>
              <a:t>0111    </a:t>
            </a:r>
            <a:r>
              <a:rPr lang="en-US" sz="39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			</a:t>
            </a:r>
            <a:endParaRPr lang="en-US" sz="3900" dirty="0">
              <a:sym typeface="Wingdings"/>
            </a:endParaRPr>
          </a:p>
        </p:txBody>
      </p:sp>
      <p:graphicFrame>
        <p:nvGraphicFramePr>
          <p:cNvPr id="6" name="Diagram 3"/>
          <p:cNvGraphicFramePr/>
          <p:nvPr/>
        </p:nvGraphicFramePr>
        <p:xfrm>
          <a:off x="527380" y="394138"/>
          <a:ext cx="5652703" cy="151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סוגר מסולסל ימני 6"/>
          <p:cNvSpPr/>
          <p:nvPr/>
        </p:nvSpPr>
        <p:spPr>
          <a:xfrm>
            <a:off x="3159760" y="3637280"/>
            <a:ext cx="599440" cy="2103120"/>
          </a:xfrm>
          <a:prstGeom prst="rightBrace">
            <a:avLst>
              <a:gd name="adj1" fmla="val 0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214" y="286603"/>
            <a:ext cx="4772465" cy="1450757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>
                <a:cs typeface="+mn-cs"/>
              </a:rPr>
              <a:t>המרה מבסיס 16 </a:t>
            </a:r>
            <a:br>
              <a:rPr lang="he-IL" sz="4000" b="1" dirty="0">
                <a:cs typeface="+mn-cs"/>
              </a:rPr>
            </a:br>
            <a:r>
              <a:rPr lang="he-IL" sz="4000" b="1" dirty="0">
                <a:cs typeface="+mn-cs"/>
              </a:rPr>
              <a:t>לבסיס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145" y="1907628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3200" dirty="0">
                <a:solidFill>
                  <a:schemeClr val="accent1">
                    <a:lumMod val="75000"/>
                  </a:schemeClr>
                </a:solidFill>
                <a:sym typeface="Wingdings"/>
              </a:rPr>
              <a:t>מפרקים את המספר בבסיס 16 לספרות בודדות וכל סיפרה ממירים לארבע ספרות בינאריות.</a:t>
            </a:r>
            <a:endParaRPr lang="en-US" sz="3900" b="1" baseline="-25000" dirty="0">
              <a:sym typeface="Wingdings"/>
            </a:endParaRPr>
          </a:p>
          <a:p>
            <a:pPr marL="514350" indent="-514350" algn="l" rtl="0">
              <a:buNone/>
            </a:pPr>
            <a:r>
              <a:rPr lang="en-US" sz="4000" dirty="0">
                <a:sym typeface="Wingdings"/>
              </a:rPr>
              <a:t>5A</a:t>
            </a:r>
            <a:r>
              <a:rPr lang="en-US" sz="4000" baseline="-25000" dirty="0">
                <a:sym typeface="Wingdings"/>
              </a:rPr>
              <a:t>16</a:t>
            </a:r>
            <a:r>
              <a:rPr lang="en-US" sz="4000" dirty="0">
                <a:sym typeface="Wingdings"/>
              </a:rPr>
              <a:t>  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= 5*16</a:t>
            </a:r>
            <a:r>
              <a:rPr lang="en-US" sz="4000" baseline="300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1 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+ 10*16</a:t>
            </a:r>
            <a:r>
              <a:rPr lang="en-US" sz="4000" baseline="300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0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  =  80+10 = 90</a:t>
            </a:r>
            <a:r>
              <a:rPr lang="en-US" sz="4000" baseline="-250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10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 </a:t>
            </a:r>
            <a:endParaRPr lang="en-US" sz="3900" b="1" baseline="-25000" dirty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pPr marL="0" indent="0" algn="l" rtl="0">
              <a:buNone/>
            </a:pPr>
            <a:endParaRPr lang="en-US" sz="3900" b="1" baseline="-25000" dirty="0">
              <a:sym typeface="Wingdings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00" dirty="0">
                <a:solidFill>
                  <a:srgbClr val="CC00CC"/>
                </a:solidFill>
                <a:sym typeface="Wingdings"/>
              </a:rPr>
              <a:t>5 = 0101 </a:t>
            </a:r>
            <a:r>
              <a:rPr lang="en-US" sz="3400" dirty="0">
                <a:solidFill>
                  <a:srgbClr val="CC00CC"/>
                </a:solidFill>
                <a:sym typeface="Wingdings"/>
              </a:rPr>
              <a:t>			</a:t>
            </a:r>
            <a:r>
              <a:rPr lang="en-US" sz="3200" dirty="0">
                <a:sym typeface="Wingdings"/>
              </a:rPr>
              <a:t>			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			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` 			  	</a:t>
            </a:r>
            <a:r>
              <a:rPr lang="en-US" sz="41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	</a:t>
            </a:r>
            <a:r>
              <a:rPr lang="en-US" sz="57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0</a:t>
            </a:r>
            <a:r>
              <a:rPr lang="en-US" sz="5700" dirty="0">
                <a:sym typeface="Wingdings"/>
              </a:rPr>
              <a:t>1010110 </a:t>
            </a:r>
            <a:r>
              <a:rPr lang="en-US" sz="5700" baseline="-25000" dirty="0">
                <a:sym typeface="Wingdings"/>
              </a:rPr>
              <a:t>2</a:t>
            </a:r>
            <a:endParaRPr lang="en-US" sz="3200" dirty="0">
              <a:solidFill>
                <a:srgbClr val="FF0000"/>
              </a:solidFill>
              <a:sym typeface="Wingdings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0000"/>
                </a:solidFill>
                <a:sym typeface="Wingdings"/>
              </a:rPr>
              <a:t>A = 10</a:t>
            </a:r>
            <a:r>
              <a:rPr lang="en-US" sz="4300" dirty="0">
                <a:solidFill>
                  <a:srgbClr val="CC00CC"/>
                </a:solidFill>
                <a:sym typeface="Wingdings"/>
              </a:rPr>
              <a:t> = </a:t>
            </a:r>
            <a:r>
              <a:rPr lang="en-US" sz="4300" dirty="0">
                <a:solidFill>
                  <a:srgbClr val="FF0000"/>
                </a:solidFill>
                <a:sym typeface="Wingdings"/>
              </a:rPr>
              <a:t>1010    </a:t>
            </a:r>
            <a:r>
              <a:rPr lang="en-US" sz="3900" dirty="0">
                <a:solidFill>
                  <a:schemeClr val="bg1">
                    <a:lumMod val="75000"/>
                  </a:schemeClr>
                </a:solidFill>
                <a:sym typeface="Wingdings"/>
              </a:rPr>
              <a:t>			</a:t>
            </a:r>
            <a:endParaRPr lang="en-US" sz="3900" dirty="0">
              <a:sym typeface="Wingdings"/>
            </a:endParaRPr>
          </a:p>
        </p:txBody>
      </p:sp>
      <p:graphicFrame>
        <p:nvGraphicFramePr>
          <p:cNvPr id="6" name="Diagram 3"/>
          <p:cNvGraphicFramePr/>
          <p:nvPr/>
        </p:nvGraphicFramePr>
        <p:xfrm>
          <a:off x="527380" y="394138"/>
          <a:ext cx="5652703" cy="151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סוגר מסולסל ימני 6"/>
          <p:cNvSpPr/>
          <p:nvPr/>
        </p:nvSpPr>
        <p:spPr>
          <a:xfrm>
            <a:off x="3962400" y="3637280"/>
            <a:ext cx="599440" cy="2103120"/>
          </a:xfrm>
          <a:prstGeom prst="rightBrace">
            <a:avLst>
              <a:gd name="adj1" fmla="val 0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68814" y="879231"/>
            <a:ext cx="6389077" cy="897177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he-IL" b="1" dirty="0">
                <a:cs typeface="+mn-cs"/>
              </a:rPr>
              <a:t>ייצוג המידע במחשב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+mn-cs"/>
            </a:endParaRP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10243"/>
              </p:ext>
            </p:extLst>
          </p:nvPr>
        </p:nvGraphicFramePr>
        <p:xfrm>
          <a:off x="1826506" y="286603"/>
          <a:ext cx="3334465" cy="6008094"/>
        </p:xfrm>
        <a:graphic>
          <a:graphicData uri="http://schemas.openxmlformats.org/drawingml/2006/table">
            <a:tbl>
              <a:tblPr rtl="1">
                <a:tableStyleId>{BC89EF96-8CEA-46FF-86C4-4CE0E7609802}</a:tableStyleId>
              </a:tblPr>
              <a:tblGrid>
                <a:gridCol w="114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783">
                <a:tc>
                  <a:txBody>
                    <a:bodyPr/>
                    <a:lstStyle/>
                    <a:p>
                      <a:pPr algn="ctr" rtl="1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b="1" u="none" strike="noStrike" dirty="0">
                          <a:effectLst/>
                        </a:rPr>
                        <a:t>בסיס 10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b="1" u="none" strike="noStrike" dirty="0">
                          <a:effectLst/>
                        </a:rPr>
                        <a:t>בסיס 2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b="1" u="none" strike="noStrike" dirty="0">
                          <a:effectLst/>
                        </a:rPr>
                        <a:t>בסיס 16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0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0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0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1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10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3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3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4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100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4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5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101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5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6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110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6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7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111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7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8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1000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8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9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1001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9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10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1010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1011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12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1100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13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1101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14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1110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15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>
                          <a:effectLst/>
                        </a:rPr>
                        <a:t>1111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3378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16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10000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e-IL" sz="1800" u="none" strike="noStrike" dirty="0">
                          <a:effectLst/>
                        </a:rPr>
                        <a:t>10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08896"/>
              </p:ext>
            </p:extLst>
          </p:nvPr>
        </p:nvGraphicFramePr>
        <p:xfrm>
          <a:off x="5852160" y="2885438"/>
          <a:ext cx="4291012" cy="29768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9687">
                  <a:extLst>
                    <a:ext uri="{9D8B030D-6E8A-4147-A177-3AD203B41FA5}">
                      <a16:colId xmlns:a16="http://schemas.microsoft.com/office/drawing/2014/main" xmlns="" val="3932543776"/>
                    </a:ext>
                  </a:extLst>
                </a:gridCol>
                <a:gridCol w="1122233">
                  <a:extLst>
                    <a:ext uri="{9D8B030D-6E8A-4147-A177-3AD203B41FA5}">
                      <a16:colId xmlns:a16="http://schemas.microsoft.com/office/drawing/2014/main" xmlns="" val="2444547423"/>
                    </a:ext>
                  </a:extLst>
                </a:gridCol>
                <a:gridCol w="1629092">
                  <a:extLst>
                    <a:ext uri="{9D8B030D-6E8A-4147-A177-3AD203B41FA5}">
                      <a16:colId xmlns:a16="http://schemas.microsoft.com/office/drawing/2014/main" xmlns="" val="2192304488"/>
                    </a:ext>
                  </a:extLst>
                </a:gridCol>
              </a:tblGrid>
              <a:tr h="744221"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u="none" strike="noStrike" kern="1200" dirty="0">
                          <a:effectLst/>
                        </a:rPr>
                        <a:t>ספרות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u="none" strike="noStrike" kern="1200" dirty="0">
                          <a:effectLst/>
                        </a:rPr>
                        <a:t>בסיס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u="none" strike="noStrike" kern="1200" dirty="0">
                          <a:effectLst/>
                        </a:rPr>
                        <a:t>מערכת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88067913"/>
                  </a:ext>
                </a:extLst>
              </a:tr>
              <a:tr h="744221"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u="none" strike="noStrike" kern="1200" dirty="0">
                          <a:effectLst/>
                        </a:rPr>
                        <a:t>0-9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u="none" strike="noStrike" kern="1200" dirty="0">
                          <a:effectLst/>
                        </a:rPr>
                        <a:t>10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u="none" strike="noStrike" kern="1200" dirty="0">
                          <a:effectLst/>
                        </a:rPr>
                        <a:t>דצימלית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81790695"/>
                  </a:ext>
                </a:extLst>
              </a:tr>
              <a:tr h="744221"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u="none" strike="noStrike" kern="1200" dirty="0">
                          <a:effectLst/>
                        </a:rPr>
                        <a:t>0-1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u="none" strike="noStrike" kern="1200" dirty="0">
                          <a:effectLst/>
                        </a:rPr>
                        <a:t>2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u="none" strike="noStrike" kern="1200" dirty="0">
                          <a:effectLst/>
                        </a:rPr>
                        <a:t>בינארית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9165471"/>
                  </a:ext>
                </a:extLst>
              </a:tr>
              <a:tr h="744221"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u="none" strike="noStrike" kern="1200" dirty="0">
                          <a:effectLst/>
                        </a:rPr>
                        <a:t>0-9, A-F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u="none" strike="noStrike" kern="1200" dirty="0">
                          <a:effectLst/>
                        </a:rPr>
                        <a:t>16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e-IL" sz="2000" u="none" strike="noStrike" kern="1200" dirty="0" err="1">
                          <a:effectLst/>
                        </a:rPr>
                        <a:t>הקסאדצימלית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59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9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449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מעבר מבסיס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לבסיס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- 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024350" y="1885950"/>
            <a:ext cx="8132262" cy="4291013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he-IL" sz="2800" dirty="0">
                <a:solidFill>
                  <a:schemeClr val="tx1"/>
                </a:solidFill>
              </a:rPr>
              <a:t>העבר את המספרים הבאים מבסיס 10 לבסיס 16: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תוצאת תמונה עבור סרגל המרה אינ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9" y="1194330"/>
            <a:ext cx="1676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21653"/>
              </p:ext>
            </p:extLst>
          </p:nvPr>
        </p:nvGraphicFramePr>
        <p:xfrm>
          <a:off x="4402936" y="2476500"/>
          <a:ext cx="3718984" cy="37719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1218254">
                  <a:extLst>
                    <a:ext uri="{9D8B030D-6E8A-4147-A177-3AD203B41FA5}">
                      <a16:colId xmlns:a16="http://schemas.microsoft.com/office/drawing/2014/main" xmlns="" val="1972793067"/>
                    </a:ext>
                  </a:extLst>
                </a:gridCol>
                <a:gridCol w="1250365">
                  <a:extLst>
                    <a:ext uri="{9D8B030D-6E8A-4147-A177-3AD203B41FA5}">
                      <a16:colId xmlns:a16="http://schemas.microsoft.com/office/drawing/2014/main" xmlns="" val="1904102561"/>
                    </a:ext>
                  </a:extLst>
                </a:gridCol>
                <a:gridCol w="1250365">
                  <a:extLst>
                    <a:ext uri="{9D8B030D-6E8A-4147-A177-3AD203B41FA5}">
                      <a16:colId xmlns:a16="http://schemas.microsoft.com/office/drawing/2014/main" xmlns="" val="1656055911"/>
                    </a:ext>
                  </a:extLst>
                </a:gridCol>
              </a:tblGrid>
              <a:tr h="32729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u="none" strike="noStrike" dirty="0">
                          <a:effectLst/>
                        </a:rPr>
                        <a:t>בסיס 10</a:t>
                      </a:r>
                      <a:endParaRPr lang="he-I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u="none" strike="noStrike" dirty="0">
                          <a:effectLst/>
                        </a:rPr>
                        <a:t>בסיס </a:t>
                      </a:r>
                      <a:r>
                        <a:rPr lang="en-US" sz="2400" u="none" strike="noStrike" dirty="0">
                          <a:effectLst/>
                        </a:rPr>
                        <a:t>16</a:t>
                      </a:r>
                      <a:endParaRPr lang="he-I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בסיס 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730688308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898048515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14976292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900866984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827946409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90627495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1001011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989261679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401679077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234634878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11110000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50923557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6786881" y="2854961"/>
            <a:ext cx="1290320" cy="4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6788452" y="3224178"/>
            <a:ext cx="1290320" cy="4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/>
          <p:cNvSpPr/>
          <p:nvPr/>
        </p:nvSpPr>
        <p:spPr>
          <a:xfrm>
            <a:off x="6799448" y="3602822"/>
            <a:ext cx="1290320" cy="4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16"/>
          <p:cNvSpPr/>
          <p:nvPr/>
        </p:nvSpPr>
        <p:spPr>
          <a:xfrm>
            <a:off x="6801021" y="3962610"/>
            <a:ext cx="1290320" cy="4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17"/>
          <p:cNvSpPr/>
          <p:nvPr/>
        </p:nvSpPr>
        <p:spPr>
          <a:xfrm>
            <a:off x="6793163" y="4322402"/>
            <a:ext cx="1290320" cy="4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6794733" y="4672766"/>
            <a:ext cx="1290320" cy="4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19"/>
          <p:cNvSpPr/>
          <p:nvPr/>
        </p:nvSpPr>
        <p:spPr>
          <a:xfrm>
            <a:off x="6815163" y="5032550"/>
            <a:ext cx="1290320" cy="4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20"/>
          <p:cNvSpPr/>
          <p:nvPr/>
        </p:nvSpPr>
        <p:spPr>
          <a:xfrm>
            <a:off x="6816732" y="5392345"/>
            <a:ext cx="1290320" cy="4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/>
          <p:cNvSpPr/>
          <p:nvPr/>
        </p:nvSpPr>
        <p:spPr>
          <a:xfrm>
            <a:off x="6827732" y="5742708"/>
            <a:ext cx="1290320" cy="4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90364" y="286604"/>
            <a:ext cx="6365316" cy="1296012"/>
          </a:xfrm>
        </p:spPr>
        <p:txBody>
          <a:bodyPr>
            <a:normAutofit/>
          </a:bodyPr>
          <a:lstStyle/>
          <a:p>
            <a:pPr algn="r"/>
            <a:r>
              <a:rPr lang="he-IL" b="1" dirty="0" smtClean="0">
                <a:cs typeface="+mn-cs"/>
              </a:rPr>
              <a:t>תרגול</a:t>
            </a:r>
            <a:endParaRPr lang="he-IL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48919" y="2279176"/>
            <a:ext cx="7006761" cy="3548418"/>
          </a:xfrm>
        </p:spPr>
        <p:txBody>
          <a:bodyPr>
            <a:normAutofit fontScale="92500" lnSpcReduction="20000"/>
          </a:bodyPr>
          <a:lstStyle/>
          <a:p>
            <a:endParaRPr lang="he-IL" dirty="0"/>
          </a:p>
          <a:p>
            <a:r>
              <a:rPr lang="he-IL" sz="3200" dirty="0" smtClean="0"/>
              <a:t>חידון </a:t>
            </a:r>
            <a:r>
              <a:rPr lang="en-US" sz="3200" dirty="0" err="1" smtClean="0"/>
              <a:t>kahoot</a:t>
            </a:r>
            <a:r>
              <a:rPr lang="he-IL" sz="32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he-IL" sz="3200" dirty="0" smtClean="0"/>
          </a:p>
          <a:p>
            <a:r>
              <a:rPr lang="he-IL" sz="3200" dirty="0" smtClean="0"/>
              <a:t>משחק קלפים בסיסי ספירה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he-IL" sz="3200" dirty="0" smtClean="0"/>
          </a:p>
          <a:p>
            <a:r>
              <a:rPr lang="he-IL" sz="3200" dirty="0" smtClean="0">
                <a:hlinkClick r:id="rId2"/>
              </a:rPr>
              <a:t>סרטון של מכון דוידסון טרום אלגברה עשרוני, בינארי, </a:t>
            </a:r>
            <a:r>
              <a:rPr lang="he-IL" sz="3200" dirty="0" err="1" smtClean="0">
                <a:hlinkClick r:id="rId2"/>
              </a:rPr>
              <a:t>אוקטאלי</a:t>
            </a:r>
            <a:r>
              <a:rPr lang="he-IL" sz="3200" dirty="0" smtClean="0">
                <a:hlinkClick r:id="rId2"/>
              </a:rPr>
              <a:t> </a:t>
            </a:r>
            <a:r>
              <a:rPr lang="he-IL" sz="3200" dirty="0" err="1" smtClean="0">
                <a:hlinkClick r:id="rId2"/>
              </a:rPr>
              <a:t>והקסדצימאלי</a:t>
            </a:r>
            <a:endParaRPr lang="he-IL" sz="3200" dirty="0" smtClean="0"/>
          </a:p>
          <a:p>
            <a:pPr>
              <a:lnSpc>
                <a:spcPct val="110000"/>
              </a:lnSpc>
            </a:pPr>
            <a:r>
              <a:rPr lang="he-IL" sz="2600" dirty="0" smtClean="0"/>
              <a:t>חיפוש </a:t>
            </a:r>
            <a:r>
              <a:rPr lang="he-IL" sz="2600" dirty="0"/>
              <a:t>בגוגל: מכון דוידסון טרום </a:t>
            </a:r>
            <a:r>
              <a:rPr lang="he-IL" sz="2600"/>
              <a:t>אלגברה </a:t>
            </a:r>
            <a:r>
              <a:rPr lang="he-IL" sz="2600" smtClean="0"/>
              <a:t>3</a:t>
            </a:r>
            <a:endParaRPr lang="en-US" sz="2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0" y="2420378"/>
            <a:ext cx="24384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52492" y="286603"/>
            <a:ext cx="4403188" cy="1313598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המחשב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23014" y="1845734"/>
            <a:ext cx="6632666" cy="3787623"/>
          </a:xfrm>
        </p:spPr>
        <p:txBody>
          <a:bodyPr>
            <a:normAutofit/>
          </a:bodyPr>
          <a:lstStyle/>
          <a:p>
            <a:r>
              <a:rPr lang="he-IL" sz="2800" dirty="0"/>
              <a:t>המחשב האלקטרוני הוא פשוט מערכת למיתוג של זרמי חשמל חלשים</a:t>
            </a:r>
          </a:p>
          <a:p>
            <a:r>
              <a:rPr lang="he-IL" sz="2800" dirty="0"/>
              <a:t>הלוגיקה של עולם המחשבים היא קיומו של זרם חשמלי והיעדרו של זרם – שתי אפשרויות בלבד. </a:t>
            </a:r>
          </a:p>
          <a:p>
            <a:endParaRPr lang="he-IL" sz="2800" dirty="0"/>
          </a:p>
          <a:p>
            <a:r>
              <a:rPr lang="he-IL" sz="2800" dirty="0"/>
              <a:t>לכן נהוג להציג את האפשרויות האלה בעזרת הספרות 1 ו 0. </a:t>
            </a:r>
          </a:p>
        </p:txBody>
      </p:sp>
      <p:pic>
        <p:nvPicPr>
          <p:cNvPr id="4" name="Picture 2" descr="http://sfile.f-static.com/image/users/165192/ftp/my_files/%D7%9E%D7%97%D7%A9%D7%91.jpg?sopC=13661884277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675" y="319261"/>
            <a:ext cx="2041338" cy="1280940"/>
          </a:xfrm>
          <a:prstGeom prst="rect">
            <a:avLst/>
          </a:prstGeom>
          <a:noFill/>
        </p:spPr>
      </p:pic>
      <p:pic>
        <p:nvPicPr>
          <p:cNvPr id="5" name="Picture 4" descr="D:\BACKUP\PROGRAMS\internet\הכרת המחשב\u1999.gif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487109" y="2432957"/>
            <a:ext cx="3208112" cy="1904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719675" y="4337564"/>
            <a:ext cx="1231793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he-IL" sz="2800" dirty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Off</a:t>
            </a:r>
            <a:endParaRPr lang="ru-RU" altLang="he-IL" sz="2800" dirty="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4" y="4337564"/>
            <a:ext cx="1343907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he-IL" sz="2800" dirty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On</a:t>
            </a:r>
            <a:endParaRPr lang="ru-RU" altLang="he-IL" sz="2800" dirty="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53554" y="286603"/>
            <a:ext cx="4702126" cy="1199297"/>
          </a:xfrm>
        </p:spPr>
        <p:txBody>
          <a:bodyPr>
            <a:noAutofit/>
          </a:bodyPr>
          <a:lstStyle/>
          <a:p>
            <a:pPr algn="r"/>
            <a:r>
              <a:rPr lang="he-IL" b="1" dirty="0">
                <a:cs typeface="+mn-cs"/>
              </a:rPr>
              <a:t>השיטה הבינארית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59723" y="1951890"/>
            <a:ext cx="8095957" cy="4255477"/>
          </a:xfrm>
        </p:spPr>
        <p:txBody>
          <a:bodyPr>
            <a:noAutofit/>
          </a:bodyPr>
          <a:lstStyle/>
          <a:p>
            <a:pPr marL="468000" lvl="1" indent="-468000" eaLnBrk="1" hangingPunct="1">
              <a:lnSpc>
                <a:spcPct val="103000"/>
              </a:lnSpc>
            </a:pPr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השיטה בינארית:</a:t>
            </a:r>
          </a:p>
          <a:p>
            <a:pPr marL="742320" lvl="2" indent="-468000">
              <a:lnSpc>
                <a:spcPct val="103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פותחה במקור על ידי גוטפריד וילהלם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לייבניץ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במאה ה-17. </a:t>
            </a:r>
          </a:p>
          <a:p>
            <a:pPr marL="742320" lvl="2" indent="-468000">
              <a:lnSpc>
                <a:spcPct val="103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משמשת כיום בעיקר בתחום מדעי המחשב, משום שבמחשב יש שני מצבים (יש זרם אין זרם) ובשני ספרות אלו ניתן להציג שני מצבים.</a:t>
            </a:r>
          </a:p>
          <a:p>
            <a:pPr lvl="4">
              <a:lnSpc>
                <a:spcPct val="103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בסיס הספירה: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 = 2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(2 ספרות)</a:t>
            </a:r>
          </a:p>
          <a:p>
            <a:pPr lvl="4">
              <a:lnSpc>
                <a:spcPct val="103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הספרות:  0,1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commons/thumb/e/e5/Programmierer_binary.gif/250px-Programmierer_bina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3" y="2788991"/>
            <a:ext cx="23812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95292" y="650631"/>
            <a:ext cx="4860388" cy="900583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cs typeface="+mn-cs"/>
              </a:rPr>
              <a:t>השיטה הבינארית 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107831" y="1845734"/>
            <a:ext cx="10047850" cy="43388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בבסיס 2 יש שתי ספרות:  0,  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כיצד היינו סופרים?</a:t>
            </a:r>
          </a:p>
          <a:p>
            <a:pPr algn="l" rtl="0">
              <a:buNone/>
            </a:pPr>
            <a:r>
              <a:rPr lang="en-US" sz="3500" dirty="0"/>
              <a:t>0, 1, </a:t>
            </a:r>
            <a:r>
              <a:rPr lang="en-US" sz="3500" dirty="0">
                <a:solidFill>
                  <a:srgbClr val="9966FF"/>
                </a:solidFill>
              </a:rPr>
              <a:t>10</a:t>
            </a:r>
            <a:r>
              <a:rPr lang="en-US" sz="3500" dirty="0"/>
              <a:t>, 11, </a:t>
            </a:r>
            <a:r>
              <a:rPr lang="en-US" sz="3500" dirty="0">
                <a:solidFill>
                  <a:srgbClr val="9966FF"/>
                </a:solidFill>
              </a:rPr>
              <a:t>100</a:t>
            </a:r>
            <a:r>
              <a:rPr lang="en-US" sz="3500" dirty="0"/>
              <a:t>, 101, 110, 111, </a:t>
            </a:r>
            <a:r>
              <a:rPr lang="en-US" sz="3500" dirty="0">
                <a:solidFill>
                  <a:srgbClr val="9966FF"/>
                </a:solidFill>
              </a:rPr>
              <a:t>1000</a:t>
            </a:r>
            <a:r>
              <a:rPr lang="en-US" sz="3500" dirty="0"/>
              <a:t>, 1001, …</a:t>
            </a:r>
          </a:p>
          <a:p>
            <a:pPr algn="l" rtl="0">
              <a:buNone/>
            </a:pPr>
            <a:endParaRPr lang="en-US" sz="3000" dirty="0"/>
          </a:p>
          <a:p>
            <a:pPr algn="l" rtl="0">
              <a:buNone/>
            </a:pPr>
            <a:r>
              <a:rPr lang="en-US" sz="3800" dirty="0"/>
              <a:t>1</a:t>
            </a:r>
            <a:r>
              <a:rPr lang="en-US" sz="3800" baseline="-25000" dirty="0"/>
              <a:t>2</a:t>
            </a:r>
            <a:r>
              <a:rPr lang="en-US" sz="3800" dirty="0"/>
              <a:t> = 2</a:t>
            </a:r>
            <a:r>
              <a:rPr lang="en-US" sz="3800" baseline="30000" dirty="0"/>
              <a:t>0</a:t>
            </a:r>
          </a:p>
          <a:p>
            <a:pPr algn="l" rtl="0">
              <a:buNone/>
            </a:pPr>
            <a:r>
              <a:rPr lang="en-US" sz="3800" dirty="0"/>
              <a:t>10</a:t>
            </a:r>
            <a:r>
              <a:rPr lang="en-US" sz="3800" baseline="-25000" dirty="0"/>
              <a:t>2 = </a:t>
            </a:r>
            <a:r>
              <a:rPr lang="en-US" sz="3800" dirty="0"/>
              <a:t>2</a:t>
            </a:r>
            <a:r>
              <a:rPr lang="en-US" sz="3800" baseline="30000" dirty="0"/>
              <a:t>1</a:t>
            </a:r>
            <a:endParaRPr lang="en-US" sz="3800" dirty="0"/>
          </a:p>
          <a:p>
            <a:pPr algn="l" rtl="0">
              <a:buNone/>
            </a:pPr>
            <a:r>
              <a:rPr lang="en-US" sz="3800" dirty="0"/>
              <a:t>100</a:t>
            </a:r>
            <a:r>
              <a:rPr lang="en-US" sz="3800" baseline="-25000" dirty="0"/>
              <a:t>2 = </a:t>
            </a:r>
            <a:r>
              <a:rPr lang="en-US" sz="3800" dirty="0"/>
              <a:t>2</a:t>
            </a:r>
            <a:r>
              <a:rPr lang="en-US" sz="3800" baseline="30000" dirty="0"/>
              <a:t>2</a:t>
            </a:r>
          </a:p>
          <a:p>
            <a:pPr algn="l" rtl="0">
              <a:buNone/>
            </a:pPr>
            <a:r>
              <a:rPr lang="en-US" sz="3800" dirty="0"/>
              <a:t>1000</a:t>
            </a:r>
            <a:r>
              <a:rPr lang="en-US" sz="3800" baseline="-25000" dirty="0"/>
              <a:t>2</a:t>
            </a:r>
            <a:r>
              <a:rPr lang="en-US" sz="3800" dirty="0"/>
              <a:t> =</a:t>
            </a:r>
            <a:r>
              <a:rPr lang="en-US" sz="3800" baseline="-25000" dirty="0"/>
              <a:t> </a:t>
            </a:r>
            <a:r>
              <a:rPr lang="en-US" sz="3800" dirty="0"/>
              <a:t>2</a:t>
            </a:r>
            <a:r>
              <a:rPr lang="en-US" sz="3800" baseline="30000" dirty="0"/>
              <a:t>3</a:t>
            </a:r>
            <a:r>
              <a:rPr lang="en-US" sz="3800" baseline="-25000" dirty="0"/>
              <a:t> </a:t>
            </a:r>
            <a:r>
              <a:rPr lang="en-US" sz="3800" dirty="0"/>
              <a:t> </a:t>
            </a:r>
            <a:endParaRPr lang="en-US" sz="3800" baseline="-25000" dirty="0"/>
          </a:p>
          <a:p>
            <a:pPr algn="l" rtl="0">
              <a:buNone/>
            </a:pPr>
            <a:endParaRPr lang="en-US" sz="3000" baseline="-25000" dirty="0"/>
          </a:p>
          <a:p>
            <a:pPr algn="l" rtl="0">
              <a:buNone/>
            </a:pPr>
            <a:endParaRPr lang="en-US" sz="2800" dirty="0"/>
          </a:p>
          <a:p>
            <a:pPr algn="l" rtl="0">
              <a:buNone/>
            </a:pPr>
            <a:endParaRPr lang="en-US" sz="2800" dirty="0"/>
          </a:p>
        </p:txBody>
      </p:sp>
      <p:sp>
        <p:nvSpPr>
          <p:cNvPr id="5" name="מלבן 4"/>
          <p:cNvSpPr/>
          <p:nvPr/>
        </p:nvSpPr>
        <p:spPr>
          <a:xfrm>
            <a:off x="4141749" y="4984206"/>
            <a:ext cx="79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9900CC"/>
                </a:solidFill>
              </a:rPr>
              <a:t>0</a:t>
            </a:r>
            <a:r>
              <a:rPr lang="en-US" sz="3600" dirty="0">
                <a:solidFill>
                  <a:srgbClr val="00B0F0"/>
                </a:solidFill>
              </a:rPr>
              <a:t>1</a:t>
            </a:r>
            <a:r>
              <a:rPr lang="en-US" sz="3600" baseline="-25000" dirty="0"/>
              <a:t>2</a:t>
            </a:r>
            <a:r>
              <a:rPr lang="en-US" sz="3600" dirty="0"/>
              <a:t> = </a:t>
            </a:r>
            <a:r>
              <a:rPr lang="en-US" sz="3600" dirty="0">
                <a:solidFill>
                  <a:srgbClr val="00B0F0"/>
                </a:solidFill>
              </a:rPr>
              <a:t>1*2</a:t>
            </a:r>
            <a:r>
              <a:rPr lang="en-US" sz="3600" baseline="30000" dirty="0">
                <a:solidFill>
                  <a:srgbClr val="00B0F0"/>
                </a:solidFill>
              </a:rPr>
              <a:t>0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/>
              <a:t>+</a:t>
            </a:r>
            <a:r>
              <a:rPr lang="en-US" sz="3600" baseline="30000" dirty="0">
                <a:solidFill>
                  <a:srgbClr val="00B0F0"/>
                </a:solidFill>
              </a:rPr>
              <a:t> </a:t>
            </a:r>
            <a:r>
              <a:rPr lang="en-US" sz="3600" dirty="0">
                <a:solidFill>
                  <a:srgbClr val="9900CC"/>
                </a:solidFill>
              </a:rPr>
              <a:t>0*2</a:t>
            </a:r>
            <a:r>
              <a:rPr lang="en-US" sz="3600" baseline="30000" dirty="0">
                <a:solidFill>
                  <a:srgbClr val="9900CC"/>
                </a:solidFill>
              </a:rPr>
              <a:t>1 </a:t>
            </a:r>
            <a:r>
              <a:rPr lang="en-US" sz="3600" dirty="0"/>
              <a:t>+ </a:t>
            </a:r>
            <a:r>
              <a:rPr lang="en-US" sz="3600" dirty="0">
                <a:solidFill>
                  <a:srgbClr val="FF0000"/>
                </a:solidFill>
              </a:rPr>
              <a:t>1*2</a:t>
            </a:r>
            <a:r>
              <a:rPr lang="en-US" sz="3600" baseline="300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 </a:t>
            </a:r>
          </a:p>
          <a:p>
            <a:pPr algn="l" rtl="0"/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9900CC"/>
                </a:solidFill>
              </a:rPr>
              <a:t>0</a:t>
            </a:r>
            <a:r>
              <a:rPr lang="en-US" sz="3600" dirty="0">
                <a:solidFill>
                  <a:srgbClr val="00B0F0"/>
                </a:solidFill>
              </a:rPr>
              <a:t>1</a:t>
            </a:r>
            <a:r>
              <a:rPr lang="en-US" sz="3600" baseline="-25000" dirty="0"/>
              <a:t>2</a:t>
            </a:r>
            <a:r>
              <a:rPr lang="en-US" sz="3600" dirty="0"/>
              <a:t> = </a:t>
            </a:r>
            <a:r>
              <a:rPr lang="en-US" sz="3600" dirty="0">
                <a:solidFill>
                  <a:srgbClr val="00B0F0"/>
                </a:solidFill>
              </a:rPr>
              <a:t>1*1 </a:t>
            </a:r>
            <a:r>
              <a:rPr lang="en-US" sz="3600" dirty="0"/>
              <a:t>+ </a:t>
            </a:r>
            <a:r>
              <a:rPr lang="en-US" sz="3600" dirty="0">
                <a:solidFill>
                  <a:srgbClr val="9900CC"/>
                </a:solidFill>
              </a:rPr>
              <a:t>0*2 </a:t>
            </a:r>
            <a:r>
              <a:rPr lang="en-US" sz="3600" dirty="0"/>
              <a:t>+ </a:t>
            </a:r>
            <a:r>
              <a:rPr lang="en-US" sz="3600" dirty="0">
                <a:solidFill>
                  <a:srgbClr val="FF0000"/>
                </a:solidFill>
              </a:rPr>
              <a:t>1*4 </a:t>
            </a:r>
            <a:r>
              <a:rPr lang="en-US" sz="3600" dirty="0"/>
              <a:t> =  1+4 = 5</a:t>
            </a:r>
            <a:r>
              <a:rPr lang="en-US" sz="3600" baseline="-25000" dirty="0"/>
              <a:t>10</a:t>
            </a:r>
          </a:p>
        </p:txBody>
      </p:sp>
      <p:pic>
        <p:nvPicPr>
          <p:cNvPr id="2052" name="Picture 4" descr="http://i.ytimg.com/vi/wG2srle881k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1277" r="9232" b="5779"/>
          <a:stretch/>
        </p:blipFill>
        <p:spPr bwMode="auto">
          <a:xfrm>
            <a:off x="281354" y="236769"/>
            <a:ext cx="3860395" cy="22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1306578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cs typeface="+mn-cs"/>
              </a:rPr>
              <a:t>השיטה </a:t>
            </a:r>
            <a:r>
              <a:rPr lang="he-IL" b="1" dirty="0" err="1">
                <a:cs typeface="+mn-cs"/>
              </a:rPr>
              <a:t>ההקסדצימלית</a:t>
            </a:r>
            <a:endParaRPr lang="he-IL" b="1" dirty="0">
              <a:cs typeface="+mn-cs"/>
            </a:endParaRPr>
          </a:p>
        </p:txBody>
      </p:sp>
      <p:sp>
        <p:nvSpPr>
          <p:cNvPr id="3079" name="Rectangle 3"/>
          <p:cNvSpPr>
            <a:spLocks noGrp="1" noChangeArrowheads="1"/>
          </p:cNvSpPr>
          <p:nvPr>
            <p:ph idx="1"/>
          </p:nvPr>
        </p:nvSpPr>
        <p:spPr>
          <a:xfrm>
            <a:off x="2640238" y="2194967"/>
            <a:ext cx="8525602" cy="384761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השיטה </a:t>
            </a:r>
            <a:r>
              <a:rPr lang="he-IL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ההקסדצימלית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: היא ספירה על בסיס 16.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היא משמשת כיום בעיקר בתחום המחשבים.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כמה ספרות נצטרך בבסיס 16?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he-IL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בסיס הספירה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 = 16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הספרות 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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,0,1,2,3,4,5,6,7,8,9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הוספנו ל 10 הספרות שאנחנו מכירים עוד 6 ספרות</a:t>
            </a:r>
          </a:p>
          <a:p>
            <a:pPr lvl="1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  <p:sp>
        <p:nvSpPr>
          <p:cNvPr id="307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9782E9-8D6C-48C4-B74B-6E49A6C35D47}" type="slidenum">
              <a:rPr lang="he-IL"/>
              <a:pPr/>
              <a:t>6</a:t>
            </a:fld>
            <a:endParaRPr lang="en-US"/>
          </a:p>
        </p:txBody>
      </p:sp>
      <p:pic>
        <p:nvPicPr>
          <p:cNvPr id="2050" name="Picture 2" descr="https://encrypted-tbn3.gstatic.com/images?q=tbn:ANd9GcSkIvTlOdLM9Iek1WhIypLFOpJaGoLl3QTPWkg7okZr8pv-zC55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1" y="2647555"/>
            <a:ext cx="1363117" cy="19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אליפסה 1"/>
          <p:cNvSpPr/>
          <p:nvPr/>
        </p:nvSpPr>
        <p:spPr>
          <a:xfrm>
            <a:off x="6853287" y="5213023"/>
            <a:ext cx="2130457" cy="6315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81954" y="424447"/>
            <a:ext cx="6407834" cy="1175067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solidFill>
                  <a:schemeClr val="tx1"/>
                </a:solidFill>
                <a:cs typeface="+mn-cs"/>
              </a:rPr>
              <a:t>אז איך נספור?</a:t>
            </a:r>
          </a:p>
        </p:txBody>
      </p:sp>
      <p:graphicFrame>
        <p:nvGraphicFramePr>
          <p:cNvPr id="3" name="מציין מיקום תוכן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638472"/>
              </p:ext>
            </p:extLst>
          </p:nvPr>
        </p:nvGraphicFramePr>
        <p:xfrm>
          <a:off x="668856" y="2438399"/>
          <a:ext cx="8589376" cy="21251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6836">
                  <a:extLst>
                    <a:ext uri="{9D8B030D-6E8A-4147-A177-3AD203B41FA5}">
                      <a16:colId xmlns:a16="http://schemas.microsoft.com/office/drawing/2014/main" xmlns="" val="162507056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3019894745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2594066760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1096857865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1543757750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1598621567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1158146276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4289672135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413894950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2201924937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624669975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3672848801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3890279116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586918781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2243280449"/>
                    </a:ext>
                  </a:extLst>
                </a:gridCol>
                <a:gridCol w="536836">
                  <a:extLst>
                    <a:ext uri="{9D8B030D-6E8A-4147-A177-3AD203B41FA5}">
                      <a16:colId xmlns:a16="http://schemas.microsoft.com/office/drawing/2014/main" xmlns="" val="3861345327"/>
                    </a:ext>
                  </a:extLst>
                </a:gridCol>
              </a:tblGrid>
              <a:tr h="425027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r>
                        <a:rPr lang="en-US" dirty="0"/>
                        <a:t>`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6605771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47509495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8219996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05912614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8930408"/>
                  </a:ext>
                </a:extLst>
              </a:tr>
            </a:tbl>
          </a:graphicData>
        </a:graphic>
      </p:graphicFrame>
      <p:pic>
        <p:nvPicPr>
          <p:cNvPr id="3074" name="Picture 2" descr="http://www.verjaardagcadeautips.nl/wp-content/uploads/2012/07/16jaar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8" y="130931"/>
            <a:ext cx="1762100" cy="17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5520267" y="2514599"/>
            <a:ext cx="491066" cy="2878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מעוגל 8"/>
          <p:cNvSpPr/>
          <p:nvPr/>
        </p:nvSpPr>
        <p:spPr>
          <a:xfrm>
            <a:off x="8712212" y="2548461"/>
            <a:ext cx="491066" cy="2878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מעוגל 9"/>
          <p:cNvSpPr/>
          <p:nvPr/>
        </p:nvSpPr>
        <p:spPr>
          <a:xfrm>
            <a:off x="6104468" y="2514600"/>
            <a:ext cx="491066" cy="2878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6629403" y="2539997"/>
            <a:ext cx="491066" cy="2878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מעוגל 11"/>
          <p:cNvSpPr/>
          <p:nvPr/>
        </p:nvSpPr>
        <p:spPr>
          <a:xfrm>
            <a:off x="7137401" y="2514596"/>
            <a:ext cx="491066" cy="2878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מעוגל 12"/>
          <p:cNvSpPr/>
          <p:nvPr/>
        </p:nvSpPr>
        <p:spPr>
          <a:xfrm>
            <a:off x="7713134" y="2531527"/>
            <a:ext cx="491066" cy="2878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מעוגל 13"/>
          <p:cNvSpPr/>
          <p:nvPr/>
        </p:nvSpPr>
        <p:spPr>
          <a:xfrm>
            <a:off x="8212670" y="2489196"/>
            <a:ext cx="491066" cy="2878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מעוגל 15"/>
          <p:cNvSpPr/>
          <p:nvPr/>
        </p:nvSpPr>
        <p:spPr>
          <a:xfrm>
            <a:off x="5503332" y="2904067"/>
            <a:ext cx="491066" cy="2878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מעוגל 16"/>
          <p:cNvSpPr/>
          <p:nvPr/>
        </p:nvSpPr>
        <p:spPr>
          <a:xfrm>
            <a:off x="6087533" y="2904068"/>
            <a:ext cx="491066" cy="2878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6612468" y="2929465"/>
            <a:ext cx="491066" cy="2878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7145862" y="2921000"/>
            <a:ext cx="1557874" cy="296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8712203" y="2971797"/>
            <a:ext cx="491066" cy="2878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8746067" y="3352796"/>
            <a:ext cx="491066" cy="2878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מעוגל 21"/>
          <p:cNvSpPr/>
          <p:nvPr/>
        </p:nvSpPr>
        <p:spPr>
          <a:xfrm>
            <a:off x="8712206" y="3793066"/>
            <a:ext cx="491066" cy="2878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מלבן מעוגל 22"/>
          <p:cNvSpPr/>
          <p:nvPr/>
        </p:nvSpPr>
        <p:spPr>
          <a:xfrm>
            <a:off x="8703737" y="4241799"/>
            <a:ext cx="491066" cy="2878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מלבן מעוגל 23"/>
          <p:cNvSpPr/>
          <p:nvPr/>
        </p:nvSpPr>
        <p:spPr>
          <a:xfrm>
            <a:off x="5588000" y="3784600"/>
            <a:ext cx="3073404" cy="2462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מעוגל 24"/>
          <p:cNvSpPr/>
          <p:nvPr/>
        </p:nvSpPr>
        <p:spPr>
          <a:xfrm>
            <a:off x="5647267" y="4216398"/>
            <a:ext cx="3073400" cy="3132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מלבן מעוגל 25"/>
          <p:cNvSpPr/>
          <p:nvPr/>
        </p:nvSpPr>
        <p:spPr>
          <a:xfrm>
            <a:off x="5511800" y="3352798"/>
            <a:ext cx="3073400" cy="3132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כמה חידות?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he-IL" sz="2800" dirty="0"/>
              <a:t>המספר הקודם ל </a:t>
            </a:r>
            <a:r>
              <a:rPr lang="en-US" sz="2800" dirty="0"/>
              <a:t>1C</a:t>
            </a:r>
            <a:r>
              <a:rPr lang="he-IL" sz="2800" dirty="0"/>
              <a:t>?					</a:t>
            </a:r>
            <a:r>
              <a:rPr lang="en-US" sz="2800" dirty="0"/>
              <a:t>1B</a:t>
            </a:r>
            <a:r>
              <a:rPr lang="he-IL" sz="2800" dirty="0"/>
              <a:t>		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2800" dirty="0"/>
              <a:t>המספר העוקב ל 79?					</a:t>
            </a:r>
            <a:r>
              <a:rPr lang="en-US" sz="2800" dirty="0"/>
              <a:t>7A</a:t>
            </a:r>
            <a:endParaRPr lang="he-IL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sz="2800" dirty="0"/>
              <a:t>המספר הקודם ל 100?</a:t>
            </a:r>
            <a:r>
              <a:rPr lang="en-US" sz="2800" dirty="0"/>
              <a:t>					FF</a:t>
            </a:r>
            <a:endParaRPr lang="he-IL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sz="2800" dirty="0"/>
              <a:t>7 + 8?</a:t>
            </a:r>
            <a:r>
              <a:rPr lang="en-US" sz="2800" dirty="0"/>
              <a:t>							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8 + 8</a:t>
            </a:r>
            <a:r>
              <a:rPr lang="he-IL" sz="2800" dirty="0"/>
              <a:t>?</a:t>
            </a:r>
            <a:r>
              <a:rPr lang="en-US" sz="2800" dirty="0"/>
              <a:t>							10</a:t>
            </a:r>
            <a:endParaRPr lang="he-IL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sz="2800" dirty="0"/>
              <a:t>המספר העוקב ל 99?</a:t>
            </a:r>
            <a:r>
              <a:rPr lang="en-US" sz="2800" dirty="0"/>
              <a:t>					9A</a:t>
            </a:r>
            <a:endParaRPr lang="he-IL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sz="2800" dirty="0"/>
              <a:t>המספר העוקב ל 119?</a:t>
            </a:r>
            <a:r>
              <a:rPr lang="en-US" sz="2800" dirty="0"/>
              <a:t>					11A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he-IL" sz="2800" dirty="0"/>
              <a:t>המספר העוקב ל </a:t>
            </a:r>
            <a:r>
              <a:rPr lang="en-US" sz="2800" dirty="0"/>
              <a:t>FFF</a:t>
            </a:r>
            <a:r>
              <a:rPr lang="he-IL" sz="2800" dirty="0"/>
              <a:t>?					1000</a:t>
            </a:r>
          </a:p>
          <a:p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3210560" y="1859280"/>
            <a:ext cx="741680" cy="3454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373120" y="2854960"/>
            <a:ext cx="741680" cy="3454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3505200" y="3302000"/>
            <a:ext cx="741680" cy="3454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3352800" y="3810000"/>
            <a:ext cx="741680" cy="3454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3342640" y="4866640"/>
            <a:ext cx="741680" cy="3454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3322320" y="4257040"/>
            <a:ext cx="741680" cy="3454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3129280" y="5242560"/>
            <a:ext cx="741680" cy="3454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3342640" y="2397760"/>
            <a:ext cx="741680" cy="3454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611505"/>
            <a:ext cx="2247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0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04720" y="424447"/>
            <a:ext cx="9285068" cy="1175067"/>
          </a:xfrm>
        </p:spPr>
        <p:txBody>
          <a:bodyPr>
            <a:normAutofit fontScale="90000"/>
          </a:bodyPr>
          <a:lstStyle/>
          <a:p>
            <a:pPr algn="r"/>
            <a:r>
              <a:rPr lang="he-IL" b="1" dirty="0">
                <a:solidFill>
                  <a:schemeClr val="tx1"/>
                </a:solidFill>
                <a:cs typeface="+mn-cs"/>
              </a:rPr>
              <a:t>ייצוג על פי מיקום  בשיטה </a:t>
            </a:r>
            <a:r>
              <a:rPr lang="he-IL" b="1" dirty="0" err="1">
                <a:solidFill>
                  <a:schemeClr val="tx1"/>
                </a:solidFill>
                <a:cs typeface="+mn-cs"/>
              </a:rPr>
              <a:t>ההקסדצימלית</a:t>
            </a:r>
            <a:r>
              <a:rPr lang="he-IL" b="1" dirty="0">
                <a:solidFill>
                  <a:schemeClr val="tx1"/>
                </a:solidFill>
                <a:cs typeface="+mn-cs"/>
              </a:rPr>
              <a:t>  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213337" y="1872306"/>
            <a:ext cx="10128739" cy="294614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3400" dirty="0">
                <a:latin typeface="Arial Rounded MT Bold" panose="020F0704030504030204" pitchFamily="34" charset="0"/>
              </a:rPr>
              <a:t>1</a:t>
            </a:r>
            <a:r>
              <a:rPr lang="en-US" sz="3400" baseline="-25000" dirty="0">
                <a:latin typeface="Arial Rounded MT Bold" panose="020F0704030504030204" pitchFamily="34" charset="0"/>
              </a:rPr>
              <a:t>16</a:t>
            </a:r>
            <a:r>
              <a:rPr lang="en-US" sz="3400" dirty="0">
                <a:latin typeface="Arial Rounded MT Bold" panose="020F0704030504030204" pitchFamily="34" charset="0"/>
              </a:rPr>
              <a:t> = 1*16</a:t>
            </a:r>
            <a:r>
              <a:rPr lang="en-US" sz="3400" baseline="30000" dirty="0">
                <a:latin typeface="Arial Rounded MT Bold" panose="020F0704030504030204" pitchFamily="34" charset="0"/>
              </a:rPr>
              <a:t>0    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(1</a:t>
            </a:r>
            <a:r>
              <a:rPr lang="en-US" sz="3400" baseline="-25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10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pPr algn="l" rtl="0">
              <a:buNone/>
            </a:pPr>
            <a:r>
              <a:rPr lang="en-US" sz="3400" dirty="0">
                <a:latin typeface="Arial Rounded MT Bold" panose="020F0704030504030204" pitchFamily="34" charset="0"/>
              </a:rPr>
              <a:t>10</a:t>
            </a:r>
            <a:r>
              <a:rPr lang="en-US" sz="3400" baseline="-25000" dirty="0">
                <a:latin typeface="Arial Rounded MT Bold" panose="020F0704030504030204" pitchFamily="34" charset="0"/>
              </a:rPr>
              <a:t>16 </a:t>
            </a:r>
            <a:r>
              <a:rPr lang="en-US" sz="3400" dirty="0">
                <a:latin typeface="Arial Rounded MT Bold" panose="020F0704030504030204" pitchFamily="34" charset="0"/>
              </a:rPr>
              <a:t>= 1*16</a:t>
            </a:r>
            <a:r>
              <a:rPr lang="en-US" sz="3400" baseline="30000" dirty="0">
                <a:latin typeface="Arial Rounded MT Bold" panose="020F0704030504030204" pitchFamily="34" charset="0"/>
              </a:rPr>
              <a:t>1    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(16</a:t>
            </a:r>
            <a:r>
              <a:rPr lang="en-US" sz="3400" baseline="-25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10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pPr algn="l" rtl="0">
              <a:buNone/>
            </a:pPr>
            <a:r>
              <a:rPr lang="en-US" sz="3400" dirty="0">
                <a:latin typeface="Arial Rounded MT Bold" panose="020F0704030504030204" pitchFamily="34" charset="0"/>
              </a:rPr>
              <a:t>100</a:t>
            </a:r>
            <a:r>
              <a:rPr lang="en-US" sz="3400" baseline="-25000" dirty="0">
                <a:latin typeface="Arial Rounded MT Bold" panose="020F0704030504030204" pitchFamily="34" charset="0"/>
              </a:rPr>
              <a:t>16 </a:t>
            </a:r>
            <a:r>
              <a:rPr lang="en-US" sz="3400" dirty="0">
                <a:latin typeface="Arial Rounded MT Bold" panose="020F0704030504030204" pitchFamily="34" charset="0"/>
              </a:rPr>
              <a:t>= 1* 16</a:t>
            </a:r>
            <a:r>
              <a:rPr lang="en-US" sz="3400" baseline="30000" dirty="0">
                <a:latin typeface="Arial Rounded MT Bold" panose="020F0704030504030204" pitchFamily="34" charset="0"/>
              </a:rPr>
              <a:t>2    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(256</a:t>
            </a:r>
            <a:r>
              <a:rPr lang="en-US" sz="3400" baseline="-25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10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pPr algn="l" rtl="0">
              <a:buNone/>
            </a:pPr>
            <a:r>
              <a:rPr lang="en-US" sz="3400" dirty="0">
                <a:latin typeface="Arial Rounded MT Bold" panose="020F0704030504030204" pitchFamily="34" charset="0"/>
              </a:rPr>
              <a:t>1000</a:t>
            </a:r>
            <a:r>
              <a:rPr lang="en-US" sz="3400" baseline="-25000" dirty="0">
                <a:latin typeface="Arial Rounded MT Bold" panose="020F0704030504030204" pitchFamily="34" charset="0"/>
              </a:rPr>
              <a:t>16</a:t>
            </a:r>
            <a:r>
              <a:rPr lang="en-US" sz="3400" dirty="0">
                <a:latin typeface="Arial Rounded MT Bold" panose="020F0704030504030204" pitchFamily="34" charset="0"/>
              </a:rPr>
              <a:t> =</a:t>
            </a:r>
            <a:r>
              <a:rPr lang="en-US" sz="3400" baseline="-25000" dirty="0">
                <a:latin typeface="Arial Rounded MT Bold" panose="020F0704030504030204" pitchFamily="34" charset="0"/>
              </a:rPr>
              <a:t> </a:t>
            </a:r>
            <a:r>
              <a:rPr lang="en-US" sz="3400" dirty="0">
                <a:latin typeface="Arial Rounded MT Bold" panose="020F0704030504030204" pitchFamily="34" charset="0"/>
              </a:rPr>
              <a:t>1*16</a:t>
            </a:r>
            <a:r>
              <a:rPr lang="en-US" sz="3400" baseline="30000" dirty="0">
                <a:latin typeface="Arial Rounded MT Bold" panose="020F0704030504030204" pitchFamily="34" charset="0"/>
              </a:rPr>
              <a:t>3     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(4,096</a:t>
            </a:r>
            <a:r>
              <a:rPr lang="en-US" sz="3400" baseline="-25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10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)   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 algn="l" rtl="0">
              <a:buNone/>
            </a:pP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814321" y="4480560"/>
            <a:ext cx="77747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9900CC"/>
                </a:solidFill>
              </a:rPr>
              <a:t>6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  <a:r>
              <a:rPr lang="en-US" sz="3200" b="1" baseline="-25000" dirty="0"/>
              <a:t>16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chemeClr val="accent1"/>
                </a:solidFill>
              </a:rPr>
              <a:t>?</a:t>
            </a:r>
          </a:p>
          <a:p>
            <a:pPr algn="l" rtl="0"/>
            <a:endParaRPr lang="en-US" sz="2000" dirty="0">
              <a:solidFill>
                <a:srgbClr val="FF0000"/>
              </a:solidFill>
            </a:endParaRPr>
          </a:p>
          <a:p>
            <a:pPr algn="l" rtl="0"/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9900CC"/>
                </a:solidFill>
              </a:rPr>
              <a:t>6</a:t>
            </a:r>
            <a:r>
              <a:rPr lang="en-US" sz="3200" dirty="0">
                <a:solidFill>
                  <a:srgbClr val="00B0F0"/>
                </a:solidFill>
              </a:rPr>
              <a:t>C</a:t>
            </a:r>
            <a:r>
              <a:rPr lang="en-US" sz="3200" baseline="-25000" dirty="0"/>
              <a:t>16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0000"/>
                </a:solidFill>
              </a:rPr>
              <a:t>1*16</a:t>
            </a:r>
            <a:r>
              <a:rPr lang="en-US" sz="3200" baseline="30000" dirty="0">
                <a:solidFill>
                  <a:srgbClr val="FF0000"/>
                </a:solidFill>
              </a:rPr>
              <a:t>2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9900CC"/>
                </a:solidFill>
              </a:rPr>
              <a:t>6*16</a:t>
            </a:r>
            <a:r>
              <a:rPr lang="en-US" sz="3200" baseline="30000" dirty="0">
                <a:solidFill>
                  <a:srgbClr val="9900CC"/>
                </a:solidFill>
              </a:rPr>
              <a:t>1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B0F0"/>
                </a:solidFill>
              </a:rPr>
              <a:t>12*16</a:t>
            </a:r>
            <a:r>
              <a:rPr lang="en-US" sz="3200" baseline="30000" dirty="0">
                <a:solidFill>
                  <a:srgbClr val="00B0F0"/>
                </a:solidFill>
              </a:rPr>
              <a:t>0  </a:t>
            </a:r>
            <a:endParaRPr lang="en-US" sz="3200" baseline="30000" dirty="0"/>
          </a:p>
          <a:p>
            <a:pPr algn="l" rtl="0"/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9900CC"/>
                </a:solidFill>
              </a:rPr>
              <a:t>6</a:t>
            </a:r>
            <a:r>
              <a:rPr lang="en-US" sz="3200" dirty="0">
                <a:solidFill>
                  <a:srgbClr val="00B0F0"/>
                </a:solidFill>
              </a:rPr>
              <a:t>C</a:t>
            </a:r>
            <a:r>
              <a:rPr lang="en-US" sz="3200" baseline="-25000" dirty="0"/>
              <a:t>16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0000"/>
                </a:solidFill>
              </a:rPr>
              <a:t>1*256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9900CC"/>
                </a:solidFill>
              </a:rPr>
              <a:t>6*16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B0F0"/>
                </a:solidFill>
              </a:rPr>
              <a:t>12*1 	</a:t>
            </a:r>
            <a:r>
              <a:rPr lang="en-US" sz="3200" dirty="0"/>
              <a:t>= 364</a:t>
            </a:r>
            <a:r>
              <a:rPr lang="en-US" sz="3200" baseline="-25000" dirty="0"/>
              <a:t>10</a:t>
            </a:r>
          </a:p>
        </p:txBody>
      </p:sp>
      <p:pic>
        <p:nvPicPr>
          <p:cNvPr id="3074" name="Picture 2" descr="http://www.verjaardagcadeautips.nl/wp-content/uploads/2012/07/16jaar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8" y="130931"/>
            <a:ext cx="1762100" cy="17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מבט לאחור">
  <a:themeElements>
    <a:clrScheme name="כתום צהוב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1787</TotalTime>
  <Words>1112</Words>
  <Application>Microsoft Office PowerPoint</Application>
  <PresentationFormat>מסך רחב</PresentationFormat>
  <Paragraphs>593</Paragraphs>
  <Slides>27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6" baseType="lpstr">
      <vt:lpstr>Arial Unicode MS</vt:lpstr>
      <vt:lpstr>Arial</vt:lpstr>
      <vt:lpstr>Arial Rounded MT Bold</vt:lpstr>
      <vt:lpstr>Calibri</vt:lpstr>
      <vt:lpstr>Calibri Light</vt:lpstr>
      <vt:lpstr>David</vt:lpstr>
      <vt:lpstr>Times New Roman</vt:lpstr>
      <vt:lpstr>Wingdings</vt:lpstr>
      <vt:lpstr>מבט לאחור</vt:lpstr>
      <vt:lpstr>ייצוג מידע במחשב</vt:lpstr>
      <vt:lpstr>השיטה העשרונית</vt:lpstr>
      <vt:lpstr>המחשב</vt:lpstr>
      <vt:lpstr>השיטה הבינארית</vt:lpstr>
      <vt:lpstr>השיטה הבינארית </vt:lpstr>
      <vt:lpstr>השיטה ההקסדצימלית</vt:lpstr>
      <vt:lpstr>אז איך נספור?</vt:lpstr>
      <vt:lpstr>כמה חידות?</vt:lpstr>
      <vt:lpstr>ייצוג על פי מיקום  בשיטה ההקסדצימלית  </vt:lpstr>
      <vt:lpstr>המרה מבסיס 16 לבסיס 10</vt:lpstr>
      <vt:lpstr>להמחשה...</vt:lpstr>
      <vt:lpstr>מעבר מבסיס 10 לבסיס כלשהו</vt:lpstr>
      <vt:lpstr>אז איך ממירים מבסיס 10  לבסיס 16?    </vt:lpstr>
      <vt:lpstr>אז איך ממירים מבסיס 10 לבסיס 16?</vt:lpstr>
      <vt:lpstr>מעבר מבסיס 10 לבסיס 16 - תרגיל</vt:lpstr>
      <vt:lpstr>כיצד נשמר המידע במחשב?</vt:lpstr>
      <vt:lpstr>ייצוג בינארי במחשב</vt:lpstr>
      <vt:lpstr>אילו מספרים מייצגים הבתים הבאים:</vt:lpstr>
      <vt:lpstr>בסיס הקסדצימלי ובסיס בינארי</vt:lpstr>
      <vt:lpstr>המרה מבסיס 2  לבסיס 16</vt:lpstr>
      <vt:lpstr>המרה מבסיס 2  לבסיס 16</vt:lpstr>
      <vt:lpstr>אילו מספרים מייצגים הבתים הבאים ב HEX:</vt:lpstr>
      <vt:lpstr>המרה מבסיס 16  לבסיס 2</vt:lpstr>
      <vt:lpstr>המרה מבסיס 16  לבסיס 2</vt:lpstr>
      <vt:lpstr>ייצוג המידע במחשב</vt:lpstr>
      <vt:lpstr>מעבר מבסיס 16 לבסיס 2 - תרגיל</vt:lpstr>
      <vt:lpstr>תרגול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135</cp:revision>
  <dcterms:created xsi:type="dcterms:W3CDTF">2016-07-05T08:00:04Z</dcterms:created>
  <dcterms:modified xsi:type="dcterms:W3CDTF">2018-07-07T04:23:58Z</dcterms:modified>
</cp:coreProperties>
</file>