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15"/>
  </p:notesMasterIdLst>
  <p:sldIdLst>
    <p:sldId id="256" r:id="rId2"/>
    <p:sldId id="308" r:id="rId3"/>
    <p:sldId id="309" r:id="rId4"/>
    <p:sldId id="307" r:id="rId5"/>
    <p:sldId id="259" r:id="rId6"/>
    <p:sldId id="274" r:id="rId7"/>
    <p:sldId id="282" r:id="rId8"/>
    <p:sldId id="272" r:id="rId9"/>
    <p:sldId id="283" r:id="rId10"/>
    <p:sldId id="27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CC"/>
    <a:srgbClr val="107A15"/>
    <a:srgbClr val="006600"/>
    <a:srgbClr val="00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4F1C6-EACB-4EF4-A758-0EFA25EB04E2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8506C63A-02C3-4823-9F49-A4A9E3B6942A}" type="pres">
      <dgm:prSet presAssocID="{3F64F1C6-EACB-4EF4-A758-0EFA25EB04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7E944A1-8251-43B5-8B25-A75AA8CDA5CB}" type="presOf" srcId="{3F64F1C6-EACB-4EF4-A758-0EFA25EB04E2}" destId="{8506C63A-02C3-4823-9F49-A4A9E3B6942A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C1C51-7D11-4CCF-8782-41253DC0D1D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E20558F7-FE8A-4F1F-AA73-B2FAA3E777F5}">
      <dgm:prSet phldrT="[טקסט]"/>
      <dgm:spPr/>
      <dgm:t>
        <a:bodyPr/>
        <a:lstStyle/>
        <a:p>
          <a:pPr rtl="1"/>
          <a:r>
            <a:rPr lang="he-IL" dirty="0"/>
            <a:t>מעבד</a:t>
          </a:r>
        </a:p>
      </dgm:t>
    </dgm:pt>
    <dgm:pt modelId="{052AEFF8-1954-4C19-8AF8-00F342C40907}" type="parTrans" cxnId="{778C16EF-81AC-4E92-A814-4F959341CDE9}">
      <dgm:prSet/>
      <dgm:spPr/>
      <dgm:t>
        <a:bodyPr/>
        <a:lstStyle/>
        <a:p>
          <a:pPr rtl="1"/>
          <a:endParaRPr lang="he-IL"/>
        </a:p>
      </dgm:t>
    </dgm:pt>
    <dgm:pt modelId="{44C65B43-0723-47EB-ACA9-152AD376C98F}" type="sibTrans" cxnId="{778C16EF-81AC-4E92-A814-4F959341CDE9}">
      <dgm:prSet/>
      <dgm:spPr/>
      <dgm:t>
        <a:bodyPr/>
        <a:lstStyle/>
        <a:p>
          <a:pPr rtl="1"/>
          <a:endParaRPr lang="he-IL"/>
        </a:p>
      </dgm:t>
    </dgm:pt>
    <dgm:pt modelId="{7EAB9927-6C29-4563-8EDB-D68D4AE38DA9}">
      <dgm:prSet phldrT="[טקסט]"/>
      <dgm:spPr/>
      <dgm:t>
        <a:bodyPr/>
        <a:lstStyle/>
        <a:p>
          <a:pPr rtl="1"/>
          <a:r>
            <a:rPr lang="he-IL" dirty="0"/>
            <a:t>עכבר</a:t>
          </a:r>
        </a:p>
      </dgm:t>
    </dgm:pt>
    <dgm:pt modelId="{E206EDB8-4089-4197-AA11-426FF1FD7596}" type="parTrans" cxnId="{9251E2E3-0800-446B-A234-AC137234D12E}">
      <dgm:prSet/>
      <dgm:spPr/>
      <dgm:t>
        <a:bodyPr/>
        <a:lstStyle/>
        <a:p>
          <a:pPr rtl="1"/>
          <a:endParaRPr lang="he-IL"/>
        </a:p>
      </dgm:t>
    </dgm:pt>
    <dgm:pt modelId="{1CDF39EF-BE10-42B6-A841-408EDAAC02EC}" type="sibTrans" cxnId="{9251E2E3-0800-446B-A234-AC137234D12E}">
      <dgm:prSet/>
      <dgm:spPr/>
      <dgm:t>
        <a:bodyPr/>
        <a:lstStyle/>
        <a:p>
          <a:pPr rtl="1"/>
          <a:endParaRPr lang="he-IL"/>
        </a:p>
      </dgm:t>
    </dgm:pt>
    <dgm:pt modelId="{578382C2-93DF-40D9-A251-456A15645362}">
      <dgm:prSet phldrT="[טקסט]"/>
      <dgm:spPr/>
      <dgm:t>
        <a:bodyPr/>
        <a:lstStyle/>
        <a:p>
          <a:pPr rtl="1"/>
          <a:r>
            <a:rPr lang="he-IL"/>
            <a:t>מקלדת</a:t>
          </a:r>
          <a:endParaRPr lang="he-IL" dirty="0"/>
        </a:p>
      </dgm:t>
    </dgm:pt>
    <dgm:pt modelId="{58392DDC-BCFA-4AB6-970C-269095F4FBB4}" type="parTrans" cxnId="{F952CE59-84C5-4B60-9D32-A3FFAADF1748}">
      <dgm:prSet/>
      <dgm:spPr/>
      <dgm:t>
        <a:bodyPr/>
        <a:lstStyle/>
        <a:p>
          <a:pPr rtl="1"/>
          <a:endParaRPr lang="he-IL"/>
        </a:p>
      </dgm:t>
    </dgm:pt>
    <dgm:pt modelId="{217A38B6-9037-4512-8302-F7EDE1B10EBF}" type="sibTrans" cxnId="{F952CE59-84C5-4B60-9D32-A3FFAADF1748}">
      <dgm:prSet/>
      <dgm:spPr/>
      <dgm:t>
        <a:bodyPr/>
        <a:lstStyle/>
        <a:p>
          <a:pPr rtl="1"/>
          <a:endParaRPr lang="he-IL"/>
        </a:p>
      </dgm:t>
    </dgm:pt>
    <dgm:pt modelId="{3904E29A-21DF-441A-88DA-7FB79C41E8B5}">
      <dgm:prSet phldrT="[טקסט]"/>
      <dgm:spPr/>
      <dgm:t>
        <a:bodyPr/>
        <a:lstStyle/>
        <a:p>
          <a:pPr rtl="1"/>
          <a:r>
            <a:rPr lang="he-IL" dirty="0"/>
            <a:t>מסך</a:t>
          </a:r>
        </a:p>
      </dgm:t>
    </dgm:pt>
    <dgm:pt modelId="{392CD320-9CEE-4AC8-9CAE-A661AD7E35FA}" type="parTrans" cxnId="{5241A6C2-E0EC-4DB7-99AE-8A459AD7CAEE}">
      <dgm:prSet/>
      <dgm:spPr/>
      <dgm:t>
        <a:bodyPr/>
        <a:lstStyle/>
        <a:p>
          <a:pPr rtl="1"/>
          <a:endParaRPr lang="he-IL"/>
        </a:p>
      </dgm:t>
    </dgm:pt>
    <dgm:pt modelId="{8E286E2C-A72F-43C8-B26E-51F5FB132290}" type="sibTrans" cxnId="{5241A6C2-E0EC-4DB7-99AE-8A459AD7CAEE}">
      <dgm:prSet/>
      <dgm:spPr/>
      <dgm:t>
        <a:bodyPr/>
        <a:lstStyle/>
        <a:p>
          <a:pPr rtl="1"/>
          <a:endParaRPr lang="he-IL"/>
        </a:p>
      </dgm:t>
    </dgm:pt>
    <dgm:pt modelId="{0BBD5440-675A-4988-AAA4-DFF17DB9F446}">
      <dgm:prSet phldrT="[טקסט]"/>
      <dgm:spPr/>
      <dgm:t>
        <a:bodyPr/>
        <a:lstStyle/>
        <a:p>
          <a:pPr rtl="1"/>
          <a:r>
            <a:rPr lang="en-US" dirty="0"/>
            <a:t>PIC</a:t>
          </a:r>
          <a:endParaRPr lang="he-IL" dirty="0"/>
        </a:p>
      </dgm:t>
    </dgm:pt>
    <dgm:pt modelId="{6EDA66FB-B6E0-4C3B-A09B-45A77C5F49D3}" type="parTrans" cxnId="{10A6544A-BF34-4319-9AD7-62FB0B3ECAEA}">
      <dgm:prSet/>
      <dgm:spPr/>
      <dgm:t>
        <a:bodyPr/>
        <a:lstStyle/>
        <a:p>
          <a:pPr rtl="1"/>
          <a:endParaRPr lang="he-IL"/>
        </a:p>
      </dgm:t>
    </dgm:pt>
    <dgm:pt modelId="{1F0D6745-9A02-4CD3-9698-38E479DD1D6F}" type="sibTrans" cxnId="{10A6544A-BF34-4319-9AD7-62FB0B3ECAEA}">
      <dgm:prSet/>
      <dgm:spPr/>
      <dgm:t>
        <a:bodyPr/>
        <a:lstStyle/>
        <a:p>
          <a:pPr rtl="1"/>
          <a:endParaRPr lang="he-IL"/>
        </a:p>
      </dgm:t>
    </dgm:pt>
    <dgm:pt modelId="{205EF3FD-B14E-4E6C-B49E-4C896B0BA845}" type="pres">
      <dgm:prSet presAssocID="{23CC1C51-7D11-4CCF-8782-41253DC0D1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24668118-8CAF-45E7-A650-35C323E34872}" type="pres">
      <dgm:prSet presAssocID="{E20558F7-FE8A-4F1F-AA73-B2FAA3E777F5}" presName="hierRoot1" presStyleCnt="0">
        <dgm:presLayoutVars>
          <dgm:hierBranch val="init"/>
        </dgm:presLayoutVars>
      </dgm:prSet>
      <dgm:spPr/>
    </dgm:pt>
    <dgm:pt modelId="{2F9EB8E2-5E67-49B3-8C33-E68CCD28E9B0}" type="pres">
      <dgm:prSet presAssocID="{E20558F7-FE8A-4F1F-AA73-B2FAA3E777F5}" presName="rootComposite1" presStyleCnt="0"/>
      <dgm:spPr/>
    </dgm:pt>
    <dgm:pt modelId="{5035BFE4-297E-4B52-BEE3-219912ECD1E8}" type="pres">
      <dgm:prSet presAssocID="{E20558F7-FE8A-4F1F-AA73-B2FAA3E777F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CE4D74C-D689-426F-9859-59CD2B697E02}" type="pres">
      <dgm:prSet presAssocID="{E20558F7-FE8A-4F1F-AA73-B2FAA3E777F5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6BC27480-8FA7-42B4-AB03-0B8CDFB76461}" type="pres">
      <dgm:prSet presAssocID="{E20558F7-FE8A-4F1F-AA73-B2FAA3E777F5}" presName="hierChild2" presStyleCnt="0"/>
      <dgm:spPr/>
    </dgm:pt>
    <dgm:pt modelId="{B5F0ECAC-6ECA-4B03-A27C-01E042C0A0E5}" type="pres">
      <dgm:prSet presAssocID="{6EDA66FB-B6E0-4C3B-A09B-45A77C5F49D3}" presName="Name64" presStyleLbl="parChTrans1D2" presStyleIdx="0" presStyleCnt="1"/>
      <dgm:spPr/>
      <dgm:t>
        <a:bodyPr/>
        <a:lstStyle/>
        <a:p>
          <a:pPr rtl="1"/>
          <a:endParaRPr lang="he-IL"/>
        </a:p>
      </dgm:t>
    </dgm:pt>
    <dgm:pt modelId="{78303275-7FFB-4154-B72B-84489F699EDC}" type="pres">
      <dgm:prSet presAssocID="{0BBD5440-675A-4988-AAA4-DFF17DB9F446}" presName="hierRoot2" presStyleCnt="0">
        <dgm:presLayoutVars>
          <dgm:hierBranch val="init"/>
        </dgm:presLayoutVars>
      </dgm:prSet>
      <dgm:spPr/>
    </dgm:pt>
    <dgm:pt modelId="{F58D2571-53C2-4A95-BB2E-860850EA10D2}" type="pres">
      <dgm:prSet presAssocID="{0BBD5440-675A-4988-AAA4-DFF17DB9F446}" presName="rootComposite" presStyleCnt="0"/>
      <dgm:spPr/>
    </dgm:pt>
    <dgm:pt modelId="{D01BD8C4-7F2A-46D8-A08F-5DFE36F31286}" type="pres">
      <dgm:prSet presAssocID="{0BBD5440-675A-4988-AAA4-DFF17DB9F44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E530A41-D5E4-4A2B-A848-2AC9BE6A0D39}" type="pres">
      <dgm:prSet presAssocID="{0BBD5440-675A-4988-AAA4-DFF17DB9F446}" presName="rootConnector" presStyleLbl="node2" presStyleIdx="0" presStyleCnt="1"/>
      <dgm:spPr/>
      <dgm:t>
        <a:bodyPr/>
        <a:lstStyle/>
        <a:p>
          <a:pPr rtl="1"/>
          <a:endParaRPr lang="he-IL"/>
        </a:p>
      </dgm:t>
    </dgm:pt>
    <dgm:pt modelId="{66DF5CD8-8E5C-46EA-8D09-D65EAA0FA455}" type="pres">
      <dgm:prSet presAssocID="{0BBD5440-675A-4988-AAA4-DFF17DB9F446}" presName="hierChild4" presStyleCnt="0"/>
      <dgm:spPr/>
    </dgm:pt>
    <dgm:pt modelId="{20777901-4FD9-4DAA-AA9E-8A40035745B7}" type="pres">
      <dgm:prSet presAssocID="{E206EDB8-4089-4197-AA11-426FF1FD7596}" presName="Name64" presStyleLbl="parChTrans1D3" presStyleIdx="0" presStyleCnt="3"/>
      <dgm:spPr/>
      <dgm:t>
        <a:bodyPr/>
        <a:lstStyle/>
        <a:p>
          <a:pPr rtl="1"/>
          <a:endParaRPr lang="he-IL"/>
        </a:p>
      </dgm:t>
    </dgm:pt>
    <dgm:pt modelId="{5D85BC1A-C13C-44EE-BE26-52709E61EDBC}" type="pres">
      <dgm:prSet presAssocID="{7EAB9927-6C29-4563-8EDB-D68D4AE38DA9}" presName="hierRoot2" presStyleCnt="0">
        <dgm:presLayoutVars>
          <dgm:hierBranch val="init"/>
        </dgm:presLayoutVars>
      </dgm:prSet>
      <dgm:spPr/>
    </dgm:pt>
    <dgm:pt modelId="{83FE5A63-1E47-4911-A4E1-7AE6BBBAE9E2}" type="pres">
      <dgm:prSet presAssocID="{7EAB9927-6C29-4563-8EDB-D68D4AE38DA9}" presName="rootComposite" presStyleCnt="0"/>
      <dgm:spPr/>
    </dgm:pt>
    <dgm:pt modelId="{A1CFF93F-2897-4D7E-999F-EBC7D7697BB7}" type="pres">
      <dgm:prSet presAssocID="{7EAB9927-6C29-4563-8EDB-D68D4AE38DA9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1756A62-F48B-4D7C-B66E-96979D61DB04}" type="pres">
      <dgm:prSet presAssocID="{7EAB9927-6C29-4563-8EDB-D68D4AE38DA9}" presName="rootConnector" presStyleLbl="node3" presStyleIdx="0" presStyleCnt="3"/>
      <dgm:spPr/>
      <dgm:t>
        <a:bodyPr/>
        <a:lstStyle/>
        <a:p>
          <a:pPr rtl="1"/>
          <a:endParaRPr lang="he-IL"/>
        </a:p>
      </dgm:t>
    </dgm:pt>
    <dgm:pt modelId="{E319F1EC-3460-44E2-85BF-B9559E046CBF}" type="pres">
      <dgm:prSet presAssocID="{7EAB9927-6C29-4563-8EDB-D68D4AE38DA9}" presName="hierChild4" presStyleCnt="0"/>
      <dgm:spPr/>
    </dgm:pt>
    <dgm:pt modelId="{4BFAB688-3D2D-4388-86DA-27BB9BDAA217}" type="pres">
      <dgm:prSet presAssocID="{7EAB9927-6C29-4563-8EDB-D68D4AE38DA9}" presName="hierChild5" presStyleCnt="0"/>
      <dgm:spPr/>
    </dgm:pt>
    <dgm:pt modelId="{E7C33EC7-8AF6-4566-B943-E92403873128}" type="pres">
      <dgm:prSet presAssocID="{58392DDC-BCFA-4AB6-970C-269095F4FBB4}" presName="Name64" presStyleLbl="parChTrans1D3" presStyleIdx="1" presStyleCnt="3"/>
      <dgm:spPr/>
      <dgm:t>
        <a:bodyPr/>
        <a:lstStyle/>
        <a:p>
          <a:pPr rtl="1"/>
          <a:endParaRPr lang="he-IL"/>
        </a:p>
      </dgm:t>
    </dgm:pt>
    <dgm:pt modelId="{CC9569DC-C8D6-47D2-ADE9-322ED7CD947A}" type="pres">
      <dgm:prSet presAssocID="{578382C2-93DF-40D9-A251-456A15645362}" presName="hierRoot2" presStyleCnt="0">
        <dgm:presLayoutVars>
          <dgm:hierBranch val="init"/>
        </dgm:presLayoutVars>
      </dgm:prSet>
      <dgm:spPr/>
    </dgm:pt>
    <dgm:pt modelId="{F19A8CCC-E6B4-4EF2-9A99-1B7E6953C05B}" type="pres">
      <dgm:prSet presAssocID="{578382C2-93DF-40D9-A251-456A15645362}" presName="rootComposite" presStyleCnt="0"/>
      <dgm:spPr/>
    </dgm:pt>
    <dgm:pt modelId="{43CC8B06-8973-426D-B6F2-8236EB13FF65}" type="pres">
      <dgm:prSet presAssocID="{578382C2-93DF-40D9-A251-456A15645362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40A6A39-BF74-4EBB-B998-AC94A2E0258C}" type="pres">
      <dgm:prSet presAssocID="{578382C2-93DF-40D9-A251-456A15645362}" presName="rootConnector" presStyleLbl="node3" presStyleIdx="1" presStyleCnt="3"/>
      <dgm:spPr/>
      <dgm:t>
        <a:bodyPr/>
        <a:lstStyle/>
        <a:p>
          <a:pPr rtl="1"/>
          <a:endParaRPr lang="he-IL"/>
        </a:p>
      </dgm:t>
    </dgm:pt>
    <dgm:pt modelId="{D2A55D14-F9C9-4538-9020-D3BB7BC341AE}" type="pres">
      <dgm:prSet presAssocID="{578382C2-93DF-40D9-A251-456A15645362}" presName="hierChild4" presStyleCnt="0"/>
      <dgm:spPr/>
    </dgm:pt>
    <dgm:pt modelId="{6D6030DE-C1E6-4D4D-A4C6-A5D576297396}" type="pres">
      <dgm:prSet presAssocID="{578382C2-93DF-40D9-A251-456A15645362}" presName="hierChild5" presStyleCnt="0"/>
      <dgm:spPr/>
    </dgm:pt>
    <dgm:pt modelId="{936FF59C-BD0D-432A-A2EC-B251E0D1E1D2}" type="pres">
      <dgm:prSet presAssocID="{392CD320-9CEE-4AC8-9CAE-A661AD7E35FA}" presName="Name64" presStyleLbl="parChTrans1D3" presStyleIdx="2" presStyleCnt="3"/>
      <dgm:spPr/>
      <dgm:t>
        <a:bodyPr/>
        <a:lstStyle/>
        <a:p>
          <a:pPr rtl="1"/>
          <a:endParaRPr lang="he-IL"/>
        </a:p>
      </dgm:t>
    </dgm:pt>
    <dgm:pt modelId="{89558984-8CDD-4729-831A-9BB3789CB61C}" type="pres">
      <dgm:prSet presAssocID="{3904E29A-21DF-441A-88DA-7FB79C41E8B5}" presName="hierRoot2" presStyleCnt="0">
        <dgm:presLayoutVars>
          <dgm:hierBranch val="init"/>
        </dgm:presLayoutVars>
      </dgm:prSet>
      <dgm:spPr/>
    </dgm:pt>
    <dgm:pt modelId="{03E03B7B-C23C-4AC3-B431-DD28B7C36D53}" type="pres">
      <dgm:prSet presAssocID="{3904E29A-21DF-441A-88DA-7FB79C41E8B5}" presName="rootComposite" presStyleCnt="0"/>
      <dgm:spPr/>
    </dgm:pt>
    <dgm:pt modelId="{1E6B5130-FA6B-469E-BBDE-AC465AE2A9C1}" type="pres">
      <dgm:prSet presAssocID="{3904E29A-21DF-441A-88DA-7FB79C41E8B5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E352E55-1F37-4E6C-A97E-243D5E5644A0}" type="pres">
      <dgm:prSet presAssocID="{3904E29A-21DF-441A-88DA-7FB79C41E8B5}" presName="rootConnector" presStyleLbl="node3" presStyleIdx="2" presStyleCnt="3"/>
      <dgm:spPr/>
      <dgm:t>
        <a:bodyPr/>
        <a:lstStyle/>
        <a:p>
          <a:pPr rtl="1"/>
          <a:endParaRPr lang="he-IL"/>
        </a:p>
      </dgm:t>
    </dgm:pt>
    <dgm:pt modelId="{CD074995-C81F-4329-9B6C-01BB1984CB78}" type="pres">
      <dgm:prSet presAssocID="{3904E29A-21DF-441A-88DA-7FB79C41E8B5}" presName="hierChild4" presStyleCnt="0"/>
      <dgm:spPr/>
    </dgm:pt>
    <dgm:pt modelId="{1FB8CC91-C114-40B3-A002-9349BFF6D2B1}" type="pres">
      <dgm:prSet presAssocID="{3904E29A-21DF-441A-88DA-7FB79C41E8B5}" presName="hierChild5" presStyleCnt="0"/>
      <dgm:spPr/>
    </dgm:pt>
    <dgm:pt modelId="{33C6633D-5DE3-4511-8AFA-E308F78AF5B6}" type="pres">
      <dgm:prSet presAssocID="{0BBD5440-675A-4988-AAA4-DFF17DB9F446}" presName="hierChild5" presStyleCnt="0"/>
      <dgm:spPr/>
    </dgm:pt>
    <dgm:pt modelId="{67894C81-8FBB-4B62-8319-4E097068E64A}" type="pres">
      <dgm:prSet presAssocID="{E20558F7-FE8A-4F1F-AA73-B2FAA3E777F5}" presName="hierChild3" presStyleCnt="0"/>
      <dgm:spPr/>
    </dgm:pt>
  </dgm:ptLst>
  <dgm:cxnLst>
    <dgm:cxn modelId="{10A6544A-BF34-4319-9AD7-62FB0B3ECAEA}" srcId="{E20558F7-FE8A-4F1F-AA73-B2FAA3E777F5}" destId="{0BBD5440-675A-4988-AAA4-DFF17DB9F446}" srcOrd="0" destOrd="0" parTransId="{6EDA66FB-B6E0-4C3B-A09B-45A77C5F49D3}" sibTransId="{1F0D6745-9A02-4CD3-9698-38E479DD1D6F}"/>
    <dgm:cxn modelId="{5241A6C2-E0EC-4DB7-99AE-8A459AD7CAEE}" srcId="{0BBD5440-675A-4988-AAA4-DFF17DB9F446}" destId="{3904E29A-21DF-441A-88DA-7FB79C41E8B5}" srcOrd="2" destOrd="0" parTransId="{392CD320-9CEE-4AC8-9CAE-A661AD7E35FA}" sibTransId="{8E286E2C-A72F-43C8-B26E-51F5FB132290}"/>
    <dgm:cxn modelId="{3182B040-1FD5-489D-87EF-71FFF77A483E}" type="presOf" srcId="{392CD320-9CEE-4AC8-9CAE-A661AD7E35FA}" destId="{936FF59C-BD0D-432A-A2EC-B251E0D1E1D2}" srcOrd="0" destOrd="0" presId="urn:microsoft.com/office/officeart/2009/3/layout/HorizontalOrganizationChart"/>
    <dgm:cxn modelId="{EB28BDD3-66DB-408C-A93A-57DB79203C0E}" type="presOf" srcId="{E20558F7-FE8A-4F1F-AA73-B2FAA3E777F5}" destId="{5035BFE4-297E-4B52-BEE3-219912ECD1E8}" srcOrd="0" destOrd="0" presId="urn:microsoft.com/office/officeart/2009/3/layout/HorizontalOrganizationChart"/>
    <dgm:cxn modelId="{7A6BDB14-24A4-4D40-AFE1-137305CCC5D0}" type="presOf" srcId="{3904E29A-21DF-441A-88DA-7FB79C41E8B5}" destId="{1E6B5130-FA6B-469E-BBDE-AC465AE2A9C1}" srcOrd="0" destOrd="0" presId="urn:microsoft.com/office/officeart/2009/3/layout/HorizontalOrganizationChart"/>
    <dgm:cxn modelId="{608E02B3-7B1D-4064-9FD9-851F0D4306CE}" type="presOf" srcId="{E206EDB8-4089-4197-AA11-426FF1FD7596}" destId="{20777901-4FD9-4DAA-AA9E-8A40035745B7}" srcOrd="0" destOrd="0" presId="urn:microsoft.com/office/officeart/2009/3/layout/HorizontalOrganizationChart"/>
    <dgm:cxn modelId="{26F6850E-AEEE-4920-9409-BEE32CB53911}" type="presOf" srcId="{3904E29A-21DF-441A-88DA-7FB79C41E8B5}" destId="{EE352E55-1F37-4E6C-A97E-243D5E5644A0}" srcOrd="1" destOrd="0" presId="urn:microsoft.com/office/officeart/2009/3/layout/HorizontalOrganizationChart"/>
    <dgm:cxn modelId="{29AB37AA-D78C-4F70-A835-BBE92C5CD7DA}" type="presOf" srcId="{578382C2-93DF-40D9-A251-456A15645362}" destId="{840A6A39-BF74-4EBB-B998-AC94A2E0258C}" srcOrd="1" destOrd="0" presId="urn:microsoft.com/office/officeart/2009/3/layout/HorizontalOrganizationChart"/>
    <dgm:cxn modelId="{85082F0F-B73A-4D6B-96AA-BF6BA6CEF0C2}" type="presOf" srcId="{7EAB9927-6C29-4563-8EDB-D68D4AE38DA9}" destId="{21756A62-F48B-4D7C-B66E-96979D61DB04}" srcOrd="1" destOrd="0" presId="urn:microsoft.com/office/officeart/2009/3/layout/HorizontalOrganizationChart"/>
    <dgm:cxn modelId="{A8D6EB04-D1CB-4B62-AD58-C23104764852}" type="presOf" srcId="{0BBD5440-675A-4988-AAA4-DFF17DB9F446}" destId="{D01BD8C4-7F2A-46D8-A08F-5DFE36F31286}" srcOrd="0" destOrd="0" presId="urn:microsoft.com/office/officeart/2009/3/layout/HorizontalOrganizationChart"/>
    <dgm:cxn modelId="{9B5DBBCD-F06F-48FF-9C85-5775FCEA0468}" type="presOf" srcId="{23CC1C51-7D11-4CCF-8782-41253DC0D1DF}" destId="{205EF3FD-B14E-4E6C-B49E-4C896B0BA845}" srcOrd="0" destOrd="0" presId="urn:microsoft.com/office/officeart/2009/3/layout/HorizontalOrganizationChart"/>
    <dgm:cxn modelId="{4A977811-481D-4E34-9ACE-3BF5993FDB19}" type="presOf" srcId="{58392DDC-BCFA-4AB6-970C-269095F4FBB4}" destId="{E7C33EC7-8AF6-4566-B943-E92403873128}" srcOrd="0" destOrd="0" presId="urn:microsoft.com/office/officeart/2009/3/layout/HorizontalOrganizationChart"/>
    <dgm:cxn modelId="{F312CA98-784E-42BB-ACD8-06BC6515FC49}" type="presOf" srcId="{E20558F7-FE8A-4F1F-AA73-B2FAA3E777F5}" destId="{ACE4D74C-D689-426F-9859-59CD2B697E02}" srcOrd="1" destOrd="0" presId="urn:microsoft.com/office/officeart/2009/3/layout/HorizontalOrganizationChart"/>
    <dgm:cxn modelId="{B6949263-2E63-4B7A-A48A-0042E78C100B}" type="presOf" srcId="{6EDA66FB-B6E0-4C3B-A09B-45A77C5F49D3}" destId="{B5F0ECAC-6ECA-4B03-A27C-01E042C0A0E5}" srcOrd="0" destOrd="0" presId="urn:microsoft.com/office/officeart/2009/3/layout/HorizontalOrganizationChart"/>
    <dgm:cxn modelId="{9251E2E3-0800-446B-A234-AC137234D12E}" srcId="{0BBD5440-675A-4988-AAA4-DFF17DB9F446}" destId="{7EAB9927-6C29-4563-8EDB-D68D4AE38DA9}" srcOrd="0" destOrd="0" parTransId="{E206EDB8-4089-4197-AA11-426FF1FD7596}" sibTransId="{1CDF39EF-BE10-42B6-A841-408EDAAC02EC}"/>
    <dgm:cxn modelId="{667ADAA2-ABD1-4470-A5A3-361AA6D785F5}" type="presOf" srcId="{7EAB9927-6C29-4563-8EDB-D68D4AE38DA9}" destId="{A1CFF93F-2897-4D7E-999F-EBC7D7697BB7}" srcOrd="0" destOrd="0" presId="urn:microsoft.com/office/officeart/2009/3/layout/HorizontalOrganizationChart"/>
    <dgm:cxn modelId="{C39C3464-AB97-4559-9D60-C7F0F36B960C}" type="presOf" srcId="{0BBD5440-675A-4988-AAA4-DFF17DB9F446}" destId="{8E530A41-D5E4-4A2B-A848-2AC9BE6A0D39}" srcOrd="1" destOrd="0" presId="urn:microsoft.com/office/officeart/2009/3/layout/HorizontalOrganizationChart"/>
    <dgm:cxn modelId="{778C16EF-81AC-4E92-A814-4F959341CDE9}" srcId="{23CC1C51-7D11-4CCF-8782-41253DC0D1DF}" destId="{E20558F7-FE8A-4F1F-AA73-B2FAA3E777F5}" srcOrd="0" destOrd="0" parTransId="{052AEFF8-1954-4C19-8AF8-00F342C40907}" sibTransId="{44C65B43-0723-47EB-ACA9-152AD376C98F}"/>
    <dgm:cxn modelId="{E36ED698-4329-4204-AD46-121B3F8B6BCC}" type="presOf" srcId="{578382C2-93DF-40D9-A251-456A15645362}" destId="{43CC8B06-8973-426D-B6F2-8236EB13FF65}" srcOrd="0" destOrd="0" presId="urn:microsoft.com/office/officeart/2009/3/layout/HorizontalOrganizationChart"/>
    <dgm:cxn modelId="{F952CE59-84C5-4B60-9D32-A3FFAADF1748}" srcId="{0BBD5440-675A-4988-AAA4-DFF17DB9F446}" destId="{578382C2-93DF-40D9-A251-456A15645362}" srcOrd="1" destOrd="0" parTransId="{58392DDC-BCFA-4AB6-970C-269095F4FBB4}" sibTransId="{217A38B6-9037-4512-8302-F7EDE1B10EBF}"/>
    <dgm:cxn modelId="{7D43B085-0364-4400-84C2-03B175D92F97}" type="presParOf" srcId="{205EF3FD-B14E-4E6C-B49E-4C896B0BA845}" destId="{24668118-8CAF-45E7-A650-35C323E34872}" srcOrd="0" destOrd="0" presId="urn:microsoft.com/office/officeart/2009/3/layout/HorizontalOrganizationChart"/>
    <dgm:cxn modelId="{77E6FDDA-748A-4C18-9F46-CA76BF4F492E}" type="presParOf" srcId="{24668118-8CAF-45E7-A650-35C323E34872}" destId="{2F9EB8E2-5E67-49B3-8C33-E68CCD28E9B0}" srcOrd="0" destOrd="0" presId="urn:microsoft.com/office/officeart/2009/3/layout/HorizontalOrganizationChart"/>
    <dgm:cxn modelId="{FC4B0B98-D6D7-41F6-93B2-896314A5B105}" type="presParOf" srcId="{2F9EB8E2-5E67-49B3-8C33-E68CCD28E9B0}" destId="{5035BFE4-297E-4B52-BEE3-219912ECD1E8}" srcOrd="0" destOrd="0" presId="urn:microsoft.com/office/officeart/2009/3/layout/HorizontalOrganizationChart"/>
    <dgm:cxn modelId="{661C0546-1412-4340-B48C-0BAD4C5F5854}" type="presParOf" srcId="{2F9EB8E2-5E67-49B3-8C33-E68CCD28E9B0}" destId="{ACE4D74C-D689-426F-9859-59CD2B697E02}" srcOrd="1" destOrd="0" presId="urn:microsoft.com/office/officeart/2009/3/layout/HorizontalOrganizationChart"/>
    <dgm:cxn modelId="{CA077D44-5CCB-467D-B2A5-75C0C98738C0}" type="presParOf" srcId="{24668118-8CAF-45E7-A650-35C323E34872}" destId="{6BC27480-8FA7-42B4-AB03-0B8CDFB76461}" srcOrd="1" destOrd="0" presId="urn:microsoft.com/office/officeart/2009/3/layout/HorizontalOrganizationChart"/>
    <dgm:cxn modelId="{001F0B7C-2266-4272-9B45-AF43DE28A873}" type="presParOf" srcId="{6BC27480-8FA7-42B4-AB03-0B8CDFB76461}" destId="{B5F0ECAC-6ECA-4B03-A27C-01E042C0A0E5}" srcOrd="0" destOrd="0" presId="urn:microsoft.com/office/officeart/2009/3/layout/HorizontalOrganizationChart"/>
    <dgm:cxn modelId="{C5A51026-B1CD-43E2-930D-87F1C0996577}" type="presParOf" srcId="{6BC27480-8FA7-42B4-AB03-0B8CDFB76461}" destId="{78303275-7FFB-4154-B72B-84489F699EDC}" srcOrd="1" destOrd="0" presId="urn:microsoft.com/office/officeart/2009/3/layout/HorizontalOrganizationChart"/>
    <dgm:cxn modelId="{E4CE3D7F-FDE3-41E3-B4C8-4B45E21A8642}" type="presParOf" srcId="{78303275-7FFB-4154-B72B-84489F699EDC}" destId="{F58D2571-53C2-4A95-BB2E-860850EA10D2}" srcOrd="0" destOrd="0" presId="urn:microsoft.com/office/officeart/2009/3/layout/HorizontalOrganizationChart"/>
    <dgm:cxn modelId="{6F3A46D1-A0B3-4B38-8A11-712C47A99A6B}" type="presParOf" srcId="{F58D2571-53C2-4A95-BB2E-860850EA10D2}" destId="{D01BD8C4-7F2A-46D8-A08F-5DFE36F31286}" srcOrd="0" destOrd="0" presId="urn:microsoft.com/office/officeart/2009/3/layout/HorizontalOrganizationChart"/>
    <dgm:cxn modelId="{EEC99131-9D6D-4C39-8932-234BECCF9DF1}" type="presParOf" srcId="{F58D2571-53C2-4A95-BB2E-860850EA10D2}" destId="{8E530A41-D5E4-4A2B-A848-2AC9BE6A0D39}" srcOrd="1" destOrd="0" presId="urn:microsoft.com/office/officeart/2009/3/layout/HorizontalOrganizationChart"/>
    <dgm:cxn modelId="{C9FD64F6-4573-4F1A-885F-3DF0FA4D857A}" type="presParOf" srcId="{78303275-7FFB-4154-B72B-84489F699EDC}" destId="{66DF5CD8-8E5C-46EA-8D09-D65EAA0FA455}" srcOrd="1" destOrd="0" presId="urn:microsoft.com/office/officeart/2009/3/layout/HorizontalOrganizationChart"/>
    <dgm:cxn modelId="{74228586-4B00-40BA-9901-AA997D3DD0A9}" type="presParOf" srcId="{66DF5CD8-8E5C-46EA-8D09-D65EAA0FA455}" destId="{20777901-4FD9-4DAA-AA9E-8A40035745B7}" srcOrd="0" destOrd="0" presId="urn:microsoft.com/office/officeart/2009/3/layout/HorizontalOrganizationChart"/>
    <dgm:cxn modelId="{022AE7F2-B670-4700-B035-CF60BFF9E8AE}" type="presParOf" srcId="{66DF5CD8-8E5C-46EA-8D09-D65EAA0FA455}" destId="{5D85BC1A-C13C-44EE-BE26-52709E61EDBC}" srcOrd="1" destOrd="0" presId="urn:microsoft.com/office/officeart/2009/3/layout/HorizontalOrganizationChart"/>
    <dgm:cxn modelId="{854F32E2-2059-401B-B800-80F282C08CDF}" type="presParOf" srcId="{5D85BC1A-C13C-44EE-BE26-52709E61EDBC}" destId="{83FE5A63-1E47-4911-A4E1-7AE6BBBAE9E2}" srcOrd="0" destOrd="0" presId="urn:microsoft.com/office/officeart/2009/3/layout/HorizontalOrganizationChart"/>
    <dgm:cxn modelId="{06A0309F-BF9C-4271-BF47-5052C9BDEAB7}" type="presParOf" srcId="{83FE5A63-1E47-4911-A4E1-7AE6BBBAE9E2}" destId="{A1CFF93F-2897-4D7E-999F-EBC7D7697BB7}" srcOrd="0" destOrd="0" presId="urn:microsoft.com/office/officeart/2009/3/layout/HorizontalOrganizationChart"/>
    <dgm:cxn modelId="{D16D469C-8B73-4A68-A4E6-E6B6FA75CC9D}" type="presParOf" srcId="{83FE5A63-1E47-4911-A4E1-7AE6BBBAE9E2}" destId="{21756A62-F48B-4D7C-B66E-96979D61DB04}" srcOrd="1" destOrd="0" presId="urn:microsoft.com/office/officeart/2009/3/layout/HorizontalOrganizationChart"/>
    <dgm:cxn modelId="{69B2DB60-F935-4499-9EC8-90D00F759CCA}" type="presParOf" srcId="{5D85BC1A-C13C-44EE-BE26-52709E61EDBC}" destId="{E319F1EC-3460-44E2-85BF-B9559E046CBF}" srcOrd="1" destOrd="0" presId="urn:microsoft.com/office/officeart/2009/3/layout/HorizontalOrganizationChart"/>
    <dgm:cxn modelId="{294F4AD5-3084-4DA2-9401-5353E07963BE}" type="presParOf" srcId="{5D85BC1A-C13C-44EE-BE26-52709E61EDBC}" destId="{4BFAB688-3D2D-4388-86DA-27BB9BDAA217}" srcOrd="2" destOrd="0" presId="urn:microsoft.com/office/officeart/2009/3/layout/HorizontalOrganizationChart"/>
    <dgm:cxn modelId="{6990FC9A-65AB-4542-8A55-5889BE27CD78}" type="presParOf" srcId="{66DF5CD8-8E5C-46EA-8D09-D65EAA0FA455}" destId="{E7C33EC7-8AF6-4566-B943-E92403873128}" srcOrd="2" destOrd="0" presId="urn:microsoft.com/office/officeart/2009/3/layout/HorizontalOrganizationChart"/>
    <dgm:cxn modelId="{3B00B239-6EFA-4E70-8828-4CF62D0D4B4A}" type="presParOf" srcId="{66DF5CD8-8E5C-46EA-8D09-D65EAA0FA455}" destId="{CC9569DC-C8D6-47D2-ADE9-322ED7CD947A}" srcOrd="3" destOrd="0" presId="urn:microsoft.com/office/officeart/2009/3/layout/HorizontalOrganizationChart"/>
    <dgm:cxn modelId="{EBDA7EE0-4857-4D08-A4DC-B297B7D55B05}" type="presParOf" srcId="{CC9569DC-C8D6-47D2-ADE9-322ED7CD947A}" destId="{F19A8CCC-E6B4-4EF2-9A99-1B7E6953C05B}" srcOrd="0" destOrd="0" presId="urn:microsoft.com/office/officeart/2009/3/layout/HorizontalOrganizationChart"/>
    <dgm:cxn modelId="{0273844A-9574-45BC-A6F5-2E90888FC1A5}" type="presParOf" srcId="{F19A8CCC-E6B4-4EF2-9A99-1B7E6953C05B}" destId="{43CC8B06-8973-426D-B6F2-8236EB13FF65}" srcOrd="0" destOrd="0" presId="urn:microsoft.com/office/officeart/2009/3/layout/HorizontalOrganizationChart"/>
    <dgm:cxn modelId="{C0B6F68C-F248-477E-985F-72273F5CD897}" type="presParOf" srcId="{F19A8CCC-E6B4-4EF2-9A99-1B7E6953C05B}" destId="{840A6A39-BF74-4EBB-B998-AC94A2E0258C}" srcOrd="1" destOrd="0" presId="urn:microsoft.com/office/officeart/2009/3/layout/HorizontalOrganizationChart"/>
    <dgm:cxn modelId="{27AA932E-421C-4CD5-B5C5-63C90715E929}" type="presParOf" srcId="{CC9569DC-C8D6-47D2-ADE9-322ED7CD947A}" destId="{D2A55D14-F9C9-4538-9020-D3BB7BC341AE}" srcOrd="1" destOrd="0" presId="urn:microsoft.com/office/officeart/2009/3/layout/HorizontalOrganizationChart"/>
    <dgm:cxn modelId="{CE209ADF-B3A9-400E-9C8B-71000D984034}" type="presParOf" srcId="{CC9569DC-C8D6-47D2-ADE9-322ED7CD947A}" destId="{6D6030DE-C1E6-4D4D-A4C6-A5D576297396}" srcOrd="2" destOrd="0" presId="urn:microsoft.com/office/officeart/2009/3/layout/HorizontalOrganizationChart"/>
    <dgm:cxn modelId="{392B2879-CBE3-4116-99C7-2D060DD9163B}" type="presParOf" srcId="{66DF5CD8-8E5C-46EA-8D09-D65EAA0FA455}" destId="{936FF59C-BD0D-432A-A2EC-B251E0D1E1D2}" srcOrd="4" destOrd="0" presId="urn:microsoft.com/office/officeart/2009/3/layout/HorizontalOrganizationChart"/>
    <dgm:cxn modelId="{1B2663A5-FFAE-42D1-8B27-24A434B2A28C}" type="presParOf" srcId="{66DF5CD8-8E5C-46EA-8D09-D65EAA0FA455}" destId="{89558984-8CDD-4729-831A-9BB3789CB61C}" srcOrd="5" destOrd="0" presId="urn:microsoft.com/office/officeart/2009/3/layout/HorizontalOrganizationChart"/>
    <dgm:cxn modelId="{6397B7A4-4817-4206-B828-217717CC76C4}" type="presParOf" srcId="{89558984-8CDD-4729-831A-9BB3789CB61C}" destId="{03E03B7B-C23C-4AC3-B431-DD28B7C36D53}" srcOrd="0" destOrd="0" presId="urn:microsoft.com/office/officeart/2009/3/layout/HorizontalOrganizationChart"/>
    <dgm:cxn modelId="{10710F3F-2CF4-45EC-9FB0-BA24A334AEDE}" type="presParOf" srcId="{03E03B7B-C23C-4AC3-B431-DD28B7C36D53}" destId="{1E6B5130-FA6B-469E-BBDE-AC465AE2A9C1}" srcOrd="0" destOrd="0" presId="urn:microsoft.com/office/officeart/2009/3/layout/HorizontalOrganizationChart"/>
    <dgm:cxn modelId="{36B2A2AF-4336-4C44-A596-763D9D8B065C}" type="presParOf" srcId="{03E03B7B-C23C-4AC3-B431-DD28B7C36D53}" destId="{EE352E55-1F37-4E6C-A97E-243D5E5644A0}" srcOrd="1" destOrd="0" presId="urn:microsoft.com/office/officeart/2009/3/layout/HorizontalOrganizationChart"/>
    <dgm:cxn modelId="{BE6ED522-FA67-4E5D-8558-816D43DE18EC}" type="presParOf" srcId="{89558984-8CDD-4729-831A-9BB3789CB61C}" destId="{CD074995-C81F-4329-9B6C-01BB1984CB78}" srcOrd="1" destOrd="0" presId="urn:microsoft.com/office/officeart/2009/3/layout/HorizontalOrganizationChart"/>
    <dgm:cxn modelId="{5B5C5776-A882-48D8-9AF8-CB5804CE3EF0}" type="presParOf" srcId="{89558984-8CDD-4729-831A-9BB3789CB61C}" destId="{1FB8CC91-C114-40B3-A002-9349BFF6D2B1}" srcOrd="2" destOrd="0" presId="urn:microsoft.com/office/officeart/2009/3/layout/HorizontalOrganizationChart"/>
    <dgm:cxn modelId="{24D3F657-6231-42AC-956D-2ACB7C0948FE}" type="presParOf" srcId="{78303275-7FFB-4154-B72B-84489F699EDC}" destId="{33C6633D-5DE3-4511-8AFA-E308F78AF5B6}" srcOrd="2" destOrd="0" presId="urn:microsoft.com/office/officeart/2009/3/layout/HorizontalOrganizationChart"/>
    <dgm:cxn modelId="{0E9FB20A-C111-4BCD-8341-79AA96BD1A72}" type="presParOf" srcId="{24668118-8CAF-45E7-A650-35C323E34872}" destId="{67894C81-8FBB-4B62-8319-4E097068E64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35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2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174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5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874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4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98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91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186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08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ט"ו/שבט/תש"פ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06271" y="1132115"/>
            <a:ext cx="8049409" cy="2495006"/>
          </a:xfrm>
        </p:spPr>
        <p:txBody>
          <a:bodyPr>
            <a:normAutofit/>
          </a:bodyPr>
          <a:lstStyle/>
          <a:p>
            <a:pPr algn="r"/>
            <a:r>
              <a:rPr lang="he-IL" sz="88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פסיקות</a:t>
            </a:r>
            <a: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חומרה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65520" y="4645741"/>
            <a:ext cx="463296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0" y="1120751"/>
            <a:ext cx="2710067" cy="27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33015" y="860612"/>
            <a:ext cx="7422666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מספרים אקראיים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70459" y="1845734"/>
            <a:ext cx="8085221" cy="4112304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/>
              <a:t>בכל פעם שהשעון משתנה מתעדכן תא בזיכרון בכתובת </a:t>
            </a:r>
          </a:p>
          <a:p>
            <a:r>
              <a:rPr lang="he-IL" sz="4000" dirty="0">
                <a:solidFill>
                  <a:srgbClr val="FF6600"/>
                </a:solidFill>
              </a:rPr>
              <a:t>0040:006</a:t>
            </a:r>
            <a:r>
              <a:rPr lang="en-US" sz="4000" dirty="0">
                <a:solidFill>
                  <a:srgbClr val="FF6600"/>
                </a:solidFill>
              </a:rPr>
              <a:t>Ch</a:t>
            </a:r>
            <a:endParaRPr lang="he-IL" sz="4000" dirty="0">
              <a:solidFill>
                <a:srgbClr val="FF6600"/>
              </a:solidFill>
            </a:endParaRPr>
          </a:p>
          <a:p>
            <a:pPr algn="r" rtl="1"/>
            <a:r>
              <a:rPr lang="he-IL" sz="4000" dirty="0"/>
              <a:t>תא זה אינו מורה את השעה אבל  מכיל מספר אקראי כלשהו שנוצר מפעולת השעון. </a:t>
            </a:r>
            <a:endParaRPr lang="en-US" sz="4000" dirty="0"/>
          </a:p>
          <a:p>
            <a:pPr algn="r"/>
            <a:endParaRPr lang="en-US" sz="40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9" y="13726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4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64339" y="860612"/>
            <a:ext cx="4291341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מספרים אקראיים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88" y="264037"/>
            <a:ext cx="1819752" cy="1363057"/>
          </a:xfrm>
          <a:prstGeom prst="rect">
            <a:avLst/>
          </a:prstGeom>
        </p:spPr>
      </p:pic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4487128" y="2077266"/>
            <a:ext cx="7380820" cy="4022831"/>
          </a:xfrm>
        </p:spPr>
        <p:txBody>
          <a:bodyPr>
            <a:noAutofit/>
          </a:bodyPr>
          <a:lstStyle/>
          <a:p>
            <a:pPr algn="r" rtl="1"/>
            <a:endParaRPr lang="he-IL" dirty="0"/>
          </a:p>
          <a:p>
            <a:pPr algn="r" rtl="1"/>
            <a:endParaRPr lang="he-IL" sz="2800" dirty="0"/>
          </a:p>
          <a:p>
            <a:pPr marL="201168" lvl="1" indent="0" algn="r" rtl="1">
              <a:buNone/>
            </a:pPr>
            <a:r>
              <a:rPr lang="he-IL" sz="2400" dirty="0"/>
              <a:t>מבית אחד נקבל מספר בין 0 ל 255</a:t>
            </a:r>
          </a:p>
          <a:p>
            <a:pPr marL="201168" lvl="1" indent="0" algn="r" rtl="1">
              <a:buNone/>
            </a:pPr>
            <a:endParaRPr lang="he-IL" sz="2400" dirty="0"/>
          </a:p>
          <a:p>
            <a:pPr marL="201168" lvl="1" indent="0" algn="r" rtl="1">
              <a:buNone/>
            </a:pPr>
            <a:endParaRPr lang="he-IL" sz="2400" dirty="0"/>
          </a:p>
          <a:p>
            <a:pPr marL="201168" lvl="1" indent="0" algn="r" rtl="1">
              <a:buNone/>
            </a:pPr>
            <a:endParaRPr lang="he-IL" sz="2400" dirty="0"/>
          </a:p>
          <a:p>
            <a:pPr marL="201168" lvl="1" indent="0" algn="r" rtl="1">
              <a:buNone/>
            </a:pPr>
            <a:r>
              <a:rPr lang="he-IL" sz="2400" dirty="0"/>
              <a:t>אם ניקח את 2 הביטים הימניים</a:t>
            </a:r>
            <a:r>
              <a:rPr lang="en-US" sz="2400" dirty="0">
                <a:sym typeface="Wingdings" panose="05000000000000000000" pitchFamily="2" charset="2"/>
              </a:rPr>
              <a:t> </a:t>
            </a:r>
            <a:r>
              <a:rPr lang="he-IL" sz="2400" dirty="0">
                <a:sym typeface="Wingdings" panose="05000000000000000000" pitchFamily="2" charset="2"/>
              </a:rPr>
              <a:t> נקבל מספר בין 0 ל 3</a:t>
            </a:r>
          </a:p>
          <a:p>
            <a:pPr marL="201168" lvl="1" indent="0" algn="r" rtl="1">
              <a:buNone/>
            </a:pPr>
            <a:endParaRPr lang="he-IL" sz="2400" dirty="0"/>
          </a:p>
          <a:p>
            <a:pPr marL="201168" lvl="1" indent="0" algn="r" rtl="1">
              <a:buNone/>
            </a:pPr>
            <a:r>
              <a:rPr lang="he-IL" sz="2400" dirty="0"/>
              <a:t>אם ניקח את </a:t>
            </a:r>
            <a:r>
              <a:rPr lang="en-US" sz="2400" dirty="0"/>
              <a:t>k</a:t>
            </a:r>
            <a:r>
              <a:rPr lang="he-IL" sz="2400" dirty="0"/>
              <a:t> הביטים הימניים</a:t>
            </a:r>
            <a:r>
              <a:rPr lang="en-US" sz="2400" dirty="0">
                <a:sym typeface="Wingdings" panose="05000000000000000000" pitchFamily="2" charset="2"/>
              </a:rPr>
              <a:t>  </a:t>
            </a:r>
            <a:r>
              <a:rPr lang="he-IL" sz="2400" dirty="0"/>
              <a:t>נקבל מספר בין 0 ל </a:t>
            </a:r>
            <a:r>
              <a:rPr lang="en-US" sz="2400" dirty="0"/>
              <a:t>2</a:t>
            </a:r>
            <a:r>
              <a:rPr lang="en-US" sz="2400" baseline="30000" dirty="0"/>
              <a:t>k</a:t>
            </a:r>
            <a:r>
              <a:rPr lang="en-US" sz="2400" dirty="0"/>
              <a:t> – 1</a:t>
            </a:r>
            <a:r>
              <a:rPr lang="he-IL" sz="2400" dirty="0"/>
              <a:t> </a:t>
            </a:r>
          </a:p>
          <a:p>
            <a:pPr marL="201168" lvl="1" indent="0" algn="r" rtl="1">
              <a:buNone/>
            </a:pPr>
            <a:endParaRPr lang="he-IL" sz="2400" dirty="0"/>
          </a:p>
        </p:txBody>
      </p:sp>
      <p:graphicFrame>
        <p:nvGraphicFramePr>
          <p:cNvPr id="7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060102"/>
              </p:ext>
            </p:extLst>
          </p:nvPr>
        </p:nvGraphicFramePr>
        <p:xfrm>
          <a:off x="7295947" y="2293120"/>
          <a:ext cx="4254368" cy="52938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31796">
                  <a:extLst>
                    <a:ext uri="{9D8B030D-6E8A-4147-A177-3AD203B41FA5}">
                      <a16:colId xmlns:a16="http://schemas.microsoft.com/office/drawing/2014/main" xmlns="" val="3520815405"/>
                    </a:ext>
                  </a:extLst>
                </a:gridCol>
                <a:gridCol w="531796">
                  <a:extLst>
                    <a:ext uri="{9D8B030D-6E8A-4147-A177-3AD203B41FA5}">
                      <a16:colId xmlns:a16="http://schemas.microsoft.com/office/drawing/2014/main" xmlns="" val="3605998246"/>
                    </a:ext>
                  </a:extLst>
                </a:gridCol>
                <a:gridCol w="531796">
                  <a:extLst>
                    <a:ext uri="{9D8B030D-6E8A-4147-A177-3AD203B41FA5}">
                      <a16:colId xmlns:a16="http://schemas.microsoft.com/office/drawing/2014/main" xmlns="" val="800743156"/>
                    </a:ext>
                  </a:extLst>
                </a:gridCol>
                <a:gridCol w="531796">
                  <a:extLst>
                    <a:ext uri="{9D8B030D-6E8A-4147-A177-3AD203B41FA5}">
                      <a16:colId xmlns:a16="http://schemas.microsoft.com/office/drawing/2014/main" xmlns="" val="3772765051"/>
                    </a:ext>
                  </a:extLst>
                </a:gridCol>
                <a:gridCol w="531796">
                  <a:extLst>
                    <a:ext uri="{9D8B030D-6E8A-4147-A177-3AD203B41FA5}">
                      <a16:colId xmlns:a16="http://schemas.microsoft.com/office/drawing/2014/main" xmlns="" val="878512002"/>
                    </a:ext>
                  </a:extLst>
                </a:gridCol>
                <a:gridCol w="531796">
                  <a:extLst>
                    <a:ext uri="{9D8B030D-6E8A-4147-A177-3AD203B41FA5}">
                      <a16:colId xmlns:a16="http://schemas.microsoft.com/office/drawing/2014/main" xmlns="" val="3946513211"/>
                    </a:ext>
                  </a:extLst>
                </a:gridCol>
                <a:gridCol w="531796">
                  <a:extLst>
                    <a:ext uri="{9D8B030D-6E8A-4147-A177-3AD203B41FA5}">
                      <a16:colId xmlns:a16="http://schemas.microsoft.com/office/drawing/2014/main" xmlns="" val="1876903877"/>
                    </a:ext>
                  </a:extLst>
                </a:gridCol>
                <a:gridCol w="531796">
                  <a:extLst>
                    <a:ext uri="{9D8B030D-6E8A-4147-A177-3AD203B41FA5}">
                      <a16:colId xmlns:a16="http://schemas.microsoft.com/office/drawing/2014/main" xmlns="" val="722551841"/>
                    </a:ext>
                  </a:extLst>
                </a:gridCol>
              </a:tblGrid>
              <a:tr h="529388"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6563965"/>
                  </a:ext>
                </a:extLst>
              </a:tr>
            </a:tbl>
          </a:graphicData>
        </a:graphic>
      </p:graphicFrame>
      <p:graphicFrame>
        <p:nvGraphicFramePr>
          <p:cNvPr id="8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498841"/>
              </p:ext>
            </p:extLst>
          </p:nvPr>
        </p:nvGraphicFramePr>
        <p:xfrm>
          <a:off x="7295955" y="3548729"/>
          <a:ext cx="4254360" cy="61695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31795">
                  <a:extLst>
                    <a:ext uri="{9D8B030D-6E8A-4147-A177-3AD203B41FA5}">
                      <a16:colId xmlns:a16="http://schemas.microsoft.com/office/drawing/2014/main" xmlns="" val="3520815405"/>
                    </a:ext>
                  </a:extLst>
                </a:gridCol>
                <a:gridCol w="531795">
                  <a:extLst>
                    <a:ext uri="{9D8B030D-6E8A-4147-A177-3AD203B41FA5}">
                      <a16:colId xmlns:a16="http://schemas.microsoft.com/office/drawing/2014/main" xmlns="" val="3605998246"/>
                    </a:ext>
                  </a:extLst>
                </a:gridCol>
                <a:gridCol w="531795">
                  <a:extLst>
                    <a:ext uri="{9D8B030D-6E8A-4147-A177-3AD203B41FA5}">
                      <a16:colId xmlns:a16="http://schemas.microsoft.com/office/drawing/2014/main" xmlns="" val="800743156"/>
                    </a:ext>
                  </a:extLst>
                </a:gridCol>
                <a:gridCol w="531795">
                  <a:extLst>
                    <a:ext uri="{9D8B030D-6E8A-4147-A177-3AD203B41FA5}">
                      <a16:colId xmlns:a16="http://schemas.microsoft.com/office/drawing/2014/main" xmlns="" val="3772765051"/>
                    </a:ext>
                  </a:extLst>
                </a:gridCol>
                <a:gridCol w="531795">
                  <a:extLst>
                    <a:ext uri="{9D8B030D-6E8A-4147-A177-3AD203B41FA5}">
                      <a16:colId xmlns:a16="http://schemas.microsoft.com/office/drawing/2014/main" xmlns="" val="878512002"/>
                    </a:ext>
                  </a:extLst>
                </a:gridCol>
                <a:gridCol w="531795">
                  <a:extLst>
                    <a:ext uri="{9D8B030D-6E8A-4147-A177-3AD203B41FA5}">
                      <a16:colId xmlns:a16="http://schemas.microsoft.com/office/drawing/2014/main" xmlns="" val="3946513211"/>
                    </a:ext>
                  </a:extLst>
                </a:gridCol>
                <a:gridCol w="531795">
                  <a:extLst>
                    <a:ext uri="{9D8B030D-6E8A-4147-A177-3AD203B41FA5}">
                      <a16:colId xmlns:a16="http://schemas.microsoft.com/office/drawing/2014/main" xmlns="" val="1876903877"/>
                    </a:ext>
                  </a:extLst>
                </a:gridCol>
                <a:gridCol w="531795">
                  <a:extLst>
                    <a:ext uri="{9D8B030D-6E8A-4147-A177-3AD203B41FA5}">
                      <a16:colId xmlns:a16="http://schemas.microsoft.com/office/drawing/2014/main" xmlns="" val="722551841"/>
                    </a:ext>
                  </a:extLst>
                </a:gridCol>
              </a:tblGrid>
              <a:tr h="616958">
                <a:tc>
                  <a:txBody>
                    <a:bodyPr/>
                    <a:lstStyle/>
                    <a:p>
                      <a:pPr algn="ctr"/>
                      <a:r>
                        <a:rPr lang="he-IL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65639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4854" y="672987"/>
            <a:ext cx="3263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קריאת מספר אקראי </a:t>
            </a:r>
          </a:p>
          <a:p>
            <a:pPr algn="r" rtl="1"/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לרגיסטר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Ax</a:t>
            </a: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3"/>
          <a:srcRect l="10973" t="31751" r="53658" b="16772"/>
          <a:stretch/>
        </p:blipFill>
        <p:spPr>
          <a:xfrm>
            <a:off x="300865" y="2569779"/>
            <a:ext cx="4312117" cy="35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48925" y="860612"/>
            <a:ext cx="4706755" cy="76648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>
                <a:cs typeface="+mn-cs"/>
              </a:rPr>
              <a:t>ואם נרצה מספר בטווח שאינו חזקה של 2 ?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828800" y="1992429"/>
            <a:ext cx="9509760" cy="4540176"/>
          </a:xfrm>
        </p:spPr>
        <p:txBody>
          <a:bodyPr>
            <a:noAutofit/>
          </a:bodyPr>
          <a:lstStyle/>
          <a:p>
            <a:pPr marL="201168" lvl="1" indent="0" algn="r" rtl="1">
              <a:buNone/>
            </a:pPr>
            <a:r>
              <a:rPr lang="he-IL" sz="3600" dirty="0"/>
              <a:t>נגריל מספרים בטווח שבין 0 לחזקת 2 הקרובה </a:t>
            </a:r>
          </a:p>
          <a:p>
            <a:pPr marL="201168" lvl="1" indent="0" algn="r" rtl="1">
              <a:buNone/>
            </a:pPr>
            <a:r>
              <a:rPr lang="he-IL" sz="3600" dirty="0"/>
              <a:t>ונזרוק את אלו שמחוץ לטווח שלנו</a:t>
            </a:r>
          </a:p>
          <a:p>
            <a:pPr marL="201168" lvl="1" indent="0" algn="r" rtl="1">
              <a:buNone/>
            </a:pPr>
            <a:endParaRPr lang="he-IL" sz="3600" dirty="0"/>
          </a:p>
          <a:p>
            <a:pPr marL="201168" lvl="1" indent="0" algn="r" rtl="1">
              <a:buNone/>
            </a:pPr>
            <a:r>
              <a:rPr lang="he-IL" sz="3600" dirty="0"/>
              <a:t>דוגמא:</a:t>
            </a:r>
          </a:p>
          <a:p>
            <a:pPr marL="201168" lvl="1" indent="0" algn="r" rtl="1">
              <a:buNone/>
            </a:pPr>
            <a:r>
              <a:rPr lang="he-IL" sz="3600" dirty="0"/>
              <a:t>אם נרצה מספר בין 0 ל 10</a:t>
            </a:r>
          </a:p>
          <a:p>
            <a:pPr marL="201168" lvl="1" indent="0" algn="r" rtl="1">
              <a:buNone/>
            </a:pPr>
            <a:r>
              <a:rPr lang="he-IL" sz="3600" dirty="0"/>
              <a:t>תחום: נגריל מספר בין 0 ל 15 (</a:t>
            </a:r>
            <a:r>
              <a:rPr lang="en-US" sz="3600" dirty="0"/>
              <a:t>2</a:t>
            </a:r>
            <a:r>
              <a:rPr lang="en-US" sz="3600" baseline="30000" dirty="0"/>
              <a:t>4</a:t>
            </a:r>
            <a:r>
              <a:rPr lang="en-US" sz="3600" dirty="0"/>
              <a:t> – 1</a:t>
            </a:r>
            <a:r>
              <a:rPr lang="he-IL" sz="3600" dirty="0" smtClean="0"/>
              <a:t>)</a:t>
            </a:r>
          </a:p>
          <a:p>
            <a:pPr marL="201168" lvl="1" indent="0" algn="r" rtl="1">
              <a:buNone/>
            </a:pPr>
            <a:r>
              <a:rPr lang="he-IL" sz="2000" dirty="0" smtClean="0"/>
              <a:t>נבדוק את המספר, אם הוא גדול מ – 10 לא נשתמש בו</a:t>
            </a:r>
            <a:endParaRPr lang="he-IL" sz="2000" dirty="0"/>
          </a:p>
          <a:p>
            <a:pPr marL="201168" lvl="1" indent="0" algn="r" rtl="1">
              <a:buNone/>
            </a:pPr>
            <a:r>
              <a:rPr lang="he-IL" sz="3600" dirty="0"/>
              <a:t>נזרוק את המספרים בין 10 ל 15</a:t>
            </a:r>
          </a:p>
          <a:p>
            <a:pPr marL="201168" lvl="1" indent="0" algn="r" rtl="1">
              <a:buNone/>
            </a:pPr>
            <a:endParaRPr lang="he-IL" sz="3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8" y="319939"/>
            <a:ext cx="1819671" cy="33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4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33015" y="860612"/>
            <a:ext cx="7422666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מספרים אקראיים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4716380" y="1923261"/>
            <a:ext cx="7084191" cy="4022831"/>
          </a:xfrm>
        </p:spPr>
        <p:txBody>
          <a:bodyPr>
            <a:noAutofit/>
          </a:bodyPr>
          <a:lstStyle/>
          <a:p>
            <a:pPr algn="r" rtl="1"/>
            <a:r>
              <a:rPr lang="he-IL" sz="3200" dirty="0"/>
              <a:t>השעון משתנה כל 55 אלפיות השנייה. לכן אם נגריל 2 מספרים אקראיים זה אחר זה ייתכן שהשעון לא ישתנה ונקבל 2 מספרים זהים.</a:t>
            </a:r>
          </a:p>
          <a:p>
            <a:pPr algn="r" rtl="1"/>
            <a:r>
              <a:rPr lang="he-IL" sz="3200" dirty="0"/>
              <a:t>פתרון: נגריל מספר אקראי כמו שעשינו עד עכשיו  ונעשה לו </a:t>
            </a:r>
            <a:r>
              <a:rPr lang="en-US" sz="3200" dirty="0" err="1"/>
              <a:t>xor</a:t>
            </a:r>
            <a:r>
              <a:rPr lang="en-US" sz="3200" dirty="0"/>
              <a:t> </a:t>
            </a:r>
            <a:r>
              <a:rPr lang="he-IL" sz="3200" dirty="0"/>
              <a:t> עם תוכנו של תא בכתובת משתנה</a:t>
            </a: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/>
          <a:srcRect l="10579" t="12549" r="54211" b="11579"/>
          <a:stretch/>
        </p:blipFill>
        <p:spPr>
          <a:xfrm>
            <a:off x="126903" y="630621"/>
            <a:ext cx="4589478" cy="556281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24" y="75411"/>
            <a:ext cx="2136754" cy="16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935C5ED-BBAE-47D2-9A8A-FE091CF2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+mn-cs"/>
              </a:rPr>
              <a:t>Data Segment</a:t>
            </a:r>
            <a:endParaRPr lang="en-US" b="1" dirty="0">
              <a:cs typeface="+mn-cs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xmlns="" id="{324440D5-314B-48CD-A1B9-08136B9BC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45166"/>
              </p:ext>
            </p:extLst>
          </p:nvPr>
        </p:nvGraphicFramePr>
        <p:xfrm>
          <a:off x="1551709" y="2230582"/>
          <a:ext cx="8839205" cy="11984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7611">
                  <a:extLst>
                    <a:ext uri="{9D8B030D-6E8A-4147-A177-3AD203B41FA5}">
                      <a16:colId xmlns:a16="http://schemas.microsoft.com/office/drawing/2014/main" xmlns="" val="960345827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1089959909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2707972800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1576179073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2904511458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1514379192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304705535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1110509494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167876711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8202292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3922401037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161104257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3740261849"/>
                    </a:ext>
                  </a:extLst>
                </a:gridCol>
                <a:gridCol w="564738">
                  <a:extLst>
                    <a:ext uri="{9D8B030D-6E8A-4147-A177-3AD203B41FA5}">
                      <a16:colId xmlns:a16="http://schemas.microsoft.com/office/drawing/2014/main" xmlns="" val="3471289998"/>
                    </a:ext>
                  </a:extLst>
                </a:gridCol>
              </a:tblGrid>
              <a:tr h="599209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כתובת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. 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23490952"/>
                  </a:ext>
                </a:extLst>
              </a:tr>
              <a:tr h="599209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תוכן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. 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067005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79A3CD-2C31-49BA-A666-C3739741BAB3}"/>
              </a:ext>
            </a:extLst>
          </p:cNvPr>
          <p:cNvSpPr txBox="1"/>
          <p:nvPr/>
        </p:nvSpPr>
        <p:spPr>
          <a:xfrm>
            <a:off x="868803" y="3980873"/>
            <a:ext cx="1939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mov al, [0]</a:t>
            </a:r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714E97-A6A4-4AAD-AE3D-3406629EF418}"/>
              </a:ext>
            </a:extLst>
          </p:cNvPr>
          <p:cNvSpPr txBox="1"/>
          <p:nvPr/>
        </p:nvSpPr>
        <p:spPr>
          <a:xfrm>
            <a:off x="803039" y="5263009"/>
            <a:ext cx="2537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 </a:t>
            </a:r>
            <a:r>
              <a:rPr lang="en-US" sz="3200" dirty="0"/>
              <a:t>= 2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AEF812-1F77-4C8C-9F00-006D0DF56CA3}"/>
              </a:ext>
            </a:extLst>
          </p:cNvPr>
          <p:cNvSpPr txBox="1"/>
          <p:nvPr/>
        </p:nvSpPr>
        <p:spPr>
          <a:xfrm>
            <a:off x="4810596" y="4050418"/>
            <a:ext cx="1939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mov al, [4]</a:t>
            </a:r>
          </a:p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2E7A61-FC18-4923-A8DF-BF9309E6CAFC}"/>
              </a:ext>
            </a:extLst>
          </p:cNvPr>
          <p:cNvSpPr txBox="1"/>
          <p:nvPr/>
        </p:nvSpPr>
        <p:spPr>
          <a:xfrm>
            <a:off x="4702481" y="5127636"/>
            <a:ext cx="2537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 </a:t>
            </a:r>
            <a:r>
              <a:rPr lang="en-US" sz="3200" dirty="0"/>
              <a:t>= A</a:t>
            </a:r>
          </a:p>
          <a:p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0F5F80-C53A-4690-A260-06D10B5BB6EC}"/>
              </a:ext>
            </a:extLst>
          </p:cNvPr>
          <p:cNvSpPr txBox="1"/>
          <p:nvPr/>
        </p:nvSpPr>
        <p:spPr>
          <a:xfrm>
            <a:off x="8752389" y="3937794"/>
            <a:ext cx="2537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mov</a:t>
            </a:r>
            <a:r>
              <a:rPr lang="en-US" sz="3200" dirty="0"/>
              <a:t> </a:t>
            </a:r>
            <a:r>
              <a:rPr lang="en-US" sz="3200" dirty="0" err="1" smtClean="0"/>
              <a:t>bx</a:t>
            </a:r>
            <a:r>
              <a:rPr lang="en-US" sz="3200" dirty="0" smtClean="0"/>
              <a:t>, 7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mov al, [bx]</a:t>
            </a:r>
          </a:p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4E4F11-EE1B-4084-BA94-7746DD88DB16}"/>
              </a:ext>
            </a:extLst>
          </p:cNvPr>
          <p:cNvSpPr txBox="1"/>
          <p:nvPr/>
        </p:nvSpPr>
        <p:spPr>
          <a:xfrm>
            <a:off x="8688555" y="5230169"/>
            <a:ext cx="2537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 = 5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2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33319" y="711200"/>
            <a:ext cx="6122361" cy="78377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>
                <a:cs typeface="+mn-cs"/>
              </a:rPr>
              <a:t>רגיסטר </a:t>
            </a:r>
            <a:r>
              <a:rPr lang="en-US" sz="4400" b="1" dirty="0" err="1" smtClean="0">
                <a:cs typeface="+mn-cs"/>
              </a:rPr>
              <a:t>bx</a:t>
            </a:r>
            <a:r>
              <a:rPr lang="en-US" sz="4400" b="1" dirty="0" smtClean="0">
                <a:cs typeface="+mn-cs"/>
              </a:rPr>
              <a:t> </a:t>
            </a:r>
            <a:r>
              <a:rPr lang="he-IL" sz="4400" b="1" dirty="0" smtClean="0">
                <a:cs typeface="+mn-cs"/>
              </a:rPr>
              <a:t> - מצביע הזיכרון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46909" y="1845733"/>
            <a:ext cx="9908771" cy="4303276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sz="2600" dirty="0" smtClean="0"/>
              <a:t>רגיסטר </a:t>
            </a:r>
            <a:r>
              <a:rPr lang="en-US" sz="2600" dirty="0" err="1" smtClean="0"/>
              <a:t>bx</a:t>
            </a:r>
            <a:r>
              <a:rPr lang="he-IL" sz="2600" dirty="0" smtClean="0"/>
              <a:t> הוא רגיסטר מיוחד, ניתן לשמור בו את </a:t>
            </a:r>
            <a:r>
              <a:rPr lang="he-IL" sz="2600" dirty="0" smtClean="0">
                <a:solidFill>
                  <a:srgbClr val="FF0000"/>
                </a:solidFill>
              </a:rPr>
              <a:t>הכתובת</a:t>
            </a:r>
            <a:r>
              <a:rPr lang="he-IL" sz="2600" dirty="0" smtClean="0"/>
              <a:t> </a:t>
            </a:r>
            <a:r>
              <a:rPr lang="he-IL" sz="2600" dirty="0" err="1" smtClean="0"/>
              <a:t>בזיכון</a:t>
            </a:r>
            <a:r>
              <a:rPr lang="he-IL" sz="2600" dirty="0" smtClean="0"/>
              <a:t> אילה נרצה לגשת </a:t>
            </a:r>
          </a:p>
          <a:p>
            <a:pPr algn="r" rtl="1"/>
            <a:r>
              <a:rPr lang="he-IL" sz="2600" dirty="0" smtClean="0"/>
              <a:t>כאשר נרצה </a:t>
            </a:r>
            <a:r>
              <a:rPr lang="he-IL" sz="2600" dirty="0"/>
              <a:t>לגשת אל </a:t>
            </a:r>
            <a:r>
              <a:rPr lang="he-IL" sz="2600" b="1" dirty="0">
                <a:solidFill>
                  <a:schemeClr val="accent3">
                    <a:lumMod val="75000"/>
                  </a:schemeClr>
                </a:solidFill>
              </a:rPr>
              <a:t>כתובת</a:t>
            </a:r>
            <a:r>
              <a:rPr lang="he-IL" sz="2600" dirty="0"/>
              <a:t> בזיכרון, </a:t>
            </a:r>
            <a:r>
              <a:rPr lang="he-IL" sz="2600" dirty="0" smtClean="0"/>
              <a:t>נשמור ברגיסטר </a:t>
            </a:r>
            <a:r>
              <a:rPr lang="en-US" sz="2600" b="1" dirty="0" err="1" smtClean="0">
                <a:solidFill>
                  <a:schemeClr val="accent3">
                    <a:lumMod val="75000"/>
                  </a:schemeClr>
                </a:solidFill>
              </a:rPr>
              <a:t>bx</a:t>
            </a:r>
            <a:r>
              <a:rPr lang="en-US" sz="2600" dirty="0" smtClean="0"/>
              <a:t> </a:t>
            </a:r>
            <a:r>
              <a:rPr lang="he-IL" sz="2600" dirty="0" smtClean="0"/>
              <a:t>  את </a:t>
            </a:r>
            <a:r>
              <a:rPr lang="he-IL" sz="2600" dirty="0"/>
              <a:t>הכתובת: </a:t>
            </a:r>
          </a:p>
          <a:p>
            <a:pPr algn="l" rtl="0"/>
            <a:r>
              <a:rPr lang="en-US" sz="2400" dirty="0" err="1" smtClean="0">
                <a:solidFill>
                  <a:srgbClr val="7030A0"/>
                </a:solidFill>
              </a:rPr>
              <a:t>mov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bx</a:t>
            </a:r>
            <a:r>
              <a:rPr lang="en-US" sz="2400" dirty="0" smtClean="0">
                <a:solidFill>
                  <a:srgbClr val="7030A0"/>
                </a:solidFill>
              </a:rPr>
              <a:t>, 0</a:t>
            </a:r>
          </a:p>
          <a:p>
            <a:pPr algn="l" rtl="0"/>
            <a:r>
              <a:rPr lang="en-US" sz="2400" dirty="0" err="1" smtClean="0">
                <a:solidFill>
                  <a:srgbClr val="7030A0"/>
                </a:solidFill>
              </a:rPr>
              <a:t>mov</a:t>
            </a:r>
            <a:r>
              <a:rPr lang="en-US" sz="2400" dirty="0" smtClean="0">
                <a:solidFill>
                  <a:srgbClr val="7030A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ax, [</a:t>
            </a:r>
            <a:r>
              <a:rPr lang="en-US" sz="2400" dirty="0" err="1">
                <a:solidFill>
                  <a:srgbClr val="7030A0"/>
                </a:solidFill>
              </a:rPr>
              <a:t>bx</a:t>
            </a:r>
            <a:r>
              <a:rPr lang="en-US" sz="2400" dirty="0">
                <a:solidFill>
                  <a:srgbClr val="7030A0"/>
                </a:solidFill>
              </a:rPr>
              <a:t>]</a:t>
            </a:r>
          </a:p>
          <a:p>
            <a:pPr algn="r" rtl="1"/>
            <a:r>
              <a:rPr lang="he-IL" sz="2400" dirty="0">
                <a:solidFill>
                  <a:srgbClr val="7030A0"/>
                </a:solidFill>
              </a:rPr>
              <a:t>הערך השמור בתא הזיכרון ש – </a:t>
            </a:r>
            <a:r>
              <a:rPr lang="en-US" sz="2400" dirty="0" err="1">
                <a:solidFill>
                  <a:srgbClr val="7030A0"/>
                </a:solidFill>
              </a:rPr>
              <a:t>bx</a:t>
            </a:r>
            <a:r>
              <a:rPr lang="he-IL" sz="2400" dirty="0">
                <a:solidFill>
                  <a:srgbClr val="7030A0"/>
                </a:solidFill>
              </a:rPr>
              <a:t> מצביע </a:t>
            </a:r>
            <a:r>
              <a:rPr lang="he-IL" sz="2400" dirty="0" smtClean="0">
                <a:solidFill>
                  <a:srgbClr val="7030A0"/>
                </a:solidFill>
              </a:rPr>
              <a:t>עליו [תא זיכרון 0] </a:t>
            </a:r>
            <a:r>
              <a:rPr lang="he-IL" sz="2400" dirty="0">
                <a:solidFill>
                  <a:srgbClr val="7030A0"/>
                </a:solidFill>
              </a:rPr>
              <a:t>יועתק לרגיסטר </a:t>
            </a:r>
            <a:r>
              <a:rPr lang="en-US" sz="2400" dirty="0">
                <a:solidFill>
                  <a:srgbClr val="7030A0"/>
                </a:solidFill>
              </a:rPr>
              <a:t>ax</a:t>
            </a:r>
          </a:p>
          <a:p>
            <a:pPr algn="l" rtl="0"/>
            <a:r>
              <a:rPr lang="en-US" sz="2400" dirty="0" err="1">
                <a:solidFill>
                  <a:srgbClr val="FF0000"/>
                </a:solidFill>
              </a:rPr>
              <a:t>mov</a:t>
            </a:r>
            <a:r>
              <a:rPr lang="en-US" sz="2400" dirty="0">
                <a:solidFill>
                  <a:srgbClr val="FF0000"/>
                </a:solidFill>
              </a:rPr>
              <a:t> [</a:t>
            </a:r>
            <a:r>
              <a:rPr lang="en-US" sz="2400" dirty="0" err="1">
                <a:solidFill>
                  <a:srgbClr val="FF0000"/>
                </a:solidFill>
              </a:rPr>
              <a:t>bx</a:t>
            </a:r>
            <a:r>
              <a:rPr lang="en-US" sz="2400" dirty="0">
                <a:solidFill>
                  <a:srgbClr val="FF0000"/>
                </a:solidFill>
              </a:rPr>
              <a:t>], ax </a:t>
            </a:r>
          </a:p>
          <a:p>
            <a:pPr algn="r" rtl="1"/>
            <a:r>
              <a:rPr lang="he-IL" sz="2400" dirty="0">
                <a:solidFill>
                  <a:srgbClr val="FF0000"/>
                </a:solidFill>
              </a:rPr>
              <a:t>הערך השמור ב – </a:t>
            </a:r>
            <a:r>
              <a:rPr lang="en-US" sz="2400" dirty="0">
                <a:solidFill>
                  <a:srgbClr val="FF0000"/>
                </a:solidFill>
              </a:rPr>
              <a:t>ax </a:t>
            </a:r>
            <a:r>
              <a:rPr lang="he-IL" sz="2400" dirty="0">
                <a:solidFill>
                  <a:srgbClr val="FF0000"/>
                </a:solidFill>
              </a:rPr>
              <a:t>  יועתק לתא הזיכרון שרגיסטר </a:t>
            </a:r>
            <a:r>
              <a:rPr lang="en-US" sz="2400" dirty="0" err="1">
                <a:solidFill>
                  <a:srgbClr val="FF0000"/>
                </a:solidFill>
              </a:rPr>
              <a:t>bx</a:t>
            </a:r>
            <a:r>
              <a:rPr lang="he-IL" sz="2400" dirty="0">
                <a:solidFill>
                  <a:srgbClr val="FF0000"/>
                </a:solidFill>
              </a:rPr>
              <a:t> מצביע </a:t>
            </a:r>
            <a:r>
              <a:rPr lang="he-IL" sz="2400" dirty="0" smtClean="0">
                <a:solidFill>
                  <a:srgbClr val="FF0000"/>
                </a:solidFill>
              </a:rPr>
              <a:t>עליו.</a:t>
            </a:r>
            <a:endParaRPr lang="he-IL" sz="2400" dirty="0">
              <a:solidFill>
                <a:srgbClr val="FF0000"/>
              </a:solidFill>
            </a:endParaRPr>
          </a:p>
          <a:p>
            <a:pPr algn="l" rtl="0"/>
            <a:endParaRPr lang="en-US" sz="2400" dirty="0"/>
          </a:p>
          <a:p>
            <a:pPr algn="r" rtl="1"/>
            <a:r>
              <a:rPr lang="he-IL" sz="2400" dirty="0"/>
              <a:t>אם נרצה להגיע לכתובת שהיא בהיסט קבוע מהכתובת ששמורה עי ידי </a:t>
            </a:r>
            <a:r>
              <a:rPr lang="en-US" sz="2400" dirty="0" err="1"/>
              <a:t>bx</a:t>
            </a:r>
            <a:r>
              <a:rPr lang="en-US" sz="2400" dirty="0"/>
              <a:t> </a:t>
            </a:r>
            <a:r>
              <a:rPr lang="he-IL" sz="2400" dirty="0"/>
              <a:t>  נוסיף ל - </a:t>
            </a:r>
            <a:r>
              <a:rPr lang="en-US" sz="2400" dirty="0" err="1"/>
              <a:t>bx</a:t>
            </a:r>
            <a:r>
              <a:rPr lang="en-US" sz="2400" dirty="0"/>
              <a:t> </a:t>
            </a:r>
            <a:r>
              <a:rPr lang="he-IL" sz="2400" dirty="0"/>
              <a:t>  ערך קבוע. 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 smtClean="0"/>
              <a:t> ax</a:t>
            </a:r>
            <a:r>
              <a:rPr lang="en-US" sz="2400" dirty="0"/>
              <a:t>, [bx+2] </a:t>
            </a:r>
          </a:p>
          <a:p>
            <a:pPr algn="l" rtl="0"/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 smtClean="0"/>
              <a:t> [</a:t>
            </a:r>
            <a:r>
              <a:rPr lang="en-US" sz="2400" dirty="0"/>
              <a:t>bx+2], ax </a:t>
            </a:r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43" y="226711"/>
            <a:ext cx="1602014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2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706582"/>
            <a:ext cx="10058400" cy="775854"/>
          </a:xfrm>
        </p:spPr>
        <p:txBody>
          <a:bodyPr/>
          <a:lstStyle/>
          <a:p>
            <a:pPr algn="r" rtl="1"/>
            <a:r>
              <a:rPr lang="he-IL" b="1" dirty="0"/>
              <a:t>רגיסטר </a:t>
            </a:r>
            <a:r>
              <a:rPr lang="en-US" b="1" dirty="0" err="1"/>
              <a:t>bx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sz="2400" b="1" dirty="0">
                <a:solidFill>
                  <a:schemeClr val="bg2">
                    <a:lumMod val="50000"/>
                  </a:schemeClr>
                </a:solidFill>
              </a:rPr>
              <a:t>רגיסטר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bx</a:t>
            </a:r>
            <a:r>
              <a:rPr lang="he-IL" sz="2400" b="1" dirty="0">
                <a:solidFill>
                  <a:schemeClr val="bg2">
                    <a:lumMod val="50000"/>
                  </a:schemeClr>
                </a:solidFill>
              </a:rPr>
              <a:t> הוא רגיסטר מיוחד.</a:t>
            </a:r>
          </a:p>
          <a:p>
            <a:pPr algn="r" rtl="1"/>
            <a:r>
              <a:rPr lang="he-IL" sz="2400" dirty="0"/>
              <a:t>רגיסטר </a:t>
            </a:r>
            <a:r>
              <a:rPr lang="en-US" sz="2400" dirty="0" err="1"/>
              <a:t>bx</a:t>
            </a:r>
            <a:r>
              <a:rPr lang="he-IL" sz="2400" dirty="0"/>
              <a:t> יכול לשמור כתובת בזיכרון של משתנה ולפנות לכתובת הזו.</a:t>
            </a:r>
          </a:p>
          <a:p>
            <a:pPr algn="r" rtl="1"/>
            <a:r>
              <a:rPr lang="he-IL" sz="2400" dirty="0"/>
              <a:t>כאשר רגיסטר </a:t>
            </a:r>
            <a:r>
              <a:rPr lang="en-US" sz="2400" dirty="0" err="1"/>
              <a:t>bx</a:t>
            </a:r>
            <a:r>
              <a:rPr lang="he-IL" sz="2400" dirty="0"/>
              <a:t>  מופיע בסוגריים מרובעים </a:t>
            </a:r>
            <a:r>
              <a:rPr lang="en-US" sz="2400" dirty="0"/>
              <a:t>[</a:t>
            </a:r>
            <a:r>
              <a:rPr lang="en-US" sz="2400" dirty="0" err="1"/>
              <a:t>bx</a:t>
            </a:r>
            <a:r>
              <a:rPr lang="en-US" sz="2400" dirty="0"/>
              <a:t>]</a:t>
            </a:r>
            <a:r>
              <a:rPr lang="he-IL" sz="2400" dirty="0"/>
              <a:t> נפנה לכתובת בזיכרון שהרגיסטר הצביע עליה</a:t>
            </a:r>
            <a:r>
              <a:rPr lang="he-IL" dirty="0"/>
              <a:t>.</a:t>
            </a:r>
            <a:endParaRPr lang="en-US" dirty="0"/>
          </a:p>
          <a:p>
            <a:pPr algn="r" rtl="1"/>
            <a:endParaRPr lang="he-IL" dirty="0"/>
          </a:p>
          <a:p>
            <a:endParaRPr lang="he-IL" dirty="0"/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68375" algn="ctr"/>
              </a:tabLst>
            </a:pPr>
            <a:r>
              <a:rPr lang="en-US" altLang="he-IL" sz="2400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</a:t>
            </a:r>
            <a:r>
              <a:rPr lang="en-US" altLang="he-I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al, </a:t>
            </a:r>
            <a:r>
              <a:rPr lang="en-US" altLang="he-IL" sz="2400" dirty="0">
                <a:solidFill>
                  <a:srgbClr val="F279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altLang="he-I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altLang="he-IL" sz="1100" dirty="0">
              <a:solidFill>
                <a:schemeClr val="tx1"/>
              </a:solidFill>
            </a:endParaRP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68375" algn="ctr"/>
              </a:tabLst>
            </a:pPr>
            <a:r>
              <a:rPr lang="en-US" altLang="he-IL" sz="2400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</a:t>
            </a:r>
            <a:r>
              <a:rPr lang="en-US" altLang="he-IL" sz="2400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he-IL" sz="24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bx</a:t>
            </a:r>
            <a:r>
              <a:rPr lang="en-US" altLang="he-I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00</a:t>
            </a:r>
            <a:endParaRPr lang="en-US" altLang="he-IL" sz="1100" dirty="0">
              <a:solidFill>
                <a:schemeClr val="tx1"/>
              </a:solidFill>
            </a:endParaRP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68375" algn="ctr"/>
              </a:tabLst>
            </a:pPr>
            <a:r>
              <a:rPr lang="en-US" altLang="he-IL" sz="2400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 </a:t>
            </a:r>
            <a:r>
              <a:rPr lang="en-US" altLang="he-I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[bx], al   </a:t>
            </a:r>
            <a:endParaRPr lang="en-US" altLang="he-IL" sz="1100" dirty="0">
              <a:solidFill>
                <a:schemeClr val="tx1"/>
              </a:solidFill>
            </a:endParaRP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68375" algn="ctr"/>
              </a:tabLst>
            </a:pPr>
            <a:r>
              <a:rPr lang="en-US" altLang="he-IL" sz="2400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 </a:t>
            </a:r>
            <a:r>
              <a:rPr lang="en-US" altLang="he-I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[bx+1], al</a:t>
            </a:r>
            <a:endParaRPr lang="he-IL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5" name="תיבת טקסט 25"/>
          <p:cNvSpPr txBox="1">
            <a:spLocks noChangeArrowheads="1"/>
          </p:cNvSpPr>
          <p:nvPr/>
        </p:nvSpPr>
        <p:spPr bwMode="auto">
          <a:xfrm>
            <a:off x="4145567" y="3857414"/>
            <a:ext cx="7010113" cy="162689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רגיסטר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ax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 קיבל את הערך 5.</a:t>
            </a:r>
            <a:endParaRPr kumimoji="0" lang="en-US" altLang="he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רגיסטר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bx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 קיבל את הערך 0.</a:t>
            </a:r>
            <a:endParaRPr kumimoji="0" lang="en-US" altLang="he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הערך 5,  הועתק לתא זיכרון 00,  שרגיסטר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bx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מצביע עליו.</a:t>
            </a:r>
            <a:endParaRPr kumimoji="0" lang="en-US" altLang="he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הערך 5, הועתק לתא זיכרון 01, שרגיסטר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bx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מצביע עליו.</a:t>
            </a:r>
            <a:endParaRPr kumimoji="0" lang="en-US" altLang="he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303312"/>
            <a:ext cx="2343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683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683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683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683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683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683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683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683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683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8375" algn="ctr"/>
              </a:tabLst>
            </a:pP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7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79976" y="860612"/>
            <a:ext cx="3275704" cy="766482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>
                <a:cs typeface="+mn-cs"/>
              </a:rPr>
              <a:t>פסיקות חומרה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101418" y="1921148"/>
            <a:ext cx="8054261" cy="4023360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/>
              <a:t>אותות ששולחים התקני החומרה למעבד על מנת להודיע לו על אירועים שקרו לדוגמא:</a:t>
            </a:r>
          </a:p>
          <a:p>
            <a:pPr algn="r" rtl="1">
              <a:buBlip>
                <a:blip r:embed="rId2"/>
              </a:buBlip>
            </a:pPr>
            <a:r>
              <a:rPr lang="he-IL" sz="4000" dirty="0"/>
              <a:t>לחיצה על העכבר</a:t>
            </a:r>
          </a:p>
          <a:p>
            <a:pPr algn="r" rtl="1">
              <a:buBlip>
                <a:blip r:embed="rId2"/>
              </a:buBlip>
            </a:pPr>
            <a:r>
              <a:rPr lang="he-IL" sz="4000" dirty="0"/>
              <a:t>לחיצה על מקש במקלדת</a:t>
            </a:r>
          </a:p>
          <a:p>
            <a:pPr algn="r" rtl="1"/>
            <a:endParaRPr lang="he-IL" sz="5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8" y="2273318"/>
            <a:ext cx="2163964" cy="27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25026" t="22528" r="29061" b="51973"/>
          <a:stretch/>
        </p:blipFill>
        <p:spPr>
          <a:xfrm>
            <a:off x="256737" y="409119"/>
            <a:ext cx="5702628" cy="178150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95848" y="472966"/>
            <a:ext cx="4959832" cy="115412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איך זה עובד</a:t>
            </a:r>
            <a:b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מנהל הפסיקות -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67116" y="2328482"/>
            <a:ext cx="10058400" cy="3587907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רכיב החומרה (מקלדת, עכבר, דיסק) שולח פסיקה ל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rograming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nterrupt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ontroller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ה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מסדר את הפסיקות בתור לפי סדר הגעתן ולפי חשיבותן ושולח אותן לפי הסדר למעבד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עם הגעת הפסיקה המעבד עוצר את עבודתו ומטפל בה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3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12591" y="501343"/>
            <a:ext cx="10058400" cy="854491"/>
          </a:xfrm>
        </p:spPr>
        <p:txBody>
          <a:bodyPr/>
          <a:lstStyle/>
          <a:p>
            <a:pPr algn="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מנהל הפסיקות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- איך זה עובד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298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1363483816"/>
              </p:ext>
            </p:extLst>
          </p:nvPr>
        </p:nvGraphicFramePr>
        <p:xfrm>
          <a:off x="1296420" y="1466375"/>
          <a:ext cx="9659486" cy="4782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53297" y="5675870"/>
            <a:ext cx="34351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rograming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nterrupt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ontroller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35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9259" y="860612"/>
            <a:ext cx="7196422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שעון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07628" y="2128344"/>
            <a:ext cx="9248053" cy="3740749"/>
          </a:xfrm>
        </p:spPr>
        <p:txBody>
          <a:bodyPr>
            <a:noAutofit/>
          </a:bodyPr>
          <a:lstStyle/>
          <a:p>
            <a:pPr algn="r" rtl="1"/>
            <a:r>
              <a:rPr lang="he-IL" sz="3600" dirty="0"/>
              <a:t>לצד המעבד קיים רכיב חומרה שתפקידו לתת תזמונים למעבד – הטיימר. </a:t>
            </a:r>
          </a:p>
          <a:p>
            <a:pPr algn="r" rtl="1"/>
            <a:r>
              <a:rPr lang="he-IL" sz="3600" dirty="0"/>
              <a:t>הטיימר שולח למעבד אות חשמלי כל 55 מילישניות (0.055 שניות) או בערך 18.2 פעמים בשנייה. </a:t>
            </a:r>
          </a:p>
          <a:p>
            <a:pPr algn="r" rtl="1"/>
            <a:r>
              <a:rPr lang="he-IL" sz="3600" dirty="0"/>
              <a:t>כדי לקרוא את השעון אפשר להשתמש בשירות של</a:t>
            </a:r>
            <a:r>
              <a:rPr lang="en-US" sz="3600" dirty="0"/>
              <a:t>DOS </a:t>
            </a:r>
            <a:r>
              <a:rPr lang="he-IL" sz="3600" dirty="0"/>
              <a:t>, כחלק מ- </a:t>
            </a:r>
            <a:r>
              <a:rPr lang="en-US" sz="3600" dirty="0" err="1">
                <a:solidFill>
                  <a:srgbClr val="FF6600"/>
                </a:solidFill>
              </a:rPr>
              <a:t>int</a:t>
            </a:r>
            <a:r>
              <a:rPr lang="en-US" sz="3600" dirty="0">
                <a:solidFill>
                  <a:srgbClr val="FF6600"/>
                </a:solidFill>
              </a:rPr>
              <a:t> 21h</a:t>
            </a:r>
            <a:r>
              <a:rPr lang="he-IL" sz="3600" dirty="0"/>
              <a:t>, ולשלוח לו את הקוד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6600"/>
                </a:solidFill>
              </a:rPr>
              <a:t>2ch</a:t>
            </a:r>
            <a:r>
              <a:rPr lang="en-US" sz="3600" dirty="0"/>
              <a:t> </a:t>
            </a:r>
            <a:endParaRPr lang="he-IL" sz="3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1" t="4945" r="18085" b="5747"/>
          <a:stretch/>
        </p:blipFill>
        <p:spPr>
          <a:xfrm>
            <a:off x="551793" y="236482"/>
            <a:ext cx="1860331" cy="24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t="3197" r="17518" b="6357"/>
          <a:stretch/>
        </p:blipFill>
        <p:spPr>
          <a:xfrm>
            <a:off x="472966" y="173421"/>
            <a:ext cx="1813034" cy="250671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9259" y="860612"/>
            <a:ext cx="7196422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שעון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1799" y="1845734"/>
            <a:ext cx="8553882" cy="402336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6400" dirty="0" err="1">
                <a:solidFill>
                  <a:srgbClr val="002060"/>
                </a:solidFill>
              </a:rPr>
              <a:t>mov</a:t>
            </a:r>
            <a:r>
              <a:rPr lang="en-US" sz="6400" dirty="0"/>
              <a:t> ah, </a:t>
            </a:r>
            <a:r>
              <a:rPr lang="en-US" sz="6400" dirty="0">
                <a:solidFill>
                  <a:srgbClr val="FF6600"/>
                </a:solidFill>
              </a:rPr>
              <a:t>2ch</a:t>
            </a:r>
            <a:r>
              <a:rPr lang="en-US" sz="6400" dirty="0"/>
              <a:t> </a:t>
            </a:r>
            <a:endParaRPr lang="he-IL" sz="6400" dirty="0"/>
          </a:p>
          <a:p>
            <a:pPr algn="l"/>
            <a:r>
              <a:rPr lang="en-US" sz="6400" dirty="0" err="1">
                <a:solidFill>
                  <a:srgbClr val="002060"/>
                </a:solidFill>
              </a:rPr>
              <a:t>int</a:t>
            </a:r>
            <a:r>
              <a:rPr lang="en-US" sz="6400" dirty="0"/>
              <a:t> </a:t>
            </a:r>
            <a:r>
              <a:rPr lang="en-US" sz="6400" dirty="0">
                <a:solidFill>
                  <a:srgbClr val="FF6600"/>
                </a:solidFill>
              </a:rPr>
              <a:t>21h</a:t>
            </a:r>
            <a:r>
              <a:rPr lang="en-US" sz="6400" dirty="0"/>
              <a:t> </a:t>
            </a:r>
            <a:endParaRPr lang="he-IL" sz="6400" dirty="0"/>
          </a:p>
          <a:p>
            <a:pPr algn="r" rtl="1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תוצאת הקריאה תהיה: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הדקות יועתקו לתוך </a:t>
            </a:r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pPr algn="r" rtl="1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מאיות השנייה יועתקו לתוך </a:t>
            </a:r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pPr algn="r" rtl="1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השעות יועתקו לתוך </a:t>
            </a:r>
            <a:r>
              <a:rPr lang="en-US" sz="5100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pPr algn="r" rtl="1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השניות יועתקו לתוך </a:t>
            </a:r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dh</a:t>
            </a:r>
            <a:r>
              <a:rPr lang="he-IL" sz="51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5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703" y="3410078"/>
            <a:ext cx="5178392" cy="267765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שימו לב לכך שערך מאיות </a:t>
            </a:r>
            <a:r>
              <a:rPr lang="he-IL" sz="2800" dirty="0" err="1"/>
              <a:t>השניה</a:t>
            </a:r>
            <a:r>
              <a:rPr lang="he-IL" sz="2800" dirty="0"/>
              <a:t> מתעדכן רק כל 55 מילישניות. </a:t>
            </a:r>
          </a:p>
          <a:p>
            <a:pPr algn="r" rtl="1"/>
            <a:r>
              <a:rPr lang="he-IL" sz="2800" dirty="0"/>
              <a:t>כלומר אם קראנו את השעון פעמיים, ובין הקריאות האלו עברו פחות מ־55 מילישניות, יכול להיות שנקבל את אותו הערך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0639941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כתום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9311</TotalTime>
  <Words>670</Words>
  <Application>Microsoft Office PowerPoint</Application>
  <PresentationFormat>מסך רחב</PresentationFormat>
  <Paragraphs>138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David</vt:lpstr>
      <vt:lpstr>Times New Roman</vt:lpstr>
      <vt:lpstr>Wingdings</vt:lpstr>
      <vt:lpstr>מבט לאחור</vt:lpstr>
      <vt:lpstr>פסיקות חומרה</vt:lpstr>
      <vt:lpstr>Data Segment</vt:lpstr>
      <vt:lpstr>רגיסטר bx  - מצביע הזיכרון</vt:lpstr>
      <vt:lpstr>רגיסטר bx</vt:lpstr>
      <vt:lpstr>פסיקות חומרה</vt:lpstr>
      <vt:lpstr>איך זה עובד מנהל הפסיקות - PIC</vt:lpstr>
      <vt:lpstr>מנהל הפסיקות PIC - איך זה עובד ?</vt:lpstr>
      <vt:lpstr>שעון</vt:lpstr>
      <vt:lpstr>שעון</vt:lpstr>
      <vt:lpstr>מספרים אקראיים</vt:lpstr>
      <vt:lpstr>מספרים אקראיים</vt:lpstr>
      <vt:lpstr>ואם נרצה מספר בטווח שאינו חזקה של 2 ?</vt:lpstr>
      <vt:lpstr>מספרים אקראיים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404</cp:revision>
  <dcterms:created xsi:type="dcterms:W3CDTF">2016-07-05T08:00:04Z</dcterms:created>
  <dcterms:modified xsi:type="dcterms:W3CDTF">2020-02-10T20:07:17Z</dcterms:modified>
</cp:coreProperties>
</file>