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18"/>
  </p:notesMasterIdLst>
  <p:sldIdLst>
    <p:sldId id="256" r:id="rId2"/>
    <p:sldId id="259" r:id="rId3"/>
    <p:sldId id="274" r:id="rId4"/>
    <p:sldId id="272" r:id="rId5"/>
    <p:sldId id="273" r:id="rId6"/>
    <p:sldId id="260" r:id="rId7"/>
    <p:sldId id="261" r:id="rId8"/>
    <p:sldId id="262" r:id="rId9"/>
    <p:sldId id="275" r:id="rId10"/>
    <p:sldId id="277" r:id="rId11"/>
    <p:sldId id="278" r:id="rId12"/>
    <p:sldId id="279" r:id="rId13"/>
    <p:sldId id="280" r:id="rId14"/>
    <p:sldId id="281" r:id="rId15"/>
    <p:sldId id="26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6600"/>
    <a:srgbClr val="107A15"/>
    <a:srgbClr val="006600"/>
    <a:srgbClr val="00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72AB1-53CF-49F6-92F2-8B1F4145C47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0BDD4477-7EA6-4E22-B01B-489386AC1B83}">
      <dgm:prSet phldrT="[טקסט]" custT="1"/>
      <dgm:spPr/>
      <dgm:t>
        <a:bodyPr/>
        <a:lstStyle/>
        <a:p>
          <a:pPr rtl="1"/>
          <a:r>
            <a:rPr lang="en-US" sz="5400" dirty="0"/>
            <a:t>Dos</a:t>
          </a:r>
          <a:endParaRPr lang="he-IL" sz="5400" dirty="0"/>
        </a:p>
      </dgm:t>
    </dgm:pt>
    <dgm:pt modelId="{CA3AF4FF-26D3-4653-BE4B-E9338BD1FEA8}" type="parTrans" cxnId="{4FBC7B03-4CB3-4425-ADD7-8C54444EB1FB}">
      <dgm:prSet/>
      <dgm:spPr/>
      <dgm:t>
        <a:bodyPr/>
        <a:lstStyle/>
        <a:p>
          <a:pPr rtl="1"/>
          <a:endParaRPr lang="he-IL"/>
        </a:p>
      </dgm:t>
    </dgm:pt>
    <dgm:pt modelId="{8FE26E2F-FF91-40A4-8156-365DFAE69037}" type="sibTrans" cxnId="{4FBC7B03-4CB3-4425-ADD7-8C54444EB1FB}">
      <dgm:prSet/>
      <dgm:spPr/>
      <dgm:t>
        <a:bodyPr/>
        <a:lstStyle/>
        <a:p>
          <a:pPr rtl="1"/>
          <a:endParaRPr lang="he-IL"/>
        </a:p>
      </dgm:t>
    </dgm:pt>
    <dgm:pt modelId="{24C79E4C-2A32-4D3D-8543-FBCC0B086FC9}">
      <dgm:prSet phldrT="[טקסט]" custT="1"/>
      <dgm:spPr/>
      <dgm:t>
        <a:bodyPr/>
        <a:lstStyle/>
        <a:p>
          <a:pPr rtl="1"/>
          <a:r>
            <a:rPr lang="en-US" sz="5400" dirty="0"/>
            <a:t>Bios</a:t>
          </a:r>
          <a:endParaRPr lang="he-IL" sz="5400" dirty="0"/>
        </a:p>
      </dgm:t>
    </dgm:pt>
    <dgm:pt modelId="{E95BD3C8-F1EF-4BC0-8821-AE470445A6AB}" type="parTrans" cxnId="{4E8910E4-BC60-4B8D-8819-066538A3B493}">
      <dgm:prSet/>
      <dgm:spPr/>
      <dgm:t>
        <a:bodyPr/>
        <a:lstStyle/>
        <a:p>
          <a:pPr rtl="1"/>
          <a:endParaRPr lang="he-IL"/>
        </a:p>
      </dgm:t>
    </dgm:pt>
    <dgm:pt modelId="{937CEEF6-D340-417D-8301-D4FB34E3BE77}" type="sibTrans" cxnId="{4E8910E4-BC60-4B8D-8819-066538A3B493}">
      <dgm:prSet/>
      <dgm:spPr/>
      <dgm:t>
        <a:bodyPr/>
        <a:lstStyle/>
        <a:p>
          <a:pPr rtl="1"/>
          <a:endParaRPr lang="he-IL"/>
        </a:p>
      </dgm:t>
    </dgm:pt>
    <dgm:pt modelId="{36EB83AE-B798-43C3-BECE-058C5EB27709}">
      <dgm:prSet phldrT="[טקסט]" custT="1"/>
      <dgm:spPr/>
      <dgm:t>
        <a:bodyPr/>
        <a:lstStyle/>
        <a:p>
          <a:pPr rtl="1"/>
          <a:r>
            <a:rPr lang="en-US" sz="5400" dirty="0"/>
            <a:t>X8086</a:t>
          </a:r>
          <a:endParaRPr lang="he-IL" sz="5400" dirty="0"/>
        </a:p>
      </dgm:t>
    </dgm:pt>
    <dgm:pt modelId="{411DF9D2-0004-49A8-A369-7A55D7FA9946}" type="parTrans" cxnId="{768893DB-8A27-4E1C-A108-EF3E2F7F09E4}">
      <dgm:prSet/>
      <dgm:spPr/>
      <dgm:t>
        <a:bodyPr/>
        <a:lstStyle/>
        <a:p>
          <a:pPr rtl="1"/>
          <a:endParaRPr lang="he-IL"/>
        </a:p>
      </dgm:t>
    </dgm:pt>
    <dgm:pt modelId="{BB130568-2F9C-42E4-BD23-E424E60DC9E9}" type="sibTrans" cxnId="{768893DB-8A27-4E1C-A108-EF3E2F7F09E4}">
      <dgm:prSet/>
      <dgm:spPr/>
      <dgm:t>
        <a:bodyPr/>
        <a:lstStyle/>
        <a:p>
          <a:pPr rtl="1"/>
          <a:endParaRPr lang="he-IL"/>
        </a:p>
      </dgm:t>
    </dgm:pt>
    <dgm:pt modelId="{075DEFA4-1FFF-4B2E-AC5D-E72072030B9D}" type="pres">
      <dgm:prSet presAssocID="{62272AB1-53CF-49F6-92F2-8B1F4145C47F}" presName="Name0" presStyleCnt="0">
        <dgm:presLayoutVars>
          <dgm:dir/>
          <dgm:animLvl val="lvl"/>
          <dgm:resizeHandles val="exact"/>
        </dgm:presLayoutVars>
      </dgm:prSet>
      <dgm:spPr/>
    </dgm:pt>
    <dgm:pt modelId="{05B0DA2B-42A4-4F0C-BBCD-3B5C4443B1E5}" type="pres">
      <dgm:prSet presAssocID="{0BDD4477-7EA6-4E22-B01B-489386AC1B83}" presName="Name8" presStyleCnt="0"/>
      <dgm:spPr/>
    </dgm:pt>
    <dgm:pt modelId="{DA35DE7A-8A7B-4A94-9DFC-42626F4F80F8}" type="pres">
      <dgm:prSet presAssocID="{0BDD4477-7EA6-4E22-B01B-489386AC1B8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8B55869-76F5-4C95-991B-B19978F76AFE}" type="pres">
      <dgm:prSet presAssocID="{0BDD4477-7EA6-4E22-B01B-489386AC1B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0134D86-415F-4959-B9CA-E257E460E4BD}" type="pres">
      <dgm:prSet presAssocID="{24C79E4C-2A32-4D3D-8543-FBCC0B086FC9}" presName="Name8" presStyleCnt="0"/>
      <dgm:spPr/>
    </dgm:pt>
    <dgm:pt modelId="{BFCE9B57-99B0-4C8A-8628-22AF7B2C2DAA}" type="pres">
      <dgm:prSet presAssocID="{24C79E4C-2A32-4D3D-8543-FBCC0B086FC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0F1BEE-8EE3-4083-9D0E-4FE79A9E38F0}" type="pres">
      <dgm:prSet presAssocID="{24C79E4C-2A32-4D3D-8543-FBCC0B086F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6A85D0D-B7A9-42A6-B78B-D60080C74B08}" type="pres">
      <dgm:prSet presAssocID="{36EB83AE-B798-43C3-BECE-058C5EB27709}" presName="Name8" presStyleCnt="0"/>
      <dgm:spPr/>
    </dgm:pt>
    <dgm:pt modelId="{C0527784-B93D-4241-8DAC-EF56E5C4BE6C}" type="pres">
      <dgm:prSet presAssocID="{36EB83AE-B798-43C3-BECE-058C5EB2770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43976B9-977E-4AE2-8FC6-46FDC3C99930}" type="pres">
      <dgm:prSet presAssocID="{36EB83AE-B798-43C3-BECE-058C5EB277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FBC7B03-4CB3-4425-ADD7-8C54444EB1FB}" srcId="{62272AB1-53CF-49F6-92F2-8B1F4145C47F}" destId="{0BDD4477-7EA6-4E22-B01B-489386AC1B83}" srcOrd="0" destOrd="0" parTransId="{CA3AF4FF-26D3-4653-BE4B-E9338BD1FEA8}" sibTransId="{8FE26E2F-FF91-40A4-8156-365DFAE69037}"/>
    <dgm:cxn modelId="{3539E591-7452-41B7-8067-6487235EB5AF}" type="presOf" srcId="{62272AB1-53CF-49F6-92F2-8B1F4145C47F}" destId="{075DEFA4-1FFF-4B2E-AC5D-E72072030B9D}" srcOrd="0" destOrd="0" presId="urn:microsoft.com/office/officeart/2005/8/layout/pyramid3"/>
    <dgm:cxn modelId="{C864DF4C-B978-4CC2-A8CB-14250DF3A8EF}" type="presOf" srcId="{0BDD4477-7EA6-4E22-B01B-489386AC1B83}" destId="{DA35DE7A-8A7B-4A94-9DFC-42626F4F80F8}" srcOrd="0" destOrd="0" presId="urn:microsoft.com/office/officeart/2005/8/layout/pyramid3"/>
    <dgm:cxn modelId="{A757E0A9-5190-46F7-9E38-796D96BC2F5F}" type="presOf" srcId="{24C79E4C-2A32-4D3D-8543-FBCC0B086FC9}" destId="{750F1BEE-8EE3-4083-9D0E-4FE79A9E38F0}" srcOrd="1" destOrd="0" presId="urn:microsoft.com/office/officeart/2005/8/layout/pyramid3"/>
    <dgm:cxn modelId="{CCCAE899-1CF8-4B0A-A3EC-1D92B9907A83}" type="presOf" srcId="{36EB83AE-B798-43C3-BECE-058C5EB27709}" destId="{143976B9-977E-4AE2-8FC6-46FDC3C99930}" srcOrd="1" destOrd="0" presId="urn:microsoft.com/office/officeart/2005/8/layout/pyramid3"/>
    <dgm:cxn modelId="{0C127CAF-A385-4182-86B9-2CC004296842}" type="presOf" srcId="{0BDD4477-7EA6-4E22-B01B-489386AC1B83}" destId="{A8B55869-76F5-4C95-991B-B19978F76AFE}" srcOrd="1" destOrd="0" presId="urn:microsoft.com/office/officeart/2005/8/layout/pyramid3"/>
    <dgm:cxn modelId="{D5309D8B-ECE2-495F-BC8C-C45E3858A826}" type="presOf" srcId="{36EB83AE-B798-43C3-BECE-058C5EB27709}" destId="{C0527784-B93D-4241-8DAC-EF56E5C4BE6C}" srcOrd="0" destOrd="0" presId="urn:microsoft.com/office/officeart/2005/8/layout/pyramid3"/>
    <dgm:cxn modelId="{4E8910E4-BC60-4B8D-8819-066538A3B493}" srcId="{62272AB1-53CF-49F6-92F2-8B1F4145C47F}" destId="{24C79E4C-2A32-4D3D-8543-FBCC0B086FC9}" srcOrd="1" destOrd="0" parTransId="{E95BD3C8-F1EF-4BC0-8821-AE470445A6AB}" sibTransId="{937CEEF6-D340-417D-8301-D4FB34E3BE77}"/>
    <dgm:cxn modelId="{A713326D-63B8-4B59-A056-96FDEC48A5ED}" type="presOf" srcId="{24C79E4C-2A32-4D3D-8543-FBCC0B086FC9}" destId="{BFCE9B57-99B0-4C8A-8628-22AF7B2C2DAA}" srcOrd="0" destOrd="0" presId="urn:microsoft.com/office/officeart/2005/8/layout/pyramid3"/>
    <dgm:cxn modelId="{768893DB-8A27-4E1C-A108-EF3E2F7F09E4}" srcId="{62272AB1-53CF-49F6-92F2-8B1F4145C47F}" destId="{36EB83AE-B798-43C3-BECE-058C5EB27709}" srcOrd="2" destOrd="0" parTransId="{411DF9D2-0004-49A8-A369-7A55D7FA9946}" sibTransId="{BB130568-2F9C-42E4-BD23-E424E60DC9E9}"/>
    <dgm:cxn modelId="{5F550CF4-A103-44AE-8886-786D60479426}" type="presParOf" srcId="{075DEFA4-1FFF-4B2E-AC5D-E72072030B9D}" destId="{05B0DA2B-42A4-4F0C-BBCD-3B5C4443B1E5}" srcOrd="0" destOrd="0" presId="urn:microsoft.com/office/officeart/2005/8/layout/pyramid3"/>
    <dgm:cxn modelId="{0ED4FDC6-755F-4A97-A699-31A275D36609}" type="presParOf" srcId="{05B0DA2B-42A4-4F0C-BBCD-3B5C4443B1E5}" destId="{DA35DE7A-8A7B-4A94-9DFC-42626F4F80F8}" srcOrd="0" destOrd="0" presId="urn:microsoft.com/office/officeart/2005/8/layout/pyramid3"/>
    <dgm:cxn modelId="{8EEC9CB8-A304-475D-B3ED-31753395AAE2}" type="presParOf" srcId="{05B0DA2B-42A4-4F0C-BBCD-3B5C4443B1E5}" destId="{A8B55869-76F5-4C95-991B-B19978F76AFE}" srcOrd="1" destOrd="0" presId="urn:microsoft.com/office/officeart/2005/8/layout/pyramid3"/>
    <dgm:cxn modelId="{F7EEEE2F-BC2C-49EA-9EBB-ABD68668E47E}" type="presParOf" srcId="{075DEFA4-1FFF-4B2E-AC5D-E72072030B9D}" destId="{40134D86-415F-4959-B9CA-E257E460E4BD}" srcOrd="1" destOrd="0" presId="urn:microsoft.com/office/officeart/2005/8/layout/pyramid3"/>
    <dgm:cxn modelId="{83946BC5-26BA-4058-B53D-91D27704EC30}" type="presParOf" srcId="{40134D86-415F-4959-B9CA-E257E460E4BD}" destId="{BFCE9B57-99B0-4C8A-8628-22AF7B2C2DAA}" srcOrd="0" destOrd="0" presId="urn:microsoft.com/office/officeart/2005/8/layout/pyramid3"/>
    <dgm:cxn modelId="{0E0B29A2-99B2-4231-97A1-211F5D0EA7C4}" type="presParOf" srcId="{40134D86-415F-4959-B9CA-E257E460E4BD}" destId="{750F1BEE-8EE3-4083-9D0E-4FE79A9E38F0}" srcOrd="1" destOrd="0" presId="urn:microsoft.com/office/officeart/2005/8/layout/pyramid3"/>
    <dgm:cxn modelId="{E7A53F70-2413-402F-BE44-A830524BBC6E}" type="presParOf" srcId="{075DEFA4-1FFF-4B2E-AC5D-E72072030B9D}" destId="{46A85D0D-B7A9-42A6-B78B-D60080C74B08}" srcOrd="2" destOrd="0" presId="urn:microsoft.com/office/officeart/2005/8/layout/pyramid3"/>
    <dgm:cxn modelId="{4698B4A6-2418-4C30-BA66-70901EBEBDF8}" type="presParOf" srcId="{46A85D0D-B7A9-42A6-B78B-D60080C74B08}" destId="{C0527784-B93D-4241-8DAC-EF56E5C4BE6C}" srcOrd="0" destOrd="0" presId="urn:microsoft.com/office/officeart/2005/8/layout/pyramid3"/>
    <dgm:cxn modelId="{05148746-EE9E-4E9D-B16D-2F4205308EC2}" type="presParOf" srcId="{46A85D0D-B7A9-42A6-B78B-D60080C74B08}" destId="{143976B9-977E-4AE2-8FC6-46FDC3C9993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AF2A18-046B-4129-AAA4-FFDD872C465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B3BBDF7-F382-4BE9-88EA-29ABB7564097}">
      <dgm:prSet phldrT="[טקסט]"/>
      <dgm:spPr/>
      <dgm:t>
        <a:bodyPr/>
        <a:lstStyle/>
        <a:p>
          <a:pPr rtl="1"/>
          <a:r>
            <a:rPr lang="en-US" dirty="0"/>
            <a:t>Interrupt</a:t>
          </a:r>
          <a:endParaRPr lang="he-IL" dirty="0"/>
        </a:p>
      </dgm:t>
    </dgm:pt>
    <dgm:pt modelId="{C7F30A22-5DFF-4506-A028-FC1FFBBA1B4F}" type="parTrans" cxnId="{360865F5-7CCE-4516-AB09-04C1CF7B6709}">
      <dgm:prSet/>
      <dgm:spPr/>
      <dgm:t>
        <a:bodyPr/>
        <a:lstStyle/>
        <a:p>
          <a:pPr rtl="1"/>
          <a:endParaRPr lang="he-IL"/>
        </a:p>
      </dgm:t>
    </dgm:pt>
    <dgm:pt modelId="{B1D73D8F-8722-409F-8104-7DFD8449C05D}" type="sibTrans" cxnId="{360865F5-7CCE-4516-AB09-04C1CF7B6709}">
      <dgm:prSet/>
      <dgm:spPr/>
      <dgm:t>
        <a:bodyPr/>
        <a:lstStyle/>
        <a:p>
          <a:pPr rtl="1"/>
          <a:endParaRPr lang="he-IL"/>
        </a:p>
      </dgm:t>
    </dgm:pt>
    <dgm:pt modelId="{6DD04AE1-2C34-4B3B-A8B4-67938541680A}">
      <dgm:prSet phldrT="[טקסט]"/>
      <dgm:spPr/>
      <dgm:t>
        <a:bodyPr/>
        <a:lstStyle/>
        <a:p>
          <a:pPr rtl="1"/>
          <a:r>
            <a:rPr lang="he-IL" dirty="0"/>
            <a:t>טבלת פסיקות</a:t>
          </a:r>
        </a:p>
      </dgm:t>
    </dgm:pt>
    <dgm:pt modelId="{09CBA60A-939D-4C78-AFBC-1167328E311D}" type="parTrans" cxnId="{0AB6CE85-A8F0-486E-9525-61087D60C047}">
      <dgm:prSet/>
      <dgm:spPr/>
      <dgm:t>
        <a:bodyPr/>
        <a:lstStyle/>
        <a:p>
          <a:pPr rtl="1"/>
          <a:endParaRPr lang="he-IL"/>
        </a:p>
      </dgm:t>
    </dgm:pt>
    <dgm:pt modelId="{73645092-2FC0-474B-8BB3-7D712C8894B4}" type="sibTrans" cxnId="{0AB6CE85-A8F0-486E-9525-61087D60C047}">
      <dgm:prSet/>
      <dgm:spPr/>
      <dgm:t>
        <a:bodyPr/>
        <a:lstStyle/>
        <a:p>
          <a:pPr rtl="1"/>
          <a:endParaRPr lang="he-IL"/>
        </a:p>
      </dgm:t>
    </dgm:pt>
    <dgm:pt modelId="{FB372D91-47B3-4FDD-A373-9C594C062C93}">
      <dgm:prSet phldrT="[טקסט]"/>
      <dgm:spPr/>
      <dgm:t>
        <a:bodyPr/>
        <a:lstStyle/>
        <a:p>
          <a:pPr rtl="1"/>
          <a:r>
            <a:rPr lang="he-IL" dirty="0"/>
            <a:t>ביצוע </a:t>
          </a:r>
          <a:r>
            <a:rPr lang="en-US" dirty="0"/>
            <a:t>ISR</a:t>
          </a:r>
          <a:endParaRPr lang="he-IL" dirty="0"/>
        </a:p>
      </dgm:t>
    </dgm:pt>
    <dgm:pt modelId="{577491E0-00EE-49C3-8658-C56EAE019115}" type="parTrans" cxnId="{38B3B234-AC87-4BFD-9C79-4BD2DAE7D446}">
      <dgm:prSet/>
      <dgm:spPr/>
      <dgm:t>
        <a:bodyPr/>
        <a:lstStyle/>
        <a:p>
          <a:pPr rtl="1"/>
          <a:endParaRPr lang="he-IL"/>
        </a:p>
      </dgm:t>
    </dgm:pt>
    <dgm:pt modelId="{41CC08B7-46D1-4E10-96E8-413A9DBA3F3E}" type="sibTrans" cxnId="{38B3B234-AC87-4BFD-9C79-4BD2DAE7D446}">
      <dgm:prSet/>
      <dgm:spPr/>
      <dgm:t>
        <a:bodyPr/>
        <a:lstStyle/>
        <a:p>
          <a:pPr rtl="1"/>
          <a:endParaRPr lang="he-IL"/>
        </a:p>
      </dgm:t>
    </dgm:pt>
    <dgm:pt modelId="{F90E07F6-9D59-4A0F-9A1E-77F02063F124}" type="pres">
      <dgm:prSet presAssocID="{04AF2A18-046B-4129-AAA4-FFDD872C46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FD020F18-CA9C-4766-B0C3-6D1796A18753}" type="pres">
      <dgm:prSet presAssocID="{7B3BBDF7-F382-4BE9-88EA-29ABB7564097}" presName="composite" presStyleCnt="0"/>
      <dgm:spPr/>
    </dgm:pt>
    <dgm:pt modelId="{116623EC-E5AB-4BFE-91DC-1EBCC9C32AA8}" type="pres">
      <dgm:prSet presAssocID="{7B3BBDF7-F382-4BE9-88EA-29ABB7564097}" presName="imagSh" presStyleLbl="bgImgPlace1" presStyleIdx="0" presStyleCnt="3" custScaleX="111280" custScaleY="90086" custLinFactNeighborX="2558" custLinFactNeighborY="-159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D4932D46-DC5F-42DA-8FFF-51E858192DB6}" type="pres">
      <dgm:prSet presAssocID="{7B3BBDF7-F382-4BE9-88EA-29ABB7564097}" presName="txNode" presStyleLbl="node1" presStyleIdx="0" presStyleCnt="3" custLinFactNeighborX="-2783" custLinFactNeighborY="160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9E34C7D-14FA-45A6-BD14-5FB9804AAB3D}" type="pres">
      <dgm:prSet presAssocID="{B1D73D8F-8722-409F-8104-7DFD8449C05D}" presName="sibTrans" presStyleLbl="sibTrans2D1" presStyleIdx="0" presStyleCnt="2" custScaleX="271173" custLinFactX="3607" custLinFactY="100000" custLinFactNeighborX="100000" custLinFactNeighborY="189251"/>
      <dgm:spPr/>
      <dgm:t>
        <a:bodyPr/>
        <a:lstStyle/>
        <a:p>
          <a:pPr rtl="1"/>
          <a:endParaRPr lang="he-IL"/>
        </a:p>
      </dgm:t>
    </dgm:pt>
    <dgm:pt modelId="{FD9EE2E4-57EC-4CB3-9014-546FFD592A47}" type="pres">
      <dgm:prSet presAssocID="{B1D73D8F-8722-409F-8104-7DFD8449C05D}" presName="connTx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EE62B29F-1481-4B55-A78D-8BBE3EBA6D58}" type="pres">
      <dgm:prSet presAssocID="{6DD04AE1-2C34-4B3B-A8B4-67938541680A}" presName="composite" presStyleCnt="0"/>
      <dgm:spPr/>
    </dgm:pt>
    <dgm:pt modelId="{D6696F4A-F6BA-4F6E-9449-6CE2D2952D42}" type="pres">
      <dgm:prSet presAssocID="{6DD04AE1-2C34-4B3B-A8B4-67938541680A}" presName="imagSh" presStyleLbl="bgImgPlace1" presStyleIdx="1" presStyleCnt="3" custScaleX="111966" custLinFactNeighborX="-8191" custLinFactNeighborY="-1575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pPr rtl="1"/>
          <a:endParaRPr lang="he-IL"/>
        </a:p>
      </dgm:t>
    </dgm:pt>
    <dgm:pt modelId="{F3EC2FBA-ADB4-4CA4-93AB-2798AB452A1F}" type="pres">
      <dgm:prSet presAssocID="{6DD04AE1-2C34-4B3B-A8B4-67938541680A}" presName="txNode" presStyleLbl="node1" presStyleIdx="1" presStyleCnt="3" custLinFactNeighborX="-822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5B474E8-1168-4B6A-8C9D-FDF039E51665}" type="pres">
      <dgm:prSet presAssocID="{73645092-2FC0-474B-8BB3-7D712C8894B4}" presName="sibTrans" presStyleLbl="sibTrans2D1" presStyleIdx="1" presStyleCnt="2" custScaleX="243815" custLinFactY="100000" custLinFactNeighborX="64638" custLinFactNeighborY="180154"/>
      <dgm:spPr/>
      <dgm:t>
        <a:bodyPr/>
        <a:lstStyle/>
        <a:p>
          <a:pPr rtl="1"/>
          <a:endParaRPr lang="he-IL"/>
        </a:p>
      </dgm:t>
    </dgm:pt>
    <dgm:pt modelId="{19336429-0C60-4740-9BE2-7B250BA4BDE5}" type="pres">
      <dgm:prSet presAssocID="{73645092-2FC0-474B-8BB3-7D712C8894B4}" presName="connTx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097CD2A1-C59E-4BAF-926D-2D5A1F993BC2}" type="pres">
      <dgm:prSet presAssocID="{FB372D91-47B3-4FDD-A373-9C594C062C93}" presName="composite" presStyleCnt="0"/>
      <dgm:spPr/>
    </dgm:pt>
    <dgm:pt modelId="{C1968945-8820-4152-AA2C-E750351F54CF}" type="pres">
      <dgm:prSet presAssocID="{FB372D91-47B3-4FDD-A373-9C594C062C93}" presName="imagSh" presStyleLbl="bgImgPlace1" presStyleIdx="2" presStyleCnt="3" custLinFactNeighborX="-5237" custLinFactNeighborY="-157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61DC790-7D6C-4802-8DE6-A5B4C96DFFAC}" type="pres">
      <dgm:prSet presAssocID="{FB372D91-47B3-4FDD-A373-9C594C062C93}" presName="txNode" presStyleLbl="node1" presStyleIdx="2" presStyleCnt="3" custLinFactNeighborX="-3449" custLinFactNeighborY="131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4E22188-C3C8-4397-A67E-0E57321E8514}" type="presOf" srcId="{6DD04AE1-2C34-4B3B-A8B4-67938541680A}" destId="{F3EC2FBA-ADB4-4CA4-93AB-2798AB452A1F}" srcOrd="0" destOrd="0" presId="urn:microsoft.com/office/officeart/2005/8/layout/hProcess10"/>
    <dgm:cxn modelId="{38B3B234-AC87-4BFD-9C79-4BD2DAE7D446}" srcId="{04AF2A18-046B-4129-AAA4-FFDD872C4659}" destId="{FB372D91-47B3-4FDD-A373-9C594C062C93}" srcOrd="2" destOrd="0" parTransId="{577491E0-00EE-49C3-8658-C56EAE019115}" sibTransId="{41CC08B7-46D1-4E10-96E8-413A9DBA3F3E}"/>
    <dgm:cxn modelId="{967EBB87-50B6-46F9-830C-3D99FCDFC758}" type="presOf" srcId="{7B3BBDF7-F382-4BE9-88EA-29ABB7564097}" destId="{D4932D46-DC5F-42DA-8FFF-51E858192DB6}" srcOrd="0" destOrd="0" presId="urn:microsoft.com/office/officeart/2005/8/layout/hProcess10"/>
    <dgm:cxn modelId="{2DEC5199-6B52-4EDB-806D-E156B5D5E7C2}" type="presOf" srcId="{B1D73D8F-8722-409F-8104-7DFD8449C05D}" destId="{09E34C7D-14FA-45A6-BD14-5FB9804AAB3D}" srcOrd="0" destOrd="0" presId="urn:microsoft.com/office/officeart/2005/8/layout/hProcess10"/>
    <dgm:cxn modelId="{DA131532-A184-4A92-A7D0-2B7CABA13999}" type="presOf" srcId="{04AF2A18-046B-4129-AAA4-FFDD872C4659}" destId="{F90E07F6-9D59-4A0F-9A1E-77F02063F124}" srcOrd="0" destOrd="0" presId="urn:microsoft.com/office/officeart/2005/8/layout/hProcess10"/>
    <dgm:cxn modelId="{AB8B21A8-0704-4017-9A31-F9E7B2BBD44D}" type="presOf" srcId="{B1D73D8F-8722-409F-8104-7DFD8449C05D}" destId="{FD9EE2E4-57EC-4CB3-9014-546FFD592A47}" srcOrd="1" destOrd="0" presId="urn:microsoft.com/office/officeart/2005/8/layout/hProcess10"/>
    <dgm:cxn modelId="{EBF444CA-3784-41DE-BF63-CB66A1E816B3}" type="presOf" srcId="{73645092-2FC0-474B-8BB3-7D712C8894B4}" destId="{19336429-0C60-4740-9BE2-7B250BA4BDE5}" srcOrd="1" destOrd="0" presId="urn:microsoft.com/office/officeart/2005/8/layout/hProcess10"/>
    <dgm:cxn modelId="{0AB6CE85-A8F0-486E-9525-61087D60C047}" srcId="{04AF2A18-046B-4129-AAA4-FFDD872C4659}" destId="{6DD04AE1-2C34-4B3B-A8B4-67938541680A}" srcOrd="1" destOrd="0" parTransId="{09CBA60A-939D-4C78-AFBC-1167328E311D}" sibTransId="{73645092-2FC0-474B-8BB3-7D712C8894B4}"/>
    <dgm:cxn modelId="{E2885F14-C938-4A8A-BA4A-0624678F9F17}" type="presOf" srcId="{73645092-2FC0-474B-8BB3-7D712C8894B4}" destId="{15B474E8-1168-4B6A-8C9D-FDF039E51665}" srcOrd="0" destOrd="0" presId="urn:microsoft.com/office/officeart/2005/8/layout/hProcess10"/>
    <dgm:cxn modelId="{360865F5-7CCE-4516-AB09-04C1CF7B6709}" srcId="{04AF2A18-046B-4129-AAA4-FFDD872C4659}" destId="{7B3BBDF7-F382-4BE9-88EA-29ABB7564097}" srcOrd="0" destOrd="0" parTransId="{C7F30A22-5DFF-4506-A028-FC1FFBBA1B4F}" sibTransId="{B1D73D8F-8722-409F-8104-7DFD8449C05D}"/>
    <dgm:cxn modelId="{1640F998-1592-4D18-BB70-DA2204B7F676}" type="presOf" srcId="{FB372D91-47B3-4FDD-A373-9C594C062C93}" destId="{861DC790-7D6C-4802-8DE6-A5B4C96DFFAC}" srcOrd="0" destOrd="0" presId="urn:microsoft.com/office/officeart/2005/8/layout/hProcess10"/>
    <dgm:cxn modelId="{1E0E5A36-3A41-4C89-B791-3EB621D95B6D}" type="presParOf" srcId="{F90E07F6-9D59-4A0F-9A1E-77F02063F124}" destId="{FD020F18-CA9C-4766-B0C3-6D1796A18753}" srcOrd="0" destOrd="0" presId="urn:microsoft.com/office/officeart/2005/8/layout/hProcess10"/>
    <dgm:cxn modelId="{3576E8E4-421B-49D2-8933-57FC33DA42A6}" type="presParOf" srcId="{FD020F18-CA9C-4766-B0C3-6D1796A18753}" destId="{116623EC-E5AB-4BFE-91DC-1EBCC9C32AA8}" srcOrd="0" destOrd="0" presId="urn:microsoft.com/office/officeart/2005/8/layout/hProcess10"/>
    <dgm:cxn modelId="{3C069D90-A16F-44D0-BE5E-0F1E2321A04A}" type="presParOf" srcId="{FD020F18-CA9C-4766-B0C3-6D1796A18753}" destId="{D4932D46-DC5F-42DA-8FFF-51E858192DB6}" srcOrd="1" destOrd="0" presId="urn:microsoft.com/office/officeart/2005/8/layout/hProcess10"/>
    <dgm:cxn modelId="{B5FB1267-4B20-454A-8774-F04881E378F8}" type="presParOf" srcId="{F90E07F6-9D59-4A0F-9A1E-77F02063F124}" destId="{09E34C7D-14FA-45A6-BD14-5FB9804AAB3D}" srcOrd="1" destOrd="0" presId="urn:microsoft.com/office/officeart/2005/8/layout/hProcess10"/>
    <dgm:cxn modelId="{E62943C6-EFB2-4404-A705-421295880F70}" type="presParOf" srcId="{09E34C7D-14FA-45A6-BD14-5FB9804AAB3D}" destId="{FD9EE2E4-57EC-4CB3-9014-546FFD592A47}" srcOrd="0" destOrd="0" presId="urn:microsoft.com/office/officeart/2005/8/layout/hProcess10"/>
    <dgm:cxn modelId="{CE65A377-5341-48DE-A3F5-0E26F4579E6F}" type="presParOf" srcId="{F90E07F6-9D59-4A0F-9A1E-77F02063F124}" destId="{EE62B29F-1481-4B55-A78D-8BBE3EBA6D58}" srcOrd="2" destOrd="0" presId="urn:microsoft.com/office/officeart/2005/8/layout/hProcess10"/>
    <dgm:cxn modelId="{1FFB732E-4A12-4F21-ACC1-DA8D88EC2C98}" type="presParOf" srcId="{EE62B29F-1481-4B55-A78D-8BBE3EBA6D58}" destId="{D6696F4A-F6BA-4F6E-9449-6CE2D2952D42}" srcOrd="0" destOrd="0" presId="urn:microsoft.com/office/officeart/2005/8/layout/hProcess10"/>
    <dgm:cxn modelId="{FFAF3404-66DE-4102-BCC6-E2A1D92DF713}" type="presParOf" srcId="{EE62B29F-1481-4B55-A78D-8BBE3EBA6D58}" destId="{F3EC2FBA-ADB4-4CA4-93AB-2798AB452A1F}" srcOrd="1" destOrd="0" presId="urn:microsoft.com/office/officeart/2005/8/layout/hProcess10"/>
    <dgm:cxn modelId="{7B924D5C-E5B1-4C1C-B5BD-F626DF664741}" type="presParOf" srcId="{F90E07F6-9D59-4A0F-9A1E-77F02063F124}" destId="{15B474E8-1168-4B6A-8C9D-FDF039E51665}" srcOrd="3" destOrd="0" presId="urn:microsoft.com/office/officeart/2005/8/layout/hProcess10"/>
    <dgm:cxn modelId="{659A4E45-2E18-46F1-83BB-4FAC3FBC7A9C}" type="presParOf" srcId="{15B474E8-1168-4B6A-8C9D-FDF039E51665}" destId="{19336429-0C60-4740-9BE2-7B250BA4BDE5}" srcOrd="0" destOrd="0" presId="urn:microsoft.com/office/officeart/2005/8/layout/hProcess10"/>
    <dgm:cxn modelId="{A212457E-75FE-4A20-8761-1C43A4E95C61}" type="presParOf" srcId="{F90E07F6-9D59-4A0F-9A1E-77F02063F124}" destId="{097CD2A1-C59E-4BAF-926D-2D5A1F993BC2}" srcOrd="4" destOrd="0" presId="urn:microsoft.com/office/officeart/2005/8/layout/hProcess10"/>
    <dgm:cxn modelId="{505A5025-BB8B-4BD6-9436-71D1FB68A226}" type="presParOf" srcId="{097CD2A1-C59E-4BAF-926D-2D5A1F993BC2}" destId="{C1968945-8820-4152-AA2C-E750351F54CF}" srcOrd="0" destOrd="0" presId="urn:microsoft.com/office/officeart/2005/8/layout/hProcess10"/>
    <dgm:cxn modelId="{46A69079-696B-4E8C-9935-48BA9B08CC79}" type="presParOf" srcId="{097CD2A1-C59E-4BAF-926D-2D5A1F993BC2}" destId="{861DC790-7D6C-4802-8DE6-A5B4C96DFFA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5DE7A-8A7B-4A94-9DFC-42626F4F80F8}">
      <dsp:nvSpPr>
        <dsp:cNvPr id="0" name=""/>
        <dsp:cNvSpPr/>
      </dsp:nvSpPr>
      <dsp:spPr>
        <a:xfrm rot="10800000">
          <a:off x="0" y="0"/>
          <a:ext cx="8358188" cy="1340908"/>
        </a:xfrm>
        <a:prstGeom prst="trapezoid">
          <a:avLst>
            <a:gd name="adj" fmla="val 10388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Dos</a:t>
          </a:r>
          <a:endParaRPr lang="he-IL" sz="5400" kern="1200" dirty="0"/>
        </a:p>
      </dsp:txBody>
      <dsp:txXfrm rot="-10800000">
        <a:off x="1462682" y="0"/>
        <a:ext cx="5432822" cy="1340908"/>
      </dsp:txXfrm>
    </dsp:sp>
    <dsp:sp modelId="{BFCE9B57-99B0-4C8A-8628-22AF7B2C2DAA}">
      <dsp:nvSpPr>
        <dsp:cNvPr id="0" name=""/>
        <dsp:cNvSpPr/>
      </dsp:nvSpPr>
      <dsp:spPr>
        <a:xfrm rot="10800000">
          <a:off x="1393031" y="1340908"/>
          <a:ext cx="5572125" cy="1340908"/>
        </a:xfrm>
        <a:prstGeom prst="trapezoid">
          <a:avLst>
            <a:gd name="adj" fmla="val 10388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Bios</a:t>
          </a:r>
          <a:endParaRPr lang="he-IL" sz="5400" kern="1200" dirty="0"/>
        </a:p>
      </dsp:txBody>
      <dsp:txXfrm rot="-10800000">
        <a:off x="2368153" y="1340908"/>
        <a:ext cx="3621881" cy="1340908"/>
      </dsp:txXfrm>
    </dsp:sp>
    <dsp:sp modelId="{C0527784-B93D-4241-8DAC-EF56E5C4BE6C}">
      <dsp:nvSpPr>
        <dsp:cNvPr id="0" name=""/>
        <dsp:cNvSpPr/>
      </dsp:nvSpPr>
      <dsp:spPr>
        <a:xfrm rot="10800000">
          <a:off x="2786062" y="2681816"/>
          <a:ext cx="2786062" cy="1340908"/>
        </a:xfrm>
        <a:prstGeom prst="trapezoid">
          <a:avLst>
            <a:gd name="adj" fmla="val 10388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X8086</a:t>
          </a:r>
          <a:endParaRPr lang="he-IL" sz="5400" kern="1200" dirty="0"/>
        </a:p>
      </dsp:txBody>
      <dsp:txXfrm rot="-10800000">
        <a:off x="2786062" y="2681816"/>
        <a:ext cx="2786062" cy="1340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623EC-E5AB-4BFE-91DC-1EBCC9C32AA8}">
      <dsp:nvSpPr>
        <dsp:cNvPr id="0" name=""/>
        <dsp:cNvSpPr/>
      </dsp:nvSpPr>
      <dsp:spPr>
        <a:xfrm>
          <a:off x="62178" y="167518"/>
          <a:ext cx="2424893" cy="19630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32D46-DC5F-42DA-8FFF-51E858192DB6}">
      <dsp:nvSpPr>
        <dsp:cNvPr id="0" name=""/>
        <dsp:cNvSpPr/>
      </dsp:nvSpPr>
      <dsp:spPr>
        <a:xfrm>
          <a:off x="423430" y="1749626"/>
          <a:ext cx="2179092" cy="217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Interrupt</a:t>
          </a:r>
          <a:endParaRPr lang="he-IL" sz="3700" kern="1200" dirty="0"/>
        </a:p>
      </dsp:txBody>
      <dsp:txXfrm>
        <a:off x="487253" y="1813449"/>
        <a:ext cx="2051446" cy="2051446"/>
      </dsp:txXfrm>
    </dsp:sp>
    <dsp:sp modelId="{09E34C7D-14FA-45A6-BD14-5FB9804AAB3D}">
      <dsp:nvSpPr>
        <dsp:cNvPr id="0" name=""/>
        <dsp:cNvSpPr/>
      </dsp:nvSpPr>
      <dsp:spPr>
        <a:xfrm rot="61202">
          <a:off x="2834917" y="2431237"/>
          <a:ext cx="799396" cy="52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300" kern="1200"/>
        </a:p>
      </dsp:txBody>
      <dsp:txXfrm>
        <a:off x="2834929" y="2534560"/>
        <a:ext cx="642315" cy="314163"/>
      </dsp:txXfrm>
    </dsp:sp>
    <dsp:sp modelId="{D6696F4A-F6BA-4F6E-9449-6CE2D2952D42}">
      <dsp:nvSpPr>
        <dsp:cNvPr id="0" name=""/>
        <dsp:cNvSpPr/>
      </dsp:nvSpPr>
      <dsp:spPr>
        <a:xfrm>
          <a:off x="3329201" y="117802"/>
          <a:ext cx="2439842" cy="21790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C2FBA-ADB4-4CA4-93AB-2798AB452A1F}">
      <dsp:nvSpPr>
        <dsp:cNvPr id="0" name=""/>
        <dsp:cNvSpPr/>
      </dsp:nvSpPr>
      <dsp:spPr>
        <a:xfrm>
          <a:off x="3813637" y="1768639"/>
          <a:ext cx="2179092" cy="217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טבלת פסיקות</a:t>
          </a:r>
        </a:p>
      </dsp:txBody>
      <dsp:txXfrm>
        <a:off x="3877460" y="1832462"/>
        <a:ext cx="2051446" cy="2051446"/>
      </dsp:txXfrm>
    </dsp:sp>
    <dsp:sp modelId="{15B474E8-1168-4B6A-8C9D-FDF039E51665}">
      <dsp:nvSpPr>
        <dsp:cNvPr id="0" name=""/>
        <dsp:cNvSpPr/>
      </dsp:nvSpPr>
      <dsp:spPr>
        <a:xfrm>
          <a:off x="6136850" y="2412447"/>
          <a:ext cx="967066" cy="52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300" kern="1200"/>
        </a:p>
      </dsp:txBody>
      <dsp:txXfrm>
        <a:off x="6136850" y="2517168"/>
        <a:ext cx="809985" cy="314163"/>
      </dsp:txXfrm>
    </dsp:sp>
    <dsp:sp modelId="{C1968945-8820-4152-AA2C-E750351F54CF}">
      <dsp:nvSpPr>
        <dsp:cNvPr id="0" name=""/>
        <dsp:cNvSpPr/>
      </dsp:nvSpPr>
      <dsp:spPr>
        <a:xfrm>
          <a:off x="6902300" y="117802"/>
          <a:ext cx="2179092" cy="21790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DC790-7D6C-4802-8DE6-A5B4C96DFFAC}">
      <dsp:nvSpPr>
        <dsp:cNvPr id="0" name=""/>
        <dsp:cNvSpPr/>
      </dsp:nvSpPr>
      <dsp:spPr>
        <a:xfrm>
          <a:off x="7295998" y="1797338"/>
          <a:ext cx="2179092" cy="217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ביצוע </a:t>
          </a:r>
          <a:r>
            <a:rPr lang="en-US" sz="3700" kern="1200" dirty="0"/>
            <a:t>ISR</a:t>
          </a:r>
          <a:endParaRPr lang="he-IL" sz="3700" kern="1200" dirty="0"/>
        </a:p>
      </dsp:txBody>
      <dsp:txXfrm>
        <a:off x="7359821" y="1861161"/>
        <a:ext cx="2051446" cy="2051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2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7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874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4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8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1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18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08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י"ז/תשרי/תשע"ט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pike.scu.edu.au/~barry/interrupt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463251" y="1132115"/>
            <a:ext cx="5692429" cy="2495006"/>
          </a:xfrm>
        </p:spPr>
        <p:txBody>
          <a:bodyPr>
            <a:normAutofit/>
          </a:bodyPr>
          <a:lstStyle/>
          <a:p>
            <a:pPr algn="r"/>
            <a:r>
              <a:rPr lang="he-IL" sz="88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פסיקות</a:t>
            </a:r>
            <a: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מצב גרפי</a:t>
            </a:r>
            <a:endParaRPr lang="he-IL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0" y="1120751"/>
            <a:ext cx="2710067" cy="27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הפסיקה </a:t>
            </a:r>
            <a:r>
              <a:rPr lang="he-IL" sz="4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operand 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96964" y="1855161"/>
            <a:ext cx="7017313" cy="4023360"/>
          </a:xfrm>
        </p:spPr>
        <p:txBody>
          <a:bodyPr>
            <a:normAutofit/>
          </a:bodyPr>
          <a:lstStyle/>
          <a:p>
            <a:pPr algn="r" rtl="1"/>
            <a:endParaRPr lang="he-IL" sz="3200" dirty="0"/>
          </a:p>
          <a:p>
            <a:pPr algn="r" rtl="1"/>
            <a:endParaRPr lang="he-IL" sz="3200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1889424269"/>
              </p:ext>
            </p:extLst>
          </p:nvPr>
        </p:nvGraphicFramePr>
        <p:xfrm>
          <a:off x="603315" y="1737360"/>
          <a:ext cx="9556685" cy="440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94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11028" y="708338"/>
            <a:ext cx="4142771" cy="982350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פסיקות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לדוגמא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99244"/>
              </p:ext>
            </p:extLst>
          </p:nvPr>
        </p:nvGraphicFramePr>
        <p:xfrm>
          <a:off x="3758430" y="1978207"/>
          <a:ext cx="7363875" cy="3955386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4142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1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50345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הוראות להדפסת מחרוזת</a:t>
                      </a:r>
                      <a:r>
                        <a:rPr lang="he-IL" sz="2400" u="sng" dirty="0">
                          <a:effectLst/>
                        </a:rPr>
                        <a:t> </a:t>
                      </a:r>
                      <a:r>
                        <a:rPr lang="en-US" sz="2400" u="sng" dirty="0">
                          <a:effectLst/>
                        </a:rPr>
                        <a:t/>
                      </a:r>
                      <a:br>
                        <a:rPr lang="en-US" sz="2400" u="sng" dirty="0">
                          <a:effectLst/>
                        </a:rPr>
                      </a:br>
                      <a:r>
                        <a:rPr lang="he-IL" sz="2400" dirty="0">
                          <a:effectLst/>
                        </a:rPr>
                        <a:t>(שם משתנה המחרוזת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r>
                        <a:rPr lang="he-IL" sz="240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dx,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offset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endParaRPr lang="en-US" sz="2000" dirty="0">
                        <a:effectLst/>
                      </a:endParaRPr>
                    </a:p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ah,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9h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21h</a:t>
                      </a:r>
                      <a:endParaRPr lang="en-US" sz="20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6757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פקודה למעבר שורה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dl,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0ah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ah,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21h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46757">
                <a:tc>
                  <a:txBody>
                    <a:bodyPr/>
                    <a:lstStyle/>
                    <a:p>
                      <a:pPr algn="r" rtl="1"/>
                      <a:r>
                        <a:rPr lang="he-IL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פקודה לקליטת מספר מהמשתמש ושמירתו לרגיסטר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ah, </a:t>
                      </a:r>
                      <a:r>
                        <a:rPr lang="en-US" sz="2400" kern="1200" dirty="0">
                          <a:solidFill>
                            <a:srgbClr val="FF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1h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sz="240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FF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21h</a:t>
                      </a:r>
                    </a:p>
                    <a:p>
                      <a:r>
                        <a:rPr lang="en-US" sz="2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al, </a:t>
                      </a:r>
                      <a:r>
                        <a:rPr lang="en-US" sz="24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'0'</a:t>
                      </a:r>
                      <a:endParaRPr 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33140355"/>
                  </a:ext>
                </a:extLst>
              </a:tr>
            </a:tbl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" y="2920419"/>
            <a:ext cx="1981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4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022" y="3636487"/>
            <a:ext cx="3379372" cy="241383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8924" y="184150"/>
            <a:ext cx="10546826" cy="1325563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ואיך נעביר ונקבל נתונים בין הקוד שלנו ל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ISR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sz="16600" b="1" dirty="0"/>
              <a:t>רגיסטרים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97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5622" y="365125"/>
            <a:ext cx="8868177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Dos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21h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5" y="3649101"/>
            <a:ext cx="2501392" cy="25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885361" y="1845734"/>
            <a:ext cx="9351389" cy="4149713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את הפעולה שנרצה לבצע נשים ברגיסטר </a:t>
            </a:r>
            <a:r>
              <a:rPr lang="en-US" sz="3600" dirty="0"/>
              <a:t>ah</a:t>
            </a:r>
          </a:p>
          <a:p>
            <a:pPr algn="r" rtl="1"/>
            <a:r>
              <a:rPr lang="he-IL" sz="3600" dirty="0"/>
              <a:t>לדוגמא:</a:t>
            </a:r>
            <a:endParaRPr lang="en-US" sz="3600" dirty="0"/>
          </a:p>
          <a:p>
            <a:pPr algn="r" rtl="1"/>
            <a:endParaRPr lang="he-IL" sz="3600" dirty="0"/>
          </a:p>
          <a:p>
            <a:pPr algn="r" rtl="1"/>
            <a:endParaRPr lang="en-US" sz="3600" dirty="0"/>
          </a:p>
          <a:p>
            <a:pPr algn="r" rtl="1"/>
            <a:r>
              <a:rPr lang="he-IL" sz="3600" dirty="0"/>
              <a:t>קורא תו מהמקלדת לתוך  </a:t>
            </a:r>
            <a:r>
              <a:rPr lang="en-US" sz="3600" dirty="0"/>
              <a:t>al</a:t>
            </a:r>
          </a:p>
          <a:p>
            <a:pPr algn="r" rtl="1"/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66789" y="2978869"/>
            <a:ext cx="2658358" cy="120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</a:rPr>
              <a:t>mov</a:t>
            </a:r>
            <a:r>
              <a:rPr lang="en-US" sz="3600" dirty="0"/>
              <a:t> ah, </a:t>
            </a:r>
            <a:r>
              <a:rPr lang="en-US" sz="3600" dirty="0">
                <a:solidFill>
                  <a:srgbClr val="FF6600"/>
                </a:solidFill>
              </a:rPr>
              <a:t>1h</a:t>
            </a:r>
            <a:r>
              <a:rPr lang="en-US" sz="3600" dirty="0"/>
              <a:t>	</a:t>
            </a:r>
          </a:p>
          <a:p>
            <a:r>
              <a:rPr lang="en-US" sz="3600" dirty="0" err="1">
                <a:solidFill>
                  <a:srgbClr val="002060"/>
                </a:solidFill>
              </a:rPr>
              <a:t>int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6600"/>
                </a:solidFill>
              </a:rPr>
              <a:t>21h</a:t>
            </a:r>
            <a:r>
              <a:rPr lang="he-IL" sz="3600" dirty="0">
                <a:solidFill>
                  <a:srgbClr val="FF6600"/>
                </a:solidFill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317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52618" y="609474"/>
            <a:ext cx="5403062" cy="97561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טבלת פסיקות </a:t>
            </a: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</a:p>
        </p:txBody>
      </p:sp>
      <p:pic>
        <p:nvPicPr>
          <p:cNvPr id="6" name="תמונה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3750" r="59449" b="18033"/>
          <a:stretch/>
        </p:blipFill>
        <p:spPr bwMode="auto">
          <a:xfrm>
            <a:off x="373255" y="1921397"/>
            <a:ext cx="5715029" cy="48034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0044" y="2187615"/>
            <a:ext cx="31483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 smtClean="0">
                <a:hlinkClick r:id="rId3"/>
              </a:rPr>
              <a:t>קישור לטבלה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28206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96788" y="900953"/>
            <a:ext cx="9958891" cy="72614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פסיקות גרפיות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25" y="1936429"/>
            <a:ext cx="4958602" cy="3718952"/>
          </a:xfr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30696" t="34364" r="31340" b="22199"/>
          <a:stretch/>
        </p:blipFill>
        <p:spPr>
          <a:xfrm>
            <a:off x="263950" y="1875231"/>
            <a:ext cx="5873587" cy="378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3984" y="5722069"/>
            <a:ext cx="27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מצב טקסט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220932" y="5722070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מצב גרפי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247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51270" y="286603"/>
            <a:ext cx="4604409" cy="129912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מעבר למצב גרפי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49924" y="1845734"/>
            <a:ext cx="3599727" cy="4277274"/>
          </a:xfrm>
        </p:spPr>
        <p:txBody>
          <a:bodyPr/>
          <a:lstStyle/>
          <a:p>
            <a:pPr algn="r" rtl="1">
              <a:lnSpc>
                <a:spcPct val="120000"/>
              </a:lnSpc>
              <a:spcAft>
                <a:spcPts val="0"/>
              </a:spcAft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המעבד יכול לעבוד בשני מצבים הראשון מצב טקסט (בו עבדנו עד היום) והשני מצב גרפי בו משתמשים בגרפיקה (ציור ושרטוט על המסך) כדי לעבור למוד גראפי נשתמש בפסיקת ה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bios 10h</a:t>
            </a:r>
          </a:p>
          <a:p>
            <a:pPr algn="r" rtl="1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err="1">
                <a:solidFill>
                  <a:srgbClr val="0033C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mov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ax, </a:t>
            </a:r>
            <a:r>
              <a:rPr lang="en-US" dirty="0">
                <a:solidFill>
                  <a:srgbClr val="FF66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13h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err="1">
                <a:solidFill>
                  <a:srgbClr val="0033C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10h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2" y="1950783"/>
            <a:ext cx="6115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פסיקה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35810" y="1921148"/>
            <a:ext cx="8619870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5400" dirty="0"/>
              <a:t>קטע קוד המתבצע באופן מידי </a:t>
            </a:r>
            <a:r>
              <a:rPr lang="he-IL" sz="5400" dirty="0">
                <a:solidFill>
                  <a:srgbClr val="FF0000"/>
                </a:solidFill>
              </a:rPr>
              <a:t>תוך כדי עצירה זמנית </a:t>
            </a:r>
            <a:r>
              <a:rPr lang="he-IL" sz="5400" dirty="0"/>
              <a:t>של התוכנית המקורית</a:t>
            </a:r>
          </a:p>
          <a:p>
            <a:pPr algn="r" rtl="1"/>
            <a:r>
              <a:rPr lang="he-IL" sz="5400" dirty="0"/>
              <a:t>נועד לאפשר טיפול </a:t>
            </a:r>
            <a:r>
              <a:rPr lang="he-IL" sz="5400" dirty="0" err="1"/>
              <a:t>מיידי</a:t>
            </a:r>
            <a:r>
              <a:rPr lang="he-IL" sz="5400" dirty="0"/>
              <a:t> בהתקני קלט או בחריגות תוכנה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2" y="2245037"/>
            <a:ext cx="2163964" cy="2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2064470" cy="206447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77353" y="860612"/>
            <a:ext cx="6178327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שלשה סוגי פסיקות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endParaRPr lang="he-IL" sz="4800" b="1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תוכנה, שנקראות </a:t>
            </a:r>
            <a:r>
              <a:rPr lang="en-US" sz="4800" b="1" dirty="0"/>
              <a:t>Traps</a:t>
            </a:r>
            <a:endParaRPr lang="en-US" sz="4800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חריגה, שנקראות </a:t>
            </a:r>
            <a:r>
              <a:rPr lang="en-US" sz="4800" b="1" dirty="0"/>
              <a:t>Exceptions</a:t>
            </a:r>
            <a:r>
              <a:rPr lang="he-IL" sz="4800" dirty="0"/>
              <a:t> </a:t>
            </a:r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חומרה, שנקראות </a:t>
            </a:r>
            <a:r>
              <a:rPr lang="en-US" sz="4800" b="1" dirty="0"/>
              <a:t>Interrupts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62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840"/>
            <a:ext cx="2771481" cy="277148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01799" y="860612"/>
            <a:ext cx="8553882" cy="766482"/>
          </a:xfrm>
        </p:spPr>
        <p:txBody>
          <a:bodyPr>
            <a:noAutofit/>
          </a:bodyPr>
          <a:lstStyle/>
          <a:p>
            <a:pPr algn="r" rtl="1"/>
            <a:r>
              <a:rPr lang="he-IL" sz="4000" b="1" dirty="0">
                <a:latin typeface="Arial" panose="020B0604020202020204" pitchFamily="34" charset="0"/>
                <a:cs typeface="Arial" panose="020B0604020202020204" pitchFamily="34" charset="0"/>
              </a:rPr>
              <a:t>פסיקות חריגה, שנקראות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9" y="1845734"/>
            <a:ext cx="8553882" cy="4023360"/>
          </a:xfrm>
        </p:spPr>
        <p:txBody>
          <a:bodyPr>
            <a:normAutofit/>
          </a:bodyPr>
          <a:lstStyle/>
          <a:p>
            <a:pPr algn="r" rtl="1"/>
            <a:endParaRPr lang="he-IL" sz="4400" b="1" dirty="0"/>
          </a:p>
          <a:p>
            <a:pPr algn="r" rtl="1"/>
            <a:r>
              <a:rPr lang="he-IL" sz="4400" dirty="0"/>
              <a:t>פסיקות אלו הן </a:t>
            </a:r>
            <a:r>
              <a:rPr lang="he-IL" sz="4800" dirty="0"/>
              <a:t>כמו</a:t>
            </a:r>
            <a:r>
              <a:rPr lang="he-IL" sz="4400" dirty="0"/>
              <a:t> פסיקות תוכנה, אבל מתרחשות באופן אוטומטי כתגובה לאירוע חריג. לדוגמה, חילוק באפס יפעיל פסיקת חריגה.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3760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0"/>
            <a:ext cx="2969444" cy="296944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69444" y="860612"/>
            <a:ext cx="8186237" cy="76648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פסיקות חומרה, שנקראות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Interrupts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374796" y="1845734"/>
            <a:ext cx="7780884" cy="4023360"/>
          </a:xfrm>
        </p:spPr>
        <p:txBody>
          <a:bodyPr>
            <a:normAutofit fontScale="77500" lnSpcReduction="20000"/>
          </a:bodyPr>
          <a:lstStyle/>
          <a:p>
            <a:pPr marL="252000" indent="-252000" algn="r" rtl="1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4000" dirty="0"/>
              <a:t>פסיקות אלו הן תוצאה פעולה של רכיבי חומרה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(</a:t>
            </a:r>
            <a:r>
              <a:rPr lang="he-IL" sz="4000" dirty="0"/>
              <a:t>חיצוניים </a:t>
            </a:r>
            <a:r>
              <a:rPr lang="he-IL" sz="4000" dirty="0" smtClean="0"/>
              <a:t>למעבד) לדוגמה </a:t>
            </a:r>
            <a:r>
              <a:rPr lang="he-IL" sz="4000" dirty="0"/>
              <a:t>מקלדת או עכבר. </a:t>
            </a:r>
            <a:endParaRPr lang="he-IL" sz="4000" dirty="0" smtClean="0"/>
          </a:p>
          <a:p>
            <a:pPr marL="252000" indent="-252000" algn="r" rtl="1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4000" dirty="0" smtClean="0"/>
              <a:t>פסיקות </a:t>
            </a:r>
            <a:r>
              <a:rPr lang="he-IL" sz="4000" dirty="0"/>
              <a:t>אלו מודיעות למעבד שיש אירוע חיצוני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שדורש </a:t>
            </a:r>
            <a:r>
              <a:rPr lang="he-IL" sz="4000" dirty="0"/>
              <a:t>טיפול. </a:t>
            </a:r>
            <a:endParaRPr lang="he-IL" sz="4000" dirty="0" smtClean="0"/>
          </a:p>
          <a:p>
            <a:pPr marL="252000" indent="-252000" algn="r" rtl="1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4000" dirty="0" smtClean="0"/>
              <a:t>המעבד </a:t>
            </a:r>
            <a:r>
              <a:rPr lang="he-IL" sz="4000" dirty="0"/>
              <a:t>עוצר את ביצוע הקוד שרץ, משרת את רכיב החומרה וחוזר לתוכנית למקום שעצר בה.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114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3044858" cy="304485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31221" y="860612"/>
            <a:ext cx="7324460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פסיקות תוכנה, שנקראות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8" y="1845734"/>
            <a:ext cx="8553882" cy="4023360"/>
          </a:xfrm>
        </p:spPr>
        <p:txBody>
          <a:bodyPr>
            <a:normAutofit/>
          </a:bodyPr>
          <a:lstStyle/>
          <a:p>
            <a:pPr algn="r" rtl="1"/>
            <a:endParaRPr lang="he-IL" sz="6000" b="1" dirty="0"/>
          </a:p>
          <a:p>
            <a:pPr algn="r" rtl="1"/>
            <a:r>
              <a:rPr lang="he-IL" sz="6000" dirty="0"/>
              <a:t>פסיקות אלו הן חלק מקוד התוכנית, כלומר הן יזומות </a:t>
            </a:r>
            <a:r>
              <a:rPr lang="he-IL" sz="6000" dirty="0" err="1"/>
              <a:t>על־ידי</a:t>
            </a:r>
            <a:r>
              <a:rPr lang="he-IL" sz="6000" dirty="0"/>
              <a:t> המתכנת.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998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50590" y="753035"/>
            <a:ext cx="8205089" cy="84716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המעבד – 3 שכבות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791800"/>
              </p:ext>
            </p:extLst>
          </p:nvPr>
        </p:nvGraphicFramePr>
        <p:xfrm>
          <a:off x="2797175" y="1846263"/>
          <a:ext cx="835818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262840"/>
            <a:ext cx="1470581" cy="14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0" b="6260"/>
          <a:stretch/>
        </p:blipFill>
        <p:spPr>
          <a:xfrm>
            <a:off x="222609" y="84841"/>
            <a:ext cx="2105811" cy="243211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24628" y="611633"/>
            <a:ext cx="3831052" cy="847165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3 סוגי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02177" y="1845734"/>
            <a:ext cx="9053503" cy="4272678"/>
          </a:xfrm>
        </p:spPr>
        <p:txBody>
          <a:bodyPr>
            <a:noAutofit/>
          </a:bodyPr>
          <a:lstStyle/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בסיסי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הגיע עם 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המעבד.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asic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utput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ספרייה שהוצאה ע"י אינטל ומכילה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לטיפול 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ביחידות הקלט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פלט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input/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outout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Disk Operating System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ספרייה שפותחה ע"י חברת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ועוטפת את ספריית 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56325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357" y="681554"/>
            <a:ext cx="6112098" cy="8454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קוד טיפול בפסיקה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1736" y="1825625"/>
            <a:ext cx="8422064" cy="4351338"/>
          </a:xfrm>
        </p:spPr>
        <p:txBody>
          <a:bodyPr vert="horz" lIns="0" tIns="45720" rIns="0" bIns="45720" rtlCol="0">
            <a:no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dirty="0"/>
              <a:t>לכל פסיקה </a:t>
            </a:r>
            <a:r>
              <a:rPr lang="he-IL" sz="3200" dirty="0" err="1"/>
              <a:t>משוייך</a:t>
            </a:r>
            <a:r>
              <a:rPr lang="he-IL" sz="3200" dirty="0"/>
              <a:t> קטע קוד מיוחד שירוץ כאשר הפסיקה תופעל.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dirty="0"/>
              <a:t>קטע הקוד הנ"ל נקרא </a:t>
            </a:r>
            <a:r>
              <a:rPr lang="en-US" sz="3200" dirty="0"/>
              <a:t>ISR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b="1" dirty="0"/>
              <a:t>I</a:t>
            </a:r>
            <a:r>
              <a:rPr lang="en-US" sz="3200" dirty="0"/>
              <a:t>nterrupt </a:t>
            </a:r>
            <a:r>
              <a:rPr lang="en-US" sz="3200" b="1" dirty="0"/>
              <a:t>S</a:t>
            </a:r>
            <a:r>
              <a:rPr lang="en-US" sz="3200" dirty="0"/>
              <a:t>ervice </a:t>
            </a:r>
            <a:r>
              <a:rPr lang="en-US" sz="3200" b="1" dirty="0"/>
              <a:t>R</a:t>
            </a:r>
            <a:r>
              <a:rPr lang="en-US" sz="3200" dirty="0"/>
              <a:t>outine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he-IL" sz="3200" dirty="0"/>
              <a:t>כשהמעבד מבצע פסיקה, הוא מפסיק את ביצוע התוכנית, פונה ל-</a:t>
            </a:r>
            <a:r>
              <a:rPr lang="en-US" sz="3200" dirty="0"/>
              <a:t>ISR</a:t>
            </a:r>
            <a:r>
              <a:rPr lang="he-IL" sz="3200" dirty="0"/>
              <a:t> שנמצא בזיכרון המחשב ולאחר מכן חוזר להמשך התוכנית שהופסקה.</a:t>
            </a:r>
            <a:endParaRPr lang="en-US" sz="32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0" y="2101336"/>
            <a:ext cx="2036844" cy="35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63936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7519</TotalTime>
  <Words>286</Words>
  <Application>Microsoft Office PowerPoint</Application>
  <PresentationFormat>מסך רחב</PresentationFormat>
  <Paragraphs>69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David</vt:lpstr>
      <vt:lpstr>Times New Roman</vt:lpstr>
      <vt:lpstr>Wingdings</vt:lpstr>
      <vt:lpstr>מבט לאחור</vt:lpstr>
      <vt:lpstr>פסיקות מצב גרפי</vt:lpstr>
      <vt:lpstr>פסיקה</vt:lpstr>
      <vt:lpstr>שלשה סוגי פסיקות</vt:lpstr>
      <vt:lpstr>פסיקות חריגה, שנקראות Exceptions</vt:lpstr>
      <vt:lpstr>פסיקות חומרה, שנקראות Interrupts</vt:lpstr>
      <vt:lpstr>פסיקות תוכנה, שנקראות Traps</vt:lpstr>
      <vt:lpstr>המעבד – 3 שכבות</vt:lpstr>
      <vt:lpstr>3 סוגי Traps</vt:lpstr>
      <vt:lpstr>קוד טיפול בפסיקה ISR</vt:lpstr>
      <vt:lpstr>פקודת הפסיקה -int operand </vt:lpstr>
      <vt:lpstr>פסיקות  לדוגמא</vt:lpstr>
      <vt:lpstr>ואיך נעביר ונקבל נתונים בין הקוד שלנו ל ISR?</vt:lpstr>
      <vt:lpstr>פסיקת  Dos- int 21h</vt:lpstr>
      <vt:lpstr>טבלת פסיקות DOS</vt:lpstr>
      <vt:lpstr>פסיקות גרפיות</vt:lpstr>
      <vt:lpstr>מעבר למצב גרפי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373</cp:revision>
  <dcterms:created xsi:type="dcterms:W3CDTF">2016-07-05T08:00:04Z</dcterms:created>
  <dcterms:modified xsi:type="dcterms:W3CDTF">2018-09-26T05:23:41Z</dcterms:modified>
</cp:coreProperties>
</file>