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7" r:id="rId4"/>
    <p:sldId id="259" r:id="rId5"/>
    <p:sldId id="261" r:id="rId6"/>
    <p:sldId id="266" r:id="rId7"/>
    <p:sldId id="267" r:id="rId8"/>
    <p:sldId id="262" r:id="rId9"/>
    <p:sldId id="260" r:id="rId10"/>
    <p:sldId id="263" r:id="rId11"/>
    <p:sldId id="268" r:id="rId12"/>
    <p:sldId id="275" r:id="rId13"/>
    <p:sldId id="274" r:id="rId14"/>
    <p:sldId id="269" r:id="rId15"/>
    <p:sldId id="270" r:id="rId16"/>
    <p:sldId id="271" r:id="rId17"/>
    <p:sldId id="272" r:id="rId18"/>
    <p:sldId id="273" r:id="rId19"/>
    <p:sldId id="276" r:id="rId20"/>
    <p:sldId id="278" r:id="rId21"/>
    <p:sldId id="27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FC819-04CA-42B2-ADCB-431F3780E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02F1CD-8093-4C83-A933-1F1606D4D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ADC37-7C7F-41B0-B96C-2798D941E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F7CC-E92A-4E56-B24A-F2DEA468B7FB}" type="datetimeFigureOut">
              <a:rPr lang="en-US" smtClean="0"/>
              <a:t>16-Feb-22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2BC3C-96C0-441E-8DA2-1A39DD636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BB18-9651-45F0-89C5-111D07CE2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DDEE0-0E2C-4F01-8CAA-1A8E85934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020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2F759-5ACA-45DD-B0FC-2732826EC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095DF4-2BB5-4061-9DB1-9C10313224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67C0E-A4CF-4822-8B85-6106EC44C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F7CC-E92A-4E56-B24A-F2DEA468B7FB}" type="datetimeFigureOut">
              <a:rPr lang="en-US" smtClean="0"/>
              <a:t>16-Feb-22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20D52-BCCE-4CD2-8F4F-7074302CF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B2EE3-60E3-4EBA-A051-914300B34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DDEE0-0E2C-4F01-8CAA-1A8E85934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01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9EA71A-EAF7-4191-B414-514A3F3D45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1D3281-A5BD-4B15-8123-F114BBAA10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736A0-8180-4265-8F95-23A7AF10A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F7CC-E92A-4E56-B24A-F2DEA468B7FB}" type="datetimeFigureOut">
              <a:rPr lang="en-US" smtClean="0"/>
              <a:t>16-Feb-22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2F632-5A5F-4B5A-A22B-61CE826EE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CF7D2-8BCD-473D-AA0E-9FF768400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DDEE0-0E2C-4F01-8CAA-1A8E85934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5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F47F7-3740-4E1C-9DD9-BFA531719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FCCA4-5A56-4DAC-8F66-4B107170A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40ECF-745F-46D7-A48C-F652FFE0E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F7CC-E92A-4E56-B24A-F2DEA468B7FB}" type="datetimeFigureOut">
              <a:rPr lang="en-US" smtClean="0"/>
              <a:t>16-Feb-22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99195-DB86-4A7D-8D21-19EFBC42F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C7816-E84D-4F36-9BD4-5AF03F3DE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DDEE0-0E2C-4F01-8CAA-1A8E85934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910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04B34-5D72-4AC5-9D6B-B91FB4BE8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07D02-350A-4AF8-A4FB-E7B6BFE0C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21A0C-3054-4AC9-93DC-A94DE522C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F7CC-E92A-4E56-B24A-F2DEA468B7FB}" type="datetimeFigureOut">
              <a:rPr lang="en-US" smtClean="0"/>
              <a:t>16-Feb-22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C572A-232D-4A82-B6D6-1C22F5B48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C0F0B-8757-45EB-8DBC-0B62E4CA4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DDEE0-0E2C-4F01-8CAA-1A8E85934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54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356F5-7F49-4637-91DF-E9BB773C9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9DD79-6A52-441B-8BFC-D51F5D1988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DFDDF-A3AB-48C8-8A76-AA7E10ACA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AC853-304E-4DBD-A06E-8E3930E41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F7CC-E92A-4E56-B24A-F2DEA468B7FB}" type="datetimeFigureOut">
              <a:rPr lang="en-US" smtClean="0"/>
              <a:t>16-Feb-22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908F2-0804-49F1-87D8-CE621EDE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CB288-6126-4B99-8681-EE2C609C1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DDEE0-0E2C-4F01-8CAA-1A8E85934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27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0B44A-DEFB-4407-BD44-3250C5A0E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0854A-B2EF-475D-8B79-CAD01AC2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E11CF2-FCDE-42A5-834E-680B4A4A6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81FC4B-6BDF-4D2F-9971-0460F96109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485088-F512-4259-9382-1B308384E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2E4F7-3141-4A74-AF8D-DF3477DAC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F7CC-E92A-4E56-B24A-F2DEA468B7FB}" type="datetimeFigureOut">
              <a:rPr lang="en-US" smtClean="0"/>
              <a:t>16-Feb-22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B10339-E793-4BFF-8F36-25A8B6B93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B59DD3-A641-4E79-BBC8-41C4123B3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DDEE0-0E2C-4F01-8CAA-1A8E85934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052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77864-CAB5-4639-BB3E-23431097C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DAEC50-00D0-402B-8E4C-246610961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F7CC-E92A-4E56-B24A-F2DEA468B7FB}" type="datetimeFigureOut">
              <a:rPr lang="en-US" smtClean="0"/>
              <a:t>16-Feb-22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964723-D7A1-4BA7-8C53-F8C7BC7D1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6A6CD1-8C10-4641-82E0-736D87B2B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DDEE0-0E2C-4F01-8CAA-1A8E85934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41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2FC9FD-9F65-4341-A8CE-01408E355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F7CC-E92A-4E56-B24A-F2DEA468B7FB}" type="datetimeFigureOut">
              <a:rPr lang="en-US" smtClean="0"/>
              <a:t>16-Feb-22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6AAA84-9DE9-4D60-BA09-3F48B127B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D2F6F-5C11-4AC1-BE66-9ED07156F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DDEE0-0E2C-4F01-8CAA-1A8E85934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40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F2D54-2406-4E26-91A8-45383E047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08367-2F07-409E-9D9C-C3B0B4364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B2D4F9-CDDD-46DB-B76B-47E763295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E5FC3-9B6E-4C2C-AB16-75B7D4481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F7CC-E92A-4E56-B24A-F2DEA468B7FB}" type="datetimeFigureOut">
              <a:rPr lang="en-US" smtClean="0"/>
              <a:t>16-Feb-22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EB51B1-3202-4847-AEA1-6D966DFDE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27D9D-18B0-4A96-9E06-73CD10683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DDEE0-0E2C-4F01-8CAA-1A8E85934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336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DAF82-563A-4DEB-9A5D-58007917C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80919D-95C8-4882-9251-7EE09D4F0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F32AD2-E192-4643-BA8D-025EC90F5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82B7E8-BBF7-4649-8B1E-32A41881C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F7CC-E92A-4E56-B24A-F2DEA468B7FB}" type="datetimeFigureOut">
              <a:rPr lang="en-US" smtClean="0"/>
              <a:t>16-Feb-22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BF5D41-52CA-43ED-91A8-33FF2B1AA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C6072-7337-4500-9755-B7E7031AA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DDEE0-0E2C-4F01-8CAA-1A8E85934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15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2DF53E-5F24-464C-B332-9E362ABEB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6963C-0414-49F2-9DF6-3EDD108B2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2CD3B-7296-4DB2-BB05-192C9F0606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5F7CC-E92A-4E56-B24A-F2DEA468B7FB}" type="datetimeFigureOut">
              <a:rPr lang="en-US" smtClean="0"/>
              <a:t>16-Feb-22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8F988-78AE-425A-9DAC-6FDD670A34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D88FE-4B40-4E80-ACBA-0BB9E3B5DA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DDEE0-0E2C-4F01-8CAA-1A8E85934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70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103.png"/><Relationship Id="rId7" Type="http://schemas.openxmlformats.org/officeDocument/2006/relationships/image" Target="../media/image106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21.png"/><Relationship Id="rId9" Type="http://schemas.openxmlformats.org/officeDocument/2006/relationships/image" Target="../media/image10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13" Type="http://schemas.openxmlformats.org/officeDocument/2006/relationships/image" Target="../media/image120.png"/><Relationship Id="rId18" Type="http://schemas.openxmlformats.org/officeDocument/2006/relationships/image" Target="../media/image125.png"/><Relationship Id="rId3" Type="http://schemas.openxmlformats.org/officeDocument/2006/relationships/image" Target="../media/image110.png"/><Relationship Id="rId7" Type="http://schemas.openxmlformats.org/officeDocument/2006/relationships/image" Target="../media/image114.png"/><Relationship Id="rId12" Type="http://schemas.openxmlformats.org/officeDocument/2006/relationships/image" Target="../media/image119.png"/><Relationship Id="rId17" Type="http://schemas.openxmlformats.org/officeDocument/2006/relationships/image" Target="../media/image124.png"/><Relationship Id="rId2" Type="http://schemas.openxmlformats.org/officeDocument/2006/relationships/image" Target="../media/image109.png"/><Relationship Id="rId16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11" Type="http://schemas.openxmlformats.org/officeDocument/2006/relationships/image" Target="../media/image118.png"/><Relationship Id="rId5" Type="http://schemas.openxmlformats.org/officeDocument/2006/relationships/image" Target="../media/image112.png"/><Relationship Id="rId15" Type="http://schemas.openxmlformats.org/officeDocument/2006/relationships/image" Target="../media/image122.png"/><Relationship Id="rId10" Type="http://schemas.openxmlformats.org/officeDocument/2006/relationships/image" Target="../media/image117.png"/><Relationship Id="rId4" Type="http://schemas.openxmlformats.org/officeDocument/2006/relationships/image" Target="../media/image111.png"/><Relationship Id="rId9" Type="http://schemas.openxmlformats.org/officeDocument/2006/relationships/image" Target="../media/image116.png"/><Relationship Id="rId14" Type="http://schemas.openxmlformats.org/officeDocument/2006/relationships/image" Target="../media/image1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13" Type="http://schemas.openxmlformats.org/officeDocument/2006/relationships/image" Target="../media/image112.png"/><Relationship Id="rId18" Type="http://schemas.openxmlformats.org/officeDocument/2006/relationships/image" Target="../media/image121.png"/><Relationship Id="rId3" Type="http://schemas.openxmlformats.org/officeDocument/2006/relationships/image" Target="../media/image109.png"/><Relationship Id="rId7" Type="http://schemas.openxmlformats.org/officeDocument/2006/relationships/image" Target="../media/image118.png"/><Relationship Id="rId12" Type="http://schemas.openxmlformats.org/officeDocument/2006/relationships/image" Target="../media/image124.png"/><Relationship Id="rId17" Type="http://schemas.openxmlformats.org/officeDocument/2006/relationships/image" Target="../media/image125.png"/><Relationship Id="rId2" Type="http://schemas.openxmlformats.org/officeDocument/2006/relationships/image" Target="../media/image126.png"/><Relationship Id="rId16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7.png"/><Relationship Id="rId11" Type="http://schemas.openxmlformats.org/officeDocument/2006/relationships/image" Target="../media/image115.png"/><Relationship Id="rId5" Type="http://schemas.openxmlformats.org/officeDocument/2006/relationships/image" Target="../media/image111.png"/><Relationship Id="rId15" Type="http://schemas.openxmlformats.org/officeDocument/2006/relationships/image" Target="../media/image117.png"/><Relationship Id="rId10" Type="http://schemas.openxmlformats.org/officeDocument/2006/relationships/image" Target="../media/image128.png"/><Relationship Id="rId4" Type="http://schemas.openxmlformats.org/officeDocument/2006/relationships/image" Target="../media/image110.png"/><Relationship Id="rId9" Type="http://schemas.openxmlformats.org/officeDocument/2006/relationships/image" Target="../media/image120.png"/><Relationship Id="rId14" Type="http://schemas.openxmlformats.org/officeDocument/2006/relationships/image" Target="../media/image1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31.png"/><Relationship Id="rId7" Type="http://schemas.openxmlformats.org/officeDocument/2006/relationships/image" Target="../media/image135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5" Type="http://schemas.openxmlformats.org/officeDocument/2006/relationships/image" Target="../media/image133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39.png"/><Relationship Id="rId7" Type="http://schemas.openxmlformats.org/officeDocument/2006/relationships/image" Target="../media/image135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5" Type="http://schemas.openxmlformats.org/officeDocument/2006/relationships/image" Target="../media/image141.png"/><Relationship Id="rId4" Type="http://schemas.openxmlformats.org/officeDocument/2006/relationships/image" Target="../media/image140.png"/><Relationship Id="rId9" Type="http://schemas.openxmlformats.org/officeDocument/2006/relationships/image" Target="../media/image1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26" Type="http://schemas.openxmlformats.org/officeDocument/2006/relationships/image" Target="../media/image82.png"/><Relationship Id="rId3" Type="http://schemas.openxmlformats.org/officeDocument/2006/relationships/image" Target="../media/image59.png"/><Relationship Id="rId21" Type="http://schemas.openxmlformats.org/officeDocument/2006/relationships/image" Target="../media/image77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5" Type="http://schemas.openxmlformats.org/officeDocument/2006/relationships/image" Target="../media/image81.png"/><Relationship Id="rId2" Type="http://schemas.openxmlformats.org/officeDocument/2006/relationships/image" Target="../media/image58.png"/><Relationship Id="rId16" Type="http://schemas.openxmlformats.org/officeDocument/2006/relationships/image" Target="../media/image72.png"/><Relationship Id="rId20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24" Type="http://schemas.openxmlformats.org/officeDocument/2006/relationships/image" Target="../media/image80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23" Type="http://schemas.openxmlformats.org/officeDocument/2006/relationships/image" Target="../media/image79.png"/><Relationship Id="rId10" Type="http://schemas.openxmlformats.org/officeDocument/2006/relationships/image" Target="../media/image66.png"/><Relationship Id="rId19" Type="http://schemas.openxmlformats.org/officeDocument/2006/relationships/image" Target="../media/image75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Relationship Id="rId22" Type="http://schemas.openxmlformats.org/officeDocument/2006/relationships/image" Target="../media/image78.png"/><Relationship Id="rId27" Type="http://schemas.openxmlformats.org/officeDocument/2006/relationships/image" Target="../media/image8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0.png"/><Relationship Id="rId3" Type="http://schemas.openxmlformats.org/officeDocument/2006/relationships/image" Target="../media/image19.png"/><Relationship Id="rId7" Type="http://schemas.openxmlformats.org/officeDocument/2006/relationships/image" Target="../media/image85.png"/><Relationship Id="rId12" Type="http://schemas.openxmlformats.org/officeDocument/2006/relationships/image" Target="../media/image89.png"/><Relationship Id="rId2" Type="http://schemas.openxmlformats.org/officeDocument/2006/relationships/image" Target="../media/image84.png"/><Relationship Id="rId16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88.png"/><Relationship Id="rId5" Type="http://schemas.openxmlformats.org/officeDocument/2006/relationships/image" Target="../media/image24.png"/><Relationship Id="rId15" Type="http://schemas.openxmlformats.org/officeDocument/2006/relationships/image" Target="../media/image92.png"/><Relationship Id="rId10" Type="http://schemas.openxmlformats.org/officeDocument/2006/relationships/image" Target="../media/image23.png"/><Relationship Id="rId4" Type="http://schemas.openxmlformats.org/officeDocument/2006/relationships/image" Target="../media/image21.png"/><Relationship Id="rId9" Type="http://schemas.openxmlformats.org/officeDocument/2006/relationships/image" Target="../media/image87.png"/><Relationship Id="rId14" Type="http://schemas.openxmlformats.org/officeDocument/2006/relationships/image" Target="../media/image9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99.png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12" Type="http://schemas.openxmlformats.org/officeDocument/2006/relationships/image" Target="../media/image21.png"/><Relationship Id="rId17" Type="http://schemas.openxmlformats.org/officeDocument/2006/relationships/image" Target="../media/image101.png"/><Relationship Id="rId2" Type="http://schemas.openxmlformats.org/officeDocument/2006/relationships/image" Target="../media/image94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11" Type="http://schemas.openxmlformats.org/officeDocument/2006/relationships/image" Target="../media/image98.png"/><Relationship Id="rId5" Type="http://schemas.openxmlformats.org/officeDocument/2006/relationships/image" Target="../media/image26.png"/><Relationship Id="rId15" Type="http://schemas.openxmlformats.org/officeDocument/2006/relationships/image" Target="../media/image16.png"/><Relationship Id="rId10" Type="http://schemas.openxmlformats.org/officeDocument/2006/relationships/image" Target="../media/image97.png"/><Relationship Id="rId4" Type="http://schemas.openxmlformats.org/officeDocument/2006/relationships/image" Target="../media/image22.png"/><Relationship Id="rId9" Type="http://schemas.openxmlformats.org/officeDocument/2006/relationships/image" Target="../media/image20.png"/><Relationship Id="rId14" Type="http://schemas.openxmlformats.org/officeDocument/2006/relationships/image" Target="../media/image1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E19391E-F7D0-40E2-9560-C0D28FD31725}"/>
              </a:ext>
            </a:extLst>
          </p:cNvPr>
          <p:cNvCxnSpPr>
            <a:cxnSpLocks/>
          </p:cNvCxnSpPr>
          <p:nvPr/>
        </p:nvCxnSpPr>
        <p:spPr>
          <a:xfrm>
            <a:off x="3099459" y="5456712"/>
            <a:ext cx="67986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214EDB-963C-4964-A1D1-F92E4BCD5CB9}"/>
              </a:ext>
            </a:extLst>
          </p:cNvPr>
          <p:cNvCxnSpPr/>
          <p:nvPr/>
        </p:nvCxnSpPr>
        <p:spPr>
          <a:xfrm>
            <a:off x="2303813" y="2749138"/>
            <a:ext cx="3515096" cy="270757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4FD0962-1F37-4FF5-B1B4-2E7B8371BD42}"/>
              </a:ext>
            </a:extLst>
          </p:cNvPr>
          <p:cNvCxnSpPr>
            <a:cxnSpLocks/>
          </p:cNvCxnSpPr>
          <p:nvPr/>
        </p:nvCxnSpPr>
        <p:spPr>
          <a:xfrm>
            <a:off x="2303813" y="2749137"/>
            <a:ext cx="4408137" cy="270757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F8CBBFA-2923-42D8-A3EC-8B7E3B65EE3F}"/>
                  </a:ext>
                </a:extLst>
              </p:cNvPr>
              <p:cNvSpPr txBox="1"/>
              <p:nvPr/>
            </p:nvSpPr>
            <p:spPr>
              <a:xfrm>
                <a:off x="4185612" y="4318000"/>
                <a:ext cx="2879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F8CBBFA-2923-42D8-A3EC-8B7E3B65E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5612" y="4318000"/>
                <a:ext cx="287963" cy="276999"/>
              </a:xfrm>
              <a:prstGeom prst="rect">
                <a:avLst/>
              </a:prstGeom>
              <a:blipFill>
                <a:blip r:embed="rId2"/>
                <a:stretch>
                  <a:fillRect l="-21277" r="-638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A7CE933-AB20-46E8-A179-5997905D7EFB}"/>
                  </a:ext>
                </a:extLst>
              </p:cNvPr>
              <p:cNvSpPr txBox="1"/>
              <p:nvPr/>
            </p:nvSpPr>
            <p:spPr>
              <a:xfrm>
                <a:off x="4927022" y="4102924"/>
                <a:ext cx="2932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A7CE933-AB20-46E8-A179-5997905D7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022" y="4102924"/>
                <a:ext cx="293285" cy="276999"/>
              </a:xfrm>
              <a:prstGeom prst="rect">
                <a:avLst/>
              </a:prstGeom>
              <a:blipFill>
                <a:blip r:embed="rId3"/>
                <a:stretch>
                  <a:fillRect l="-20833" r="-833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B51A591-1D87-48C4-BCCC-D2A0812D547D}"/>
                  </a:ext>
                </a:extLst>
              </p:cNvPr>
              <p:cNvSpPr txBox="1"/>
              <p:nvPr/>
            </p:nvSpPr>
            <p:spPr>
              <a:xfrm>
                <a:off x="3834035" y="3718898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B51A591-1D87-48C4-BCCC-D2A0812D5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4035" y="3718898"/>
                <a:ext cx="197746" cy="276999"/>
              </a:xfrm>
              <a:prstGeom prst="rect">
                <a:avLst/>
              </a:prstGeom>
              <a:blipFill>
                <a:blip r:embed="rId4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Arc 22">
            <a:extLst>
              <a:ext uri="{FF2B5EF4-FFF2-40B4-BE49-F238E27FC236}">
                <a16:creationId xmlns:a16="http://schemas.microsoft.com/office/drawing/2014/main" id="{77205178-4B48-47B9-8283-4E4169195EF7}"/>
              </a:ext>
            </a:extLst>
          </p:cNvPr>
          <p:cNvSpPr/>
          <p:nvPr/>
        </p:nvSpPr>
        <p:spPr>
          <a:xfrm>
            <a:off x="3611471" y="3668689"/>
            <a:ext cx="445128" cy="377419"/>
          </a:xfrm>
          <a:prstGeom prst="arc">
            <a:avLst>
              <a:gd name="adj1" fmla="val 21111071"/>
              <a:gd name="adj2" fmla="val 3370628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635686D9-53BF-4AB2-A97A-22BD8DD9AC23}"/>
              </a:ext>
            </a:extLst>
          </p:cNvPr>
          <p:cNvSpPr/>
          <p:nvPr/>
        </p:nvSpPr>
        <p:spPr>
          <a:xfrm>
            <a:off x="5514808" y="5238296"/>
            <a:ext cx="564357" cy="451937"/>
          </a:xfrm>
          <a:prstGeom prst="arc">
            <a:avLst>
              <a:gd name="adj1" fmla="val 13451689"/>
              <a:gd name="adj2" fmla="val 0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32C0408-F001-4CCF-908F-23874DC0EFB8}"/>
                  </a:ext>
                </a:extLst>
              </p:cNvPr>
              <p:cNvSpPr txBox="1"/>
              <p:nvPr/>
            </p:nvSpPr>
            <p:spPr>
              <a:xfrm>
                <a:off x="5796986" y="5216703"/>
                <a:ext cx="189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32C0408-F001-4CCF-908F-23874DC0E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986" y="5216703"/>
                <a:ext cx="189475" cy="276999"/>
              </a:xfrm>
              <a:prstGeom prst="rect">
                <a:avLst/>
              </a:prstGeom>
              <a:blipFill>
                <a:blip r:embed="rId5"/>
                <a:stretch>
                  <a:fillRect l="-32258" r="-2258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E9C75F8-746E-4963-8835-025ADCF3E5FE}"/>
                  </a:ext>
                </a:extLst>
              </p:cNvPr>
              <p:cNvSpPr txBox="1"/>
              <p:nvPr/>
            </p:nvSpPr>
            <p:spPr>
              <a:xfrm>
                <a:off x="6182906" y="5607762"/>
                <a:ext cx="1650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E9C75F8-746E-4963-8835-025ADCF3E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906" y="5607762"/>
                <a:ext cx="165045" cy="276999"/>
              </a:xfrm>
              <a:prstGeom prst="rect">
                <a:avLst/>
              </a:prstGeom>
              <a:blipFill>
                <a:blip r:embed="rId6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ight Brace 26">
            <a:extLst>
              <a:ext uri="{FF2B5EF4-FFF2-40B4-BE49-F238E27FC236}">
                <a16:creationId xmlns:a16="http://schemas.microsoft.com/office/drawing/2014/main" id="{93C229C9-B8C7-467B-9F04-0A0CF73269A0}"/>
              </a:ext>
            </a:extLst>
          </p:cNvPr>
          <p:cNvSpPr/>
          <p:nvPr/>
        </p:nvSpPr>
        <p:spPr>
          <a:xfrm rot="5400000">
            <a:off x="6206966" y="5120724"/>
            <a:ext cx="116926" cy="893041"/>
          </a:xfrm>
          <a:prstGeom prst="rightBrace">
            <a:avLst>
              <a:gd name="adj1" fmla="val 4256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977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99CCD33-9394-4F8C-965A-E5BFDF438DD4}"/>
              </a:ext>
            </a:extLst>
          </p:cNvPr>
          <p:cNvCxnSpPr>
            <a:cxnSpLocks/>
          </p:cNvCxnSpPr>
          <p:nvPr/>
        </p:nvCxnSpPr>
        <p:spPr>
          <a:xfrm>
            <a:off x="3837154" y="2671418"/>
            <a:ext cx="1390131" cy="742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D960CE-3FD9-453B-A325-9482E826474F}"/>
              </a:ext>
            </a:extLst>
          </p:cNvPr>
          <p:cNvCxnSpPr>
            <a:cxnSpLocks/>
          </p:cNvCxnSpPr>
          <p:nvPr/>
        </p:nvCxnSpPr>
        <p:spPr>
          <a:xfrm flipV="1">
            <a:off x="3911783" y="1324166"/>
            <a:ext cx="2179494" cy="4121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3B04A15-8EBE-44B8-9A2F-1AA58F9B6A73}"/>
              </a:ext>
            </a:extLst>
          </p:cNvPr>
          <p:cNvCxnSpPr>
            <a:cxnSpLocks/>
          </p:cNvCxnSpPr>
          <p:nvPr/>
        </p:nvCxnSpPr>
        <p:spPr>
          <a:xfrm flipV="1">
            <a:off x="5359522" y="2216570"/>
            <a:ext cx="516343" cy="102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5D7D2B7-ADBC-40B2-85D4-1727EA1D4B2A}"/>
              </a:ext>
            </a:extLst>
          </p:cNvPr>
          <p:cNvCxnSpPr>
            <a:cxnSpLocks/>
          </p:cNvCxnSpPr>
          <p:nvPr/>
        </p:nvCxnSpPr>
        <p:spPr>
          <a:xfrm>
            <a:off x="4978583" y="1542370"/>
            <a:ext cx="709017" cy="148351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C095273D-5235-4A2D-8D0C-4FFEA4DD5AFE}"/>
                  </a:ext>
                </a:extLst>
              </p:cNvPr>
              <p:cNvSpPr txBox="1"/>
              <p:nvPr/>
            </p:nvSpPr>
            <p:spPr>
              <a:xfrm>
                <a:off x="5109190" y="2344341"/>
                <a:ext cx="276038" cy="2160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m:rPr>
                              <m:nor/>
                            </m:rPr>
                            <a:rPr lang="en-US" sz="1400" dirty="0"/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C095273D-5235-4A2D-8D0C-4FFEA4DD5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190" y="2344341"/>
                <a:ext cx="276038" cy="216085"/>
              </a:xfrm>
              <a:prstGeom prst="rect">
                <a:avLst/>
              </a:prstGeom>
              <a:blipFill>
                <a:blip r:embed="rId2"/>
                <a:stretch>
                  <a:fillRect l="-8889" t="-2857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A79F968-9676-40CB-A650-5CE5A979C455}"/>
                  </a:ext>
                </a:extLst>
              </p:cNvPr>
              <p:cNvSpPr txBox="1"/>
              <p:nvPr/>
            </p:nvSpPr>
            <p:spPr>
              <a:xfrm>
                <a:off x="4827923" y="2125248"/>
                <a:ext cx="31284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A79F968-9676-40CB-A650-5CE5A979C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923" y="2125248"/>
                <a:ext cx="312843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B1B1AAC-E766-4C24-BA32-00CC6DCCC491}"/>
                  </a:ext>
                </a:extLst>
              </p:cNvPr>
              <p:cNvSpPr txBox="1"/>
              <p:nvPr/>
            </p:nvSpPr>
            <p:spPr>
              <a:xfrm>
                <a:off x="4577141" y="1333515"/>
                <a:ext cx="232884" cy="219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B1B1AAC-E766-4C24-BA32-00CC6DCCC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7141" y="1333515"/>
                <a:ext cx="232884" cy="219612"/>
              </a:xfrm>
              <a:prstGeom prst="rect">
                <a:avLst/>
              </a:prstGeom>
              <a:blipFill>
                <a:blip r:embed="rId4"/>
                <a:stretch>
                  <a:fillRect l="-13158" t="-2778" r="-263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BDEAC4-6CC5-4389-A070-2EFC4407EB6B}"/>
                  </a:ext>
                </a:extLst>
              </p:cNvPr>
              <p:cNvSpPr txBox="1"/>
              <p:nvPr/>
            </p:nvSpPr>
            <p:spPr>
              <a:xfrm>
                <a:off x="5468023" y="3124542"/>
                <a:ext cx="267188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m:rPr>
                              <m:nor/>
                            </m:rPr>
                            <a:rPr lang="en-US" sz="1400" dirty="0"/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BDEAC4-6CC5-4389-A070-2EFC4407E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023" y="3124542"/>
                <a:ext cx="267188" cy="226665"/>
              </a:xfrm>
              <a:prstGeom prst="rect">
                <a:avLst/>
              </a:prstGeom>
              <a:blipFill>
                <a:blip r:embed="rId5"/>
                <a:stretch>
                  <a:fillRect l="-11364" t="-2703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6D1D82E-3FB5-4E36-A189-FA6A1634E6E7}"/>
                  </a:ext>
                </a:extLst>
              </p:cNvPr>
              <p:cNvSpPr txBox="1"/>
              <p:nvPr/>
            </p:nvSpPr>
            <p:spPr>
              <a:xfrm>
                <a:off x="5151001" y="3107982"/>
                <a:ext cx="276038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m:rPr>
                              <m:nor/>
                            </m:rPr>
                            <a:rPr lang="en-US" sz="1400" dirty="0"/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6D1D82E-3FB5-4E36-A189-FA6A1634E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001" y="3107982"/>
                <a:ext cx="276038" cy="226665"/>
              </a:xfrm>
              <a:prstGeom prst="rect">
                <a:avLst/>
              </a:prstGeom>
              <a:blipFill>
                <a:blip r:embed="rId6"/>
                <a:stretch>
                  <a:fillRect l="-11111" t="-2703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>
            <a:extLst>
              <a:ext uri="{FF2B5EF4-FFF2-40B4-BE49-F238E27FC236}">
                <a16:creationId xmlns:a16="http://schemas.microsoft.com/office/drawing/2014/main" id="{29A517C5-78A5-414B-A632-8769F4401819}"/>
              </a:ext>
            </a:extLst>
          </p:cNvPr>
          <p:cNvSpPr/>
          <p:nvPr/>
        </p:nvSpPr>
        <p:spPr>
          <a:xfrm>
            <a:off x="5198261" y="3390143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40EFB1B-0C86-48AB-B0B5-4CD75BB54AB4}"/>
              </a:ext>
            </a:extLst>
          </p:cNvPr>
          <p:cNvSpPr/>
          <p:nvPr/>
        </p:nvSpPr>
        <p:spPr>
          <a:xfrm>
            <a:off x="5336661" y="231063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64CAC80-7993-4C3A-A0D2-CBFBB858F062}"/>
              </a:ext>
            </a:extLst>
          </p:cNvPr>
          <p:cNvCxnSpPr>
            <a:cxnSpLocks/>
          </p:cNvCxnSpPr>
          <p:nvPr/>
        </p:nvCxnSpPr>
        <p:spPr>
          <a:xfrm flipV="1">
            <a:off x="5877900" y="1320556"/>
            <a:ext cx="218100" cy="900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A8A316F-AF7E-413A-9E25-06E250543455}"/>
              </a:ext>
            </a:extLst>
          </p:cNvPr>
          <p:cNvCxnSpPr>
            <a:cxnSpLocks/>
          </p:cNvCxnSpPr>
          <p:nvPr/>
        </p:nvCxnSpPr>
        <p:spPr>
          <a:xfrm>
            <a:off x="4381826" y="1653076"/>
            <a:ext cx="843689" cy="175857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4C5C6C8-36EA-4BF3-A3B1-C2F1529ED432}"/>
              </a:ext>
            </a:extLst>
          </p:cNvPr>
          <p:cNvCxnSpPr>
            <a:cxnSpLocks/>
          </p:cNvCxnSpPr>
          <p:nvPr/>
        </p:nvCxnSpPr>
        <p:spPr>
          <a:xfrm flipH="1">
            <a:off x="3837154" y="1736281"/>
            <a:ext cx="74629" cy="9429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EA107729-0907-43FD-8046-50CB056C0B40}"/>
              </a:ext>
            </a:extLst>
          </p:cNvPr>
          <p:cNvCxnSpPr>
            <a:cxnSpLocks/>
          </p:cNvCxnSpPr>
          <p:nvPr/>
        </p:nvCxnSpPr>
        <p:spPr>
          <a:xfrm>
            <a:off x="5352524" y="2321748"/>
            <a:ext cx="578807" cy="503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BBBDE2C7-A7C5-427C-BFCA-1D5F98255906}"/>
              </a:ext>
            </a:extLst>
          </p:cNvPr>
          <p:cNvCxnSpPr>
            <a:cxnSpLocks/>
          </p:cNvCxnSpPr>
          <p:nvPr/>
        </p:nvCxnSpPr>
        <p:spPr>
          <a:xfrm flipV="1">
            <a:off x="5220269" y="2825168"/>
            <a:ext cx="711062" cy="58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DC8BA68-8351-467A-9602-91A512D02C48}"/>
              </a:ext>
            </a:extLst>
          </p:cNvPr>
          <p:cNvCxnSpPr>
            <a:cxnSpLocks/>
          </p:cNvCxnSpPr>
          <p:nvPr/>
        </p:nvCxnSpPr>
        <p:spPr>
          <a:xfrm>
            <a:off x="3449782" y="3681051"/>
            <a:ext cx="3131993" cy="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1F5EEA2-4174-4A1B-9A42-D8FC950E8BC5}"/>
              </a:ext>
            </a:extLst>
          </p:cNvPr>
          <p:cNvCxnSpPr>
            <a:cxnSpLocks/>
          </p:cNvCxnSpPr>
          <p:nvPr/>
        </p:nvCxnSpPr>
        <p:spPr>
          <a:xfrm>
            <a:off x="4969059" y="3576214"/>
            <a:ext cx="0" cy="20478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8E5AE53-FDBB-4B32-8173-FBE6787F5B02}"/>
              </a:ext>
            </a:extLst>
          </p:cNvPr>
          <p:cNvCxnSpPr>
            <a:cxnSpLocks/>
          </p:cNvCxnSpPr>
          <p:nvPr/>
        </p:nvCxnSpPr>
        <p:spPr>
          <a:xfrm>
            <a:off x="4381826" y="3576214"/>
            <a:ext cx="0" cy="20478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F8874E5-0CA5-438F-853D-6334BC8722A8}"/>
                  </a:ext>
                </a:extLst>
              </p:cNvPr>
              <p:cNvSpPr txBox="1"/>
              <p:nvPr/>
            </p:nvSpPr>
            <p:spPr>
              <a:xfrm>
                <a:off x="4118100" y="3823455"/>
                <a:ext cx="527452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𝑡𝑙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m:rPr>
                              <m:nor/>
                            </m:rPr>
                            <a:rPr lang="en-US" sz="1400" dirty="0"/>
                            <m:t> </m:t>
                          </m:r>
                        </m:sup>
                      </m:sSubSup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F8874E5-0CA5-438F-853D-6334BC872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8100" y="3823455"/>
                <a:ext cx="527452" cy="226665"/>
              </a:xfrm>
              <a:prstGeom prst="rect">
                <a:avLst/>
              </a:prstGeom>
              <a:blipFill>
                <a:blip r:embed="rId7"/>
                <a:stretch>
                  <a:fillRect l="-4651" t="-2703" r="-11628" b="-32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6DB8B7B-E445-4379-A483-3697CBDDDC78}"/>
                  </a:ext>
                </a:extLst>
              </p:cNvPr>
              <p:cNvSpPr txBox="1"/>
              <p:nvPr/>
            </p:nvSpPr>
            <p:spPr>
              <a:xfrm>
                <a:off x="4716528" y="3823454"/>
                <a:ext cx="527452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m:rPr>
                              <m:nor/>
                            </m:rPr>
                            <a:rPr lang="en-US" sz="1400" dirty="0"/>
                            <m:t> </m:t>
                          </m:r>
                        </m:sup>
                      </m:sSubSup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6DB8B7B-E445-4379-A483-3697CBDDD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528" y="3823454"/>
                <a:ext cx="527452" cy="226665"/>
              </a:xfrm>
              <a:prstGeom prst="rect">
                <a:avLst/>
              </a:prstGeom>
              <a:blipFill>
                <a:blip r:embed="rId8"/>
                <a:stretch>
                  <a:fillRect l="-4651" t="-2703" r="-1162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601D751F-50DC-4B3C-8A50-E20FFD3DD1BA}"/>
                  </a:ext>
                </a:extLst>
              </p:cNvPr>
              <p:cNvSpPr txBox="1"/>
              <p:nvPr/>
            </p:nvSpPr>
            <p:spPr>
              <a:xfrm>
                <a:off x="6440070" y="3429000"/>
                <a:ext cx="14170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601D751F-50DC-4B3C-8A50-E20FFD3DD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070" y="3429000"/>
                <a:ext cx="141705" cy="215444"/>
              </a:xfrm>
              <a:prstGeom prst="rect">
                <a:avLst/>
              </a:prstGeom>
              <a:blipFill>
                <a:blip r:embed="rId9"/>
                <a:stretch>
                  <a:fillRect l="-16667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372397F-B1EE-449D-B6B0-9E45DE1E5B70}"/>
              </a:ext>
            </a:extLst>
          </p:cNvPr>
          <p:cNvCxnSpPr/>
          <p:nvPr/>
        </p:nvCxnSpPr>
        <p:spPr>
          <a:xfrm>
            <a:off x="4381826" y="1653076"/>
            <a:ext cx="0" cy="2027975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A803A143-B577-45BD-9710-D033631B4077}"/>
              </a:ext>
            </a:extLst>
          </p:cNvPr>
          <p:cNvCxnSpPr>
            <a:cxnSpLocks/>
          </p:cNvCxnSpPr>
          <p:nvPr/>
        </p:nvCxnSpPr>
        <p:spPr>
          <a:xfrm>
            <a:off x="4969384" y="1542370"/>
            <a:ext cx="0" cy="2138681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180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E9FED14-079E-485C-96F7-4296970470B8}"/>
              </a:ext>
            </a:extLst>
          </p:cNvPr>
          <p:cNvCxnSpPr>
            <a:cxnSpLocks/>
          </p:cNvCxnSpPr>
          <p:nvPr/>
        </p:nvCxnSpPr>
        <p:spPr>
          <a:xfrm flipV="1">
            <a:off x="1049805" y="4998637"/>
            <a:ext cx="1890158" cy="1448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482B316-9FC9-4557-B469-FABDB12F59F6}"/>
              </a:ext>
            </a:extLst>
          </p:cNvPr>
          <p:cNvCxnSpPr>
            <a:cxnSpLocks/>
          </p:cNvCxnSpPr>
          <p:nvPr/>
        </p:nvCxnSpPr>
        <p:spPr>
          <a:xfrm flipV="1">
            <a:off x="1398933" y="3526552"/>
            <a:ext cx="2053885" cy="3878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0F83256-0E42-4E58-90AE-CFF0BF7B559B}"/>
              </a:ext>
            </a:extLst>
          </p:cNvPr>
          <p:cNvCxnSpPr>
            <a:cxnSpLocks/>
          </p:cNvCxnSpPr>
          <p:nvPr/>
        </p:nvCxnSpPr>
        <p:spPr>
          <a:xfrm flipH="1">
            <a:off x="1049805" y="3914437"/>
            <a:ext cx="349128" cy="122909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D19E0AE9-3F8A-40CE-8690-621DA566E650}"/>
                  </a:ext>
                </a:extLst>
              </p:cNvPr>
              <p:cNvSpPr txBox="1"/>
              <p:nvPr/>
            </p:nvSpPr>
            <p:spPr>
              <a:xfrm>
                <a:off x="1862221" y="3550122"/>
                <a:ext cx="232884" cy="219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D19E0AE9-3F8A-40CE-8690-621DA566E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221" y="3550122"/>
                <a:ext cx="232884" cy="219612"/>
              </a:xfrm>
              <a:prstGeom prst="rect">
                <a:avLst/>
              </a:prstGeom>
              <a:blipFill>
                <a:blip r:embed="rId2"/>
                <a:stretch>
                  <a:fillRect l="-10256" t="-2778" r="-2564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F389A6E-B341-42C4-902B-C452BCEC82C9}"/>
                  </a:ext>
                </a:extLst>
              </p:cNvPr>
              <p:cNvSpPr txBox="1"/>
              <p:nvPr/>
            </p:nvSpPr>
            <p:spPr>
              <a:xfrm>
                <a:off x="1936564" y="5112806"/>
                <a:ext cx="232884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F389A6E-B341-42C4-902B-C452BCEC8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6564" y="5112806"/>
                <a:ext cx="232884" cy="226665"/>
              </a:xfrm>
              <a:prstGeom prst="rect">
                <a:avLst/>
              </a:prstGeom>
              <a:blipFill>
                <a:blip r:embed="rId3"/>
                <a:stretch>
                  <a:fillRect l="-13158" t="-2703" r="-2632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F0D4D5A-EEF2-429B-AF89-30F64320BE14}"/>
                  </a:ext>
                </a:extLst>
              </p:cNvPr>
              <p:cNvSpPr txBox="1"/>
              <p:nvPr/>
            </p:nvSpPr>
            <p:spPr>
              <a:xfrm>
                <a:off x="1102429" y="3695223"/>
                <a:ext cx="241733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F0D4D5A-EEF2-429B-AF89-30F64320B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429" y="3695223"/>
                <a:ext cx="241733" cy="226665"/>
              </a:xfrm>
              <a:prstGeom prst="rect">
                <a:avLst/>
              </a:prstGeom>
              <a:blipFill>
                <a:blip r:embed="rId4"/>
                <a:stretch>
                  <a:fillRect l="-12821" t="-2703" r="-5128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DAB34A0-3712-4AA6-BF26-E0819C1936C8}"/>
                  </a:ext>
                </a:extLst>
              </p:cNvPr>
              <p:cNvSpPr txBox="1"/>
              <p:nvPr/>
            </p:nvSpPr>
            <p:spPr>
              <a:xfrm>
                <a:off x="2884637" y="4990870"/>
                <a:ext cx="241733" cy="2160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DAB34A0-3712-4AA6-BF26-E0819C193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4637" y="4990870"/>
                <a:ext cx="241733" cy="216085"/>
              </a:xfrm>
              <a:prstGeom prst="rect">
                <a:avLst/>
              </a:prstGeom>
              <a:blipFill>
                <a:blip r:embed="rId5"/>
                <a:stretch>
                  <a:fillRect l="-10000" t="-2857" r="-5000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Oval 90">
            <a:extLst>
              <a:ext uri="{FF2B5EF4-FFF2-40B4-BE49-F238E27FC236}">
                <a16:creationId xmlns:a16="http://schemas.microsoft.com/office/drawing/2014/main" id="{898AA4BA-A685-413C-8A7C-62DEDCEB8E93}"/>
              </a:ext>
            </a:extLst>
          </p:cNvPr>
          <p:cNvSpPr/>
          <p:nvPr/>
        </p:nvSpPr>
        <p:spPr>
          <a:xfrm>
            <a:off x="1383910" y="389902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A8DEC2AE-A75B-465B-BCEC-9B8AC191847E}"/>
              </a:ext>
            </a:extLst>
          </p:cNvPr>
          <p:cNvSpPr/>
          <p:nvPr/>
        </p:nvSpPr>
        <p:spPr>
          <a:xfrm>
            <a:off x="2923884" y="497844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C0F8C00-B725-40BC-85C9-0752248F9F38}"/>
              </a:ext>
            </a:extLst>
          </p:cNvPr>
          <p:cNvCxnSpPr>
            <a:cxnSpLocks/>
            <a:stCxn id="91" idx="6"/>
          </p:cNvCxnSpPr>
          <p:nvPr/>
        </p:nvCxnSpPr>
        <p:spPr>
          <a:xfrm>
            <a:off x="1429629" y="3921889"/>
            <a:ext cx="1510334" cy="106929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F3411B1-BB7F-433D-A123-27C0DF4F4275}"/>
              </a:ext>
            </a:extLst>
          </p:cNvPr>
          <p:cNvCxnSpPr>
            <a:cxnSpLocks/>
          </p:cNvCxnSpPr>
          <p:nvPr/>
        </p:nvCxnSpPr>
        <p:spPr>
          <a:xfrm flipV="1">
            <a:off x="1049805" y="2638744"/>
            <a:ext cx="1890158" cy="1448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F7D8CA0-884E-4D23-8A59-DB5744B94585}"/>
              </a:ext>
            </a:extLst>
          </p:cNvPr>
          <p:cNvCxnSpPr>
            <a:cxnSpLocks/>
          </p:cNvCxnSpPr>
          <p:nvPr/>
        </p:nvCxnSpPr>
        <p:spPr>
          <a:xfrm flipV="1">
            <a:off x="1398933" y="1166659"/>
            <a:ext cx="2053885" cy="3878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C5CEF97D-564A-4C97-AB51-52F2F20EAA1B}"/>
                  </a:ext>
                </a:extLst>
              </p:cNvPr>
              <p:cNvSpPr txBox="1"/>
              <p:nvPr/>
            </p:nvSpPr>
            <p:spPr>
              <a:xfrm>
                <a:off x="2082701" y="1930613"/>
                <a:ext cx="2008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C5CEF97D-564A-4C97-AB51-52F2F20EA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2701" y="1930613"/>
                <a:ext cx="200889" cy="276999"/>
              </a:xfrm>
              <a:prstGeom prst="rect">
                <a:avLst/>
              </a:prstGeom>
              <a:blipFill>
                <a:blip r:embed="rId6"/>
                <a:stretch>
                  <a:fillRect l="-30303" r="-2121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076FC114-1AF5-4737-8688-9A42C8D55192}"/>
                  </a:ext>
                </a:extLst>
              </p:cNvPr>
              <p:cNvSpPr txBox="1"/>
              <p:nvPr/>
            </p:nvSpPr>
            <p:spPr>
              <a:xfrm>
                <a:off x="1862221" y="1190229"/>
                <a:ext cx="232884" cy="219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076FC114-1AF5-4737-8688-9A42C8D551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221" y="1190229"/>
                <a:ext cx="232884" cy="219612"/>
              </a:xfrm>
              <a:prstGeom prst="rect">
                <a:avLst/>
              </a:prstGeom>
              <a:blipFill>
                <a:blip r:embed="rId2"/>
                <a:stretch>
                  <a:fillRect l="-10256" t="-2778" r="-2564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E354F4F9-E37F-471E-851E-701B49E156A8}"/>
                  </a:ext>
                </a:extLst>
              </p:cNvPr>
              <p:cNvSpPr txBox="1"/>
              <p:nvPr/>
            </p:nvSpPr>
            <p:spPr>
              <a:xfrm>
                <a:off x="1936564" y="2752913"/>
                <a:ext cx="232884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E354F4F9-E37F-471E-851E-701B49E15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6564" y="2752913"/>
                <a:ext cx="232884" cy="226665"/>
              </a:xfrm>
              <a:prstGeom prst="rect">
                <a:avLst/>
              </a:prstGeom>
              <a:blipFill>
                <a:blip r:embed="rId3"/>
                <a:stretch>
                  <a:fillRect l="-13158" t="-2703" r="-2632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D725790E-21BF-40F0-89E4-06D73BB04822}"/>
                  </a:ext>
                </a:extLst>
              </p:cNvPr>
              <p:cNvSpPr txBox="1"/>
              <p:nvPr/>
            </p:nvSpPr>
            <p:spPr>
              <a:xfrm>
                <a:off x="1102429" y="1335330"/>
                <a:ext cx="241733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D725790E-21BF-40F0-89E4-06D73BB048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429" y="1335330"/>
                <a:ext cx="241733" cy="226665"/>
              </a:xfrm>
              <a:prstGeom prst="rect">
                <a:avLst/>
              </a:prstGeom>
              <a:blipFill>
                <a:blip r:embed="rId4"/>
                <a:stretch>
                  <a:fillRect l="-12821" t="-2703" r="-5128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FEE1AB23-74B1-48B4-8248-223C5C97EBFB}"/>
                  </a:ext>
                </a:extLst>
              </p:cNvPr>
              <p:cNvSpPr txBox="1"/>
              <p:nvPr/>
            </p:nvSpPr>
            <p:spPr>
              <a:xfrm>
                <a:off x="2884637" y="2630977"/>
                <a:ext cx="241733" cy="2160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FEE1AB23-74B1-48B4-8248-223C5C97E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4637" y="2630977"/>
                <a:ext cx="241733" cy="216085"/>
              </a:xfrm>
              <a:prstGeom prst="rect">
                <a:avLst/>
              </a:prstGeom>
              <a:blipFill>
                <a:blip r:embed="rId5"/>
                <a:stretch>
                  <a:fillRect l="-10000" t="-2857" r="-5000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Oval 109">
            <a:extLst>
              <a:ext uri="{FF2B5EF4-FFF2-40B4-BE49-F238E27FC236}">
                <a16:creationId xmlns:a16="http://schemas.microsoft.com/office/drawing/2014/main" id="{439E1003-5D82-4C84-B2C4-ABAEC0623688}"/>
              </a:ext>
            </a:extLst>
          </p:cNvPr>
          <p:cNvSpPr/>
          <p:nvPr/>
        </p:nvSpPr>
        <p:spPr>
          <a:xfrm>
            <a:off x="1383910" y="153913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4DB09DB2-0879-4516-8D56-9F3B6A99641B}"/>
              </a:ext>
            </a:extLst>
          </p:cNvPr>
          <p:cNvSpPr/>
          <p:nvPr/>
        </p:nvSpPr>
        <p:spPr>
          <a:xfrm>
            <a:off x="2923884" y="261854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6CF02E5C-B7C5-409C-9BE7-C9B3C95823FA}"/>
              </a:ext>
            </a:extLst>
          </p:cNvPr>
          <p:cNvCxnSpPr>
            <a:cxnSpLocks/>
            <a:stCxn id="110" idx="0"/>
          </p:cNvCxnSpPr>
          <p:nvPr/>
        </p:nvCxnSpPr>
        <p:spPr>
          <a:xfrm>
            <a:off x="1406770" y="1539136"/>
            <a:ext cx="1562" cy="121377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B7B749FB-3037-4B04-ACC5-ABDAAC48C48E}"/>
              </a:ext>
            </a:extLst>
          </p:cNvPr>
          <p:cNvCxnSpPr>
            <a:cxnSpLocks/>
          </p:cNvCxnSpPr>
          <p:nvPr/>
        </p:nvCxnSpPr>
        <p:spPr>
          <a:xfrm>
            <a:off x="2943034" y="1276621"/>
            <a:ext cx="0" cy="137753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97ED7B0-3324-476A-BA5C-F88D9CCB927D}"/>
              </a:ext>
            </a:extLst>
          </p:cNvPr>
          <p:cNvCxnSpPr>
            <a:cxnSpLocks/>
          </p:cNvCxnSpPr>
          <p:nvPr/>
        </p:nvCxnSpPr>
        <p:spPr>
          <a:xfrm flipV="1">
            <a:off x="4930602" y="2639468"/>
            <a:ext cx="1890158" cy="1448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6DC97D9A-C50D-4D83-993A-797AF5E8B023}"/>
              </a:ext>
            </a:extLst>
          </p:cNvPr>
          <p:cNvCxnSpPr>
            <a:cxnSpLocks/>
          </p:cNvCxnSpPr>
          <p:nvPr/>
        </p:nvCxnSpPr>
        <p:spPr>
          <a:xfrm flipV="1">
            <a:off x="4428808" y="1166659"/>
            <a:ext cx="2908641" cy="5493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3218C3BC-D61C-4EE3-9B54-E200741E512C}"/>
                  </a:ext>
                </a:extLst>
              </p:cNvPr>
              <p:cNvSpPr txBox="1"/>
              <p:nvPr/>
            </p:nvSpPr>
            <p:spPr>
              <a:xfrm>
                <a:off x="5815230" y="1992511"/>
                <a:ext cx="2008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3218C3BC-D61C-4EE3-9B54-E200741E5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230" y="1992511"/>
                <a:ext cx="200889" cy="276999"/>
              </a:xfrm>
              <a:prstGeom prst="rect">
                <a:avLst/>
              </a:prstGeom>
              <a:blipFill>
                <a:blip r:embed="rId7"/>
                <a:stretch>
                  <a:fillRect l="-30303" r="-2121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66BC6F45-FBC5-4CFD-B3A6-153FD43030C6}"/>
                  </a:ext>
                </a:extLst>
              </p:cNvPr>
              <p:cNvSpPr txBox="1"/>
              <p:nvPr/>
            </p:nvSpPr>
            <p:spPr>
              <a:xfrm>
                <a:off x="5743018" y="1190953"/>
                <a:ext cx="232884" cy="219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66BC6F45-FBC5-4CFD-B3A6-153FD4303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018" y="1190953"/>
                <a:ext cx="232884" cy="219612"/>
              </a:xfrm>
              <a:prstGeom prst="rect">
                <a:avLst/>
              </a:prstGeom>
              <a:blipFill>
                <a:blip r:embed="rId8"/>
                <a:stretch>
                  <a:fillRect l="-10526" t="-2778" r="-526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71D09B09-2EFB-4345-AFA7-70EDAE576C60}"/>
                  </a:ext>
                </a:extLst>
              </p:cNvPr>
              <p:cNvSpPr txBox="1"/>
              <p:nvPr/>
            </p:nvSpPr>
            <p:spPr>
              <a:xfrm>
                <a:off x="5817361" y="2753637"/>
                <a:ext cx="232884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71D09B09-2EFB-4345-AFA7-70EDAE576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361" y="2753637"/>
                <a:ext cx="232884" cy="226665"/>
              </a:xfrm>
              <a:prstGeom prst="rect">
                <a:avLst/>
              </a:prstGeom>
              <a:blipFill>
                <a:blip r:embed="rId9"/>
                <a:stretch>
                  <a:fillRect l="-10526" t="-2703" r="-5263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0F2C707-25D4-427C-AD84-7596627A3D1F}"/>
                  </a:ext>
                </a:extLst>
              </p:cNvPr>
              <p:cNvSpPr txBox="1"/>
              <p:nvPr/>
            </p:nvSpPr>
            <p:spPr>
              <a:xfrm>
                <a:off x="4695435" y="2671032"/>
                <a:ext cx="241733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0F2C707-25D4-427C-AD84-7596627A3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5435" y="2671032"/>
                <a:ext cx="241733" cy="226665"/>
              </a:xfrm>
              <a:prstGeom prst="rect">
                <a:avLst/>
              </a:prstGeom>
              <a:blipFill>
                <a:blip r:embed="rId10"/>
                <a:stretch>
                  <a:fillRect l="-10000" t="-2703" r="-5000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E36C566-D4B3-4AD7-BF02-7C041260EEA5}"/>
                  </a:ext>
                </a:extLst>
              </p:cNvPr>
              <p:cNvSpPr txBox="1"/>
              <p:nvPr/>
            </p:nvSpPr>
            <p:spPr>
              <a:xfrm>
                <a:off x="6765434" y="2631701"/>
                <a:ext cx="241733" cy="2160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E36C566-D4B3-4AD7-BF02-7C041260E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5434" y="2631701"/>
                <a:ext cx="241733" cy="216085"/>
              </a:xfrm>
              <a:prstGeom prst="rect">
                <a:avLst/>
              </a:prstGeom>
              <a:blipFill>
                <a:blip r:embed="rId11"/>
                <a:stretch>
                  <a:fillRect l="-12821" t="-2857" r="-5128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Oval 131">
            <a:extLst>
              <a:ext uri="{FF2B5EF4-FFF2-40B4-BE49-F238E27FC236}">
                <a16:creationId xmlns:a16="http://schemas.microsoft.com/office/drawing/2014/main" id="{40CA9ACB-839E-4B4A-B824-C538FE64F631}"/>
              </a:ext>
            </a:extLst>
          </p:cNvPr>
          <p:cNvSpPr/>
          <p:nvPr/>
        </p:nvSpPr>
        <p:spPr>
          <a:xfrm>
            <a:off x="4904671" y="276150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69E61B9E-4CDE-49E0-AC8E-EDDC11154E17}"/>
              </a:ext>
            </a:extLst>
          </p:cNvPr>
          <p:cNvSpPr/>
          <p:nvPr/>
        </p:nvSpPr>
        <p:spPr>
          <a:xfrm>
            <a:off x="6804681" y="261927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8764B64-3880-493F-AF52-D75592356BB2}"/>
              </a:ext>
            </a:extLst>
          </p:cNvPr>
          <p:cNvCxnSpPr>
            <a:cxnSpLocks/>
          </p:cNvCxnSpPr>
          <p:nvPr/>
        </p:nvCxnSpPr>
        <p:spPr>
          <a:xfrm>
            <a:off x="4929092" y="1623264"/>
            <a:ext cx="0" cy="116886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6576ABFB-479B-4A0D-9393-CE300F24C638}"/>
              </a:ext>
            </a:extLst>
          </p:cNvPr>
          <p:cNvCxnSpPr>
            <a:cxnSpLocks/>
          </p:cNvCxnSpPr>
          <p:nvPr/>
        </p:nvCxnSpPr>
        <p:spPr>
          <a:xfrm>
            <a:off x="6823831" y="1277345"/>
            <a:ext cx="0" cy="137753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DB71D736-B768-4E7B-912B-C527A0B38202}"/>
              </a:ext>
            </a:extLst>
          </p:cNvPr>
          <p:cNvCxnSpPr>
            <a:cxnSpLocks/>
          </p:cNvCxnSpPr>
          <p:nvPr/>
        </p:nvCxnSpPr>
        <p:spPr>
          <a:xfrm flipV="1">
            <a:off x="4928471" y="5020900"/>
            <a:ext cx="1890158" cy="1448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CA5A4904-2136-437F-9BD1-C67177B9B54A}"/>
              </a:ext>
            </a:extLst>
          </p:cNvPr>
          <p:cNvCxnSpPr>
            <a:cxnSpLocks/>
          </p:cNvCxnSpPr>
          <p:nvPr/>
        </p:nvCxnSpPr>
        <p:spPr>
          <a:xfrm flipV="1">
            <a:off x="4426677" y="3548091"/>
            <a:ext cx="2908641" cy="5493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96C146F1-8974-465F-82A2-1B84D13671E2}"/>
                  </a:ext>
                </a:extLst>
              </p:cNvPr>
              <p:cNvSpPr txBox="1"/>
              <p:nvPr/>
            </p:nvSpPr>
            <p:spPr>
              <a:xfrm>
                <a:off x="5740887" y="3572385"/>
                <a:ext cx="232884" cy="219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96C146F1-8974-465F-82A2-1B84D1367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887" y="3572385"/>
                <a:ext cx="232884" cy="219612"/>
              </a:xfrm>
              <a:prstGeom prst="rect">
                <a:avLst/>
              </a:prstGeom>
              <a:blipFill>
                <a:blip r:embed="rId2"/>
                <a:stretch>
                  <a:fillRect l="-13158" t="-2778" r="-263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635CFEA2-C97D-4838-BD1F-A25CC7FA26A9}"/>
                  </a:ext>
                </a:extLst>
              </p:cNvPr>
              <p:cNvSpPr txBox="1"/>
              <p:nvPr/>
            </p:nvSpPr>
            <p:spPr>
              <a:xfrm>
                <a:off x="5815230" y="5135069"/>
                <a:ext cx="232884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635CFEA2-C97D-4838-BD1F-A25CC7FA26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230" y="5135069"/>
                <a:ext cx="232884" cy="226665"/>
              </a:xfrm>
              <a:prstGeom prst="rect">
                <a:avLst/>
              </a:prstGeom>
              <a:blipFill>
                <a:blip r:embed="rId12"/>
                <a:stretch>
                  <a:fillRect l="-13158" t="-2632" r="-2632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F8D7E6F9-524E-4F72-A2C3-B20A1C143B74}"/>
                  </a:ext>
                </a:extLst>
              </p:cNvPr>
              <p:cNvSpPr txBox="1"/>
              <p:nvPr/>
            </p:nvSpPr>
            <p:spPr>
              <a:xfrm>
                <a:off x="4693304" y="5052464"/>
                <a:ext cx="241733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F8D7E6F9-524E-4F72-A2C3-B20A1C143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304" y="5052464"/>
                <a:ext cx="241733" cy="226665"/>
              </a:xfrm>
              <a:prstGeom prst="rect">
                <a:avLst/>
              </a:prstGeom>
              <a:blipFill>
                <a:blip r:embed="rId13"/>
                <a:stretch>
                  <a:fillRect l="-12500" t="-2703" r="-2500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EE2A7949-4177-4408-BCA3-487A30D37110}"/>
                  </a:ext>
                </a:extLst>
              </p:cNvPr>
              <p:cNvSpPr txBox="1"/>
              <p:nvPr/>
            </p:nvSpPr>
            <p:spPr>
              <a:xfrm>
                <a:off x="6763303" y="5013133"/>
                <a:ext cx="241733" cy="2160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EE2A7949-4177-4408-BCA3-487A30D37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3303" y="5013133"/>
                <a:ext cx="241733" cy="216085"/>
              </a:xfrm>
              <a:prstGeom prst="rect">
                <a:avLst/>
              </a:prstGeom>
              <a:blipFill>
                <a:blip r:embed="rId14"/>
                <a:stretch>
                  <a:fillRect l="-10000" t="-2778" r="-500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Oval 160">
            <a:extLst>
              <a:ext uri="{FF2B5EF4-FFF2-40B4-BE49-F238E27FC236}">
                <a16:creationId xmlns:a16="http://schemas.microsoft.com/office/drawing/2014/main" id="{636BEDDE-9122-49B1-99D0-0BA97D93CD60}"/>
              </a:ext>
            </a:extLst>
          </p:cNvPr>
          <p:cNvSpPr/>
          <p:nvPr/>
        </p:nvSpPr>
        <p:spPr>
          <a:xfrm>
            <a:off x="4902540" y="514293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57286D59-433F-4E72-8272-A0BDBC2C9ED7}"/>
              </a:ext>
            </a:extLst>
          </p:cNvPr>
          <p:cNvSpPr/>
          <p:nvPr/>
        </p:nvSpPr>
        <p:spPr>
          <a:xfrm>
            <a:off x="6802550" y="5000703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1E588EE8-794A-4719-B7A0-2662C1407065}"/>
              </a:ext>
            </a:extLst>
          </p:cNvPr>
          <p:cNvCxnSpPr>
            <a:cxnSpLocks/>
            <a:endCxn id="161" idx="3"/>
          </p:cNvCxnSpPr>
          <p:nvPr/>
        </p:nvCxnSpPr>
        <p:spPr>
          <a:xfrm flipH="1">
            <a:off x="4909235" y="3554416"/>
            <a:ext cx="2426084" cy="162754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062E37F3-0294-4DFA-A08F-2E26EBA1A31E}"/>
              </a:ext>
            </a:extLst>
          </p:cNvPr>
          <p:cNvCxnSpPr>
            <a:cxnSpLocks/>
          </p:cNvCxnSpPr>
          <p:nvPr/>
        </p:nvCxnSpPr>
        <p:spPr>
          <a:xfrm>
            <a:off x="4442265" y="4097401"/>
            <a:ext cx="471259" cy="104553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3CA32CDB-3A39-4DEA-BCD9-F94FA90B8D2B}"/>
              </a:ext>
            </a:extLst>
          </p:cNvPr>
          <p:cNvCxnSpPr>
            <a:cxnSpLocks/>
          </p:cNvCxnSpPr>
          <p:nvPr/>
        </p:nvCxnSpPr>
        <p:spPr>
          <a:xfrm rot="2700000">
            <a:off x="4472970" y="4208509"/>
            <a:ext cx="682399" cy="4956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1AC87D3E-AE1B-4528-8CAA-B0749EF1BDA3}"/>
              </a:ext>
            </a:extLst>
          </p:cNvPr>
          <p:cNvCxnSpPr>
            <a:cxnSpLocks/>
          </p:cNvCxnSpPr>
          <p:nvPr/>
        </p:nvCxnSpPr>
        <p:spPr>
          <a:xfrm rot="3600000">
            <a:off x="4669743" y="4163825"/>
            <a:ext cx="682399" cy="4956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D0496CA4-492F-4FD7-9CCF-B783A4C69949}"/>
              </a:ext>
            </a:extLst>
          </p:cNvPr>
          <p:cNvCxnSpPr>
            <a:cxnSpLocks/>
          </p:cNvCxnSpPr>
          <p:nvPr/>
        </p:nvCxnSpPr>
        <p:spPr>
          <a:xfrm flipH="1">
            <a:off x="5097585" y="3916546"/>
            <a:ext cx="311572" cy="81194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FDBD4D8F-8A21-4A3B-8D72-0AAA3A37AAE5}"/>
              </a:ext>
            </a:extLst>
          </p:cNvPr>
          <p:cNvCxnSpPr>
            <a:cxnSpLocks/>
          </p:cNvCxnSpPr>
          <p:nvPr/>
        </p:nvCxnSpPr>
        <p:spPr>
          <a:xfrm flipH="1">
            <a:off x="5396082" y="3827662"/>
            <a:ext cx="503789" cy="69356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Arc 172">
            <a:extLst>
              <a:ext uri="{FF2B5EF4-FFF2-40B4-BE49-F238E27FC236}">
                <a16:creationId xmlns:a16="http://schemas.microsoft.com/office/drawing/2014/main" id="{D796EE96-D935-46DA-A5FA-CE463C38396A}"/>
              </a:ext>
            </a:extLst>
          </p:cNvPr>
          <p:cNvSpPr/>
          <p:nvPr/>
        </p:nvSpPr>
        <p:spPr>
          <a:xfrm rot="5400000">
            <a:off x="595386" y="3108042"/>
            <a:ext cx="1649457" cy="1649457"/>
          </a:xfrm>
          <a:prstGeom prst="arc">
            <a:avLst>
              <a:gd name="adj1" fmla="val 18265912"/>
              <a:gd name="adj2" fmla="val 1047555"/>
            </a:avLst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72245687-6289-4322-8869-BE29CC3E0B3E}"/>
              </a:ext>
            </a:extLst>
          </p:cNvPr>
          <p:cNvCxnSpPr>
            <a:cxnSpLocks/>
          </p:cNvCxnSpPr>
          <p:nvPr/>
        </p:nvCxnSpPr>
        <p:spPr>
          <a:xfrm rot="3600000">
            <a:off x="1022836" y="4093919"/>
            <a:ext cx="682399" cy="4956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E970A62A-1766-4009-88EE-5D2B669DF854}"/>
              </a:ext>
            </a:extLst>
          </p:cNvPr>
          <p:cNvCxnSpPr>
            <a:cxnSpLocks/>
          </p:cNvCxnSpPr>
          <p:nvPr/>
        </p:nvCxnSpPr>
        <p:spPr>
          <a:xfrm rot="2700000">
            <a:off x="1140481" y="4104972"/>
            <a:ext cx="682399" cy="4956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9A6C9038-3331-4D8B-9B9F-0D7213A7734C}"/>
              </a:ext>
            </a:extLst>
          </p:cNvPr>
          <p:cNvCxnSpPr>
            <a:cxnSpLocks/>
          </p:cNvCxnSpPr>
          <p:nvPr/>
        </p:nvCxnSpPr>
        <p:spPr>
          <a:xfrm rot="1800000">
            <a:off x="1238294" y="4046527"/>
            <a:ext cx="682399" cy="4956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CEE274BC-3009-4473-B3A6-32191660811E}"/>
              </a:ext>
            </a:extLst>
          </p:cNvPr>
          <p:cNvCxnSpPr>
            <a:cxnSpLocks/>
          </p:cNvCxnSpPr>
          <p:nvPr/>
        </p:nvCxnSpPr>
        <p:spPr>
          <a:xfrm rot="900000">
            <a:off x="1344788" y="3995344"/>
            <a:ext cx="682399" cy="4956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72A7BA48-1114-41BD-A925-B3E322E28B3D}"/>
              </a:ext>
            </a:extLst>
          </p:cNvPr>
          <p:cNvCxnSpPr>
            <a:cxnSpLocks/>
          </p:cNvCxnSpPr>
          <p:nvPr/>
        </p:nvCxnSpPr>
        <p:spPr>
          <a:xfrm rot="6300000">
            <a:off x="6130879" y="3668707"/>
            <a:ext cx="682399" cy="4956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36FFB49A-4144-4668-B5F4-04E77D6666A9}"/>
              </a:ext>
            </a:extLst>
          </p:cNvPr>
          <p:cNvCxnSpPr>
            <a:cxnSpLocks/>
          </p:cNvCxnSpPr>
          <p:nvPr/>
        </p:nvCxnSpPr>
        <p:spPr>
          <a:xfrm>
            <a:off x="10455767" y="1775610"/>
            <a:ext cx="0" cy="82516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985B1718-E569-4AE9-8E11-56F4EB941E35}"/>
              </a:ext>
            </a:extLst>
          </p:cNvPr>
          <p:cNvCxnSpPr>
            <a:cxnSpLocks/>
          </p:cNvCxnSpPr>
          <p:nvPr/>
        </p:nvCxnSpPr>
        <p:spPr>
          <a:xfrm>
            <a:off x="9601704" y="1619477"/>
            <a:ext cx="0" cy="103129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A121D29C-6BC2-4548-8DB2-6DC87DA78696}"/>
                  </a:ext>
                </a:extLst>
              </p:cNvPr>
              <p:cNvSpPr txBox="1"/>
              <p:nvPr/>
            </p:nvSpPr>
            <p:spPr>
              <a:xfrm>
                <a:off x="10425084" y="1528391"/>
                <a:ext cx="241733" cy="2160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A121D29C-6BC2-4548-8DB2-6DC87DA78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5084" y="1528391"/>
                <a:ext cx="241733" cy="216085"/>
              </a:xfrm>
              <a:prstGeom prst="rect">
                <a:avLst/>
              </a:prstGeom>
              <a:blipFill>
                <a:blip r:embed="rId5"/>
                <a:stretch>
                  <a:fillRect l="-10000" t="-2857" r="-5000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CBD96871-A431-4BD0-9FD8-5DAF099B28F7}"/>
                  </a:ext>
                </a:extLst>
              </p:cNvPr>
              <p:cNvSpPr txBox="1"/>
              <p:nvPr/>
            </p:nvSpPr>
            <p:spPr>
              <a:xfrm>
                <a:off x="9930505" y="2099715"/>
                <a:ext cx="2008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CBD96871-A431-4BD0-9FD8-5DAF099B2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0505" y="2099715"/>
                <a:ext cx="200889" cy="276999"/>
              </a:xfrm>
              <a:prstGeom prst="rect">
                <a:avLst/>
              </a:prstGeom>
              <a:blipFill>
                <a:blip r:embed="rId15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07CB2651-1EED-4DAB-8629-767DA9F07AEB}"/>
                  </a:ext>
                </a:extLst>
              </p:cNvPr>
              <p:cNvSpPr txBox="1"/>
              <p:nvPr/>
            </p:nvSpPr>
            <p:spPr>
              <a:xfrm>
                <a:off x="9898510" y="1433964"/>
                <a:ext cx="232884" cy="219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07CB2651-1EED-4DAB-8629-767DA9F07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8510" y="1433964"/>
                <a:ext cx="232884" cy="219612"/>
              </a:xfrm>
              <a:prstGeom prst="rect">
                <a:avLst/>
              </a:prstGeom>
              <a:blipFill>
                <a:blip r:embed="rId2"/>
                <a:stretch>
                  <a:fillRect l="-13158" t="-2778" r="-263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1F04744D-FBC3-4A5F-A7A5-E2FAB3382FB9}"/>
                  </a:ext>
                </a:extLst>
              </p:cNvPr>
              <p:cNvSpPr txBox="1"/>
              <p:nvPr/>
            </p:nvSpPr>
            <p:spPr>
              <a:xfrm>
                <a:off x="9886683" y="2626748"/>
                <a:ext cx="232884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1F04744D-FBC3-4A5F-A7A5-E2FAB3382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6683" y="2626748"/>
                <a:ext cx="232884" cy="226665"/>
              </a:xfrm>
              <a:prstGeom prst="rect">
                <a:avLst/>
              </a:prstGeom>
              <a:blipFill>
                <a:blip r:embed="rId3"/>
                <a:stretch>
                  <a:fillRect l="-13158" t="-2703" r="-2632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E2456F19-9413-4D18-8508-90720C0A87A2}"/>
                  </a:ext>
                </a:extLst>
              </p:cNvPr>
              <p:cNvSpPr txBox="1"/>
              <p:nvPr/>
            </p:nvSpPr>
            <p:spPr>
              <a:xfrm>
                <a:off x="9380498" y="1961284"/>
                <a:ext cx="241733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E2456F19-9413-4D18-8508-90720C0A8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0498" y="1961284"/>
                <a:ext cx="241733" cy="226665"/>
              </a:xfrm>
              <a:prstGeom prst="rect">
                <a:avLst/>
              </a:prstGeom>
              <a:blipFill>
                <a:blip r:embed="rId13"/>
                <a:stretch>
                  <a:fillRect l="-12821" t="-2703" r="-5128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7" name="Oval 216">
            <a:extLst>
              <a:ext uri="{FF2B5EF4-FFF2-40B4-BE49-F238E27FC236}">
                <a16:creationId xmlns:a16="http://schemas.microsoft.com/office/drawing/2014/main" id="{AD7B0686-C7DF-4CE4-8435-4E21D10C78B7}"/>
              </a:ext>
            </a:extLst>
          </p:cNvPr>
          <p:cNvSpPr/>
          <p:nvPr/>
        </p:nvSpPr>
        <p:spPr>
          <a:xfrm>
            <a:off x="10442205" y="174867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78728AC0-5E5C-4DC5-9655-EB4E2841F467}"/>
              </a:ext>
            </a:extLst>
          </p:cNvPr>
          <p:cNvSpPr/>
          <p:nvPr/>
        </p:nvSpPr>
        <p:spPr>
          <a:xfrm>
            <a:off x="9576512" y="221850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4" name="Picture 223">
            <a:extLst>
              <a:ext uri="{FF2B5EF4-FFF2-40B4-BE49-F238E27FC236}">
                <a16:creationId xmlns:a16="http://schemas.microsoft.com/office/drawing/2014/main" id="{DE3F61D0-BE6F-4268-9F10-20F9DC338BE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20940506">
            <a:off x="4671477" y="4018814"/>
            <a:ext cx="2196227" cy="691405"/>
          </a:xfrm>
          <a:prstGeom prst="rect">
            <a:avLst/>
          </a:prstGeom>
        </p:spPr>
      </p:pic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92C22158-041B-4585-91D2-311D1588DEFC}"/>
              </a:ext>
            </a:extLst>
          </p:cNvPr>
          <p:cNvCxnSpPr>
            <a:cxnSpLocks/>
          </p:cNvCxnSpPr>
          <p:nvPr/>
        </p:nvCxnSpPr>
        <p:spPr>
          <a:xfrm rot="2700000">
            <a:off x="9250684" y="4115543"/>
            <a:ext cx="682399" cy="4956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63D178DD-1B8D-4392-B7A9-3CD3805E74EC}"/>
              </a:ext>
            </a:extLst>
          </p:cNvPr>
          <p:cNvCxnSpPr>
            <a:cxnSpLocks/>
          </p:cNvCxnSpPr>
          <p:nvPr/>
        </p:nvCxnSpPr>
        <p:spPr>
          <a:xfrm>
            <a:off x="8560789" y="3763236"/>
            <a:ext cx="1912726" cy="348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186C9614-EFFF-49B0-9997-70C0297BC35C}"/>
              </a:ext>
            </a:extLst>
          </p:cNvPr>
          <p:cNvCxnSpPr>
            <a:cxnSpLocks/>
          </p:cNvCxnSpPr>
          <p:nvPr/>
        </p:nvCxnSpPr>
        <p:spPr>
          <a:xfrm flipV="1">
            <a:off x="8803807" y="4920500"/>
            <a:ext cx="2162969" cy="1468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CA353C07-13DA-4D9C-83C8-55F724F0CD1F}"/>
              </a:ext>
            </a:extLst>
          </p:cNvPr>
          <p:cNvCxnSpPr>
            <a:cxnSpLocks/>
          </p:cNvCxnSpPr>
          <p:nvPr/>
        </p:nvCxnSpPr>
        <p:spPr>
          <a:xfrm>
            <a:off x="8772533" y="4790617"/>
            <a:ext cx="33655" cy="270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29652B49-F19E-4CA2-A885-A8AE78BFF1B2}"/>
              </a:ext>
            </a:extLst>
          </p:cNvPr>
          <p:cNvCxnSpPr>
            <a:cxnSpLocks/>
          </p:cNvCxnSpPr>
          <p:nvPr/>
        </p:nvCxnSpPr>
        <p:spPr>
          <a:xfrm>
            <a:off x="8746613" y="4401771"/>
            <a:ext cx="874208" cy="1900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2" name="TextBox 281">
                <a:extLst>
                  <a:ext uri="{FF2B5EF4-FFF2-40B4-BE49-F238E27FC236}">
                    <a16:creationId xmlns:a16="http://schemas.microsoft.com/office/drawing/2014/main" id="{AC02D774-47FF-4F2C-A7A1-2CAD38BE9F5D}"/>
                  </a:ext>
                </a:extLst>
              </p:cNvPr>
              <p:cNvSpPr txBox="1"/>
              <p:nvPr/>
            </p:nvSpPr>
            <p:spPr>
              <a:xfrm>
                <a:off x="10442832" y="3880939"/>
                <a:ext cx="241733" cy="2160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82" name="TextBox 281">
                <a:extLst>
                  <a:ext uri="{FF2B5EF4-FFF2-40B4-BE49-F238E27FC236}">
                    <a16:creationId xmlns:a16="http://schemas.microsoft.com/office/drawing/2014/main" id="{AC02D774-47FF-4F2C-A7A1-2CAD38BE9F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2832" y="3880939"/>
                <a:ext cx="241733" cy="216085"/>
              </a:xfrm>
              <a:prstGeom prst="rect">
                <a:avLst/>
              </a:prstGeom>
              <a:blipFill>
                <a:blip r:embed="rId5"/>
                <a:stretch>
                  <a:fillRect l="-10000" t="-2857" r="-5000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65D1058C-1D33-4489-A8B0-3034DFAF06AD}"/>
                  </a:ext>
                </a:extLst>
              </p:cNvPr>
              <p:cNvSpPr txBox="1"/>
              <p:nvPr/>
            </p:nvSpPr>
            <p:spPr>
              <a:xfrm>
                <a:off x="9916258" y="3786512"/>
                <a:ext cx="232884" cy="219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65D1058C-1D33-4489-A8B0-3034DFAF06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6258" y="3786512"/>
                <a:ext cx="232884" cy="219612"/>
              </a:xfrm>
              <a:prstGeom prst="rect">
                <a:avLst/>
              </a:prstGeom>
              <a:blipFill>
                <a:blip r:embed="rId2"/>
                <a:stretch>
                  <a:fillRect l="-13158" t="-2778" r="-263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A91739CC-7441-419C-BB8D-90E60468295E}"/>
                  </a:ext>
                </a:extLst>
              </p:cNvPr>
              <p:cNvSpPr txBox="1"/>
              <p:nvPr/>
            </p:nvSpPr>
            <p:spPr>
              <a:xfrm>
                <a:off x="9877153" y="5017112"/>
                <a:ext cx="232884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A91739CC-7441-419C-BB8D-90E604682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7153" y="5017112"/>
                <a:ext cx="232884" cy="226665"/>
              </a:xfrm>
              <a:prstGeom prst="rect">
                <a:avLst/>
              </a:prstGeom>
              <a:blipFill>
                <a:blip r:embed="rId17"/>
                <a:stretch>
                  <a:fillRect l="-10526" t="-2703" r="-5263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7" name="Oval 286">
            <a:extLst>
              <a:ext uri="{FF2B5EF4-FFF2-40B4-BE49-F238E27FC236}">
                <a16:creationId xmlns:a16="http://schemas.microsoft.com/office/drawing/2014/main" id="{4FE52F73-81FB-408A-BA4D-936DBD4D2EA0}"/>
              </a:ext>
            </a:extLst>
          </p:cNvPr>
          <p:cNvSpPr/>
          <p:nvPr/>
        </p:nvSpPr>
        <p:spPr>
          <a:xfrm>
            <a:off x="10459953" y="410122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C0FA00CE-8812-44DF-A81B-0BC896C65D08}"/>
              </a:ext>
            </a:extLst>
          </p:cNvPr>
          <p:cNvCxnSpPr>
            <a:cxnSpLocks/>
          </p:cNvCxnSpPr>
          <p:nvPr/>
        </p:nvCxnSpPr>
        <p:spPr>
          <a:xfrm flipV="1">
            <a:off x="8773181" y="4590047"/>
            <a:ext cx="847640" cy="201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E9F0DD8E-56FE-4AB2-B9BC-5175FA845400}"/>
              </a:ext>
            </a:extLst>
          </p:cNvPr>
          <p:cNvCxnSpPr>
            <a:cxnSpLocks/>
          </p:cNvCxnSpPr>
          <p:nvPr/>
        </p:nvCxnSpPr>
        <p:spPr>
          <a:xfrm flipH="1" flipV="1">
            <a:off x="8563965" y="3759022"/>
            <a:ext cx="187725" cy="6427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9C05177E-55E3-4985-822B-AADE5DBC2E81}"/>
              </a:ext>
            </a:extLst>
          </p:cNvPr>
          <p:cNvCxnSpPr>
            <a:cxnSpLocks/>
          </p:cNvCxnSpPr>
          <p:nvPr/>
        </p:nvCxnSpPr>
        <p:spPr>
          <a:xfrm rot="1800000">
            <a:off x="9165286" y="4056454"/>
            <a:ext cx="682399" cy="4956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E1FD8AB8-49D9-4CF0-9C10-085407C5B8D1}"/>
              </a:ext>
            </a:extLst>
          </p:cNvPr>
          <p:cNvCxnSpPr>
            <a:cxnSpLocks/>
          </p:cNvCxnSpPr>
          <p:nvPr/>
        </p:nvCxnSpPr>
        <p:spPr>
          <a:xfrm rot="3600000">
            <a:off x="9309344" y="4138847"/>
            <a:ext cx="682399" cy="4956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25ADA0E3-4545-41EB-9152-F82D117F90A2}"/>
              </a:ext>
            </a:extLst>
          </p:cNvPr>
          <p:cNvCxnSpPr>
            <a:cxnSpLocks/>
          </p:cNvCxnSpPr>
          <p:nvPr/>
        </p:nvCxnSpPr>
        <p:spPr>
          <a:xfrm rot="900000">
            <a:off x="8947372" y="3926322"/>
            <a:ext cx="682399" cy="4956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41008579-9DC2-4511-B76D-14F608447C69}"/>
              </a:ext>
            </a:extLst>
          </p:cNvPr>
          <p:cNvCxnSpPr>
            <a:cxnSpLocks/>
          </p:cNvCxnSpPr>
          <p:nvPr/>
        </p:nvCxnSpPr>
        <p:spPr>
          <a:xfrm>
            <a:off x="8570479" y="3765753"/>
            <a:ext cx="646330" cy="50446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56E205DB-BA21-42AB-97CD-6CF5FABCD2F0}"/>
              </a:ext>
            </a:extLst>
          </p:cNvPr>
          <p:cNvCxnSpPr>
            <a:cxnSpLocks/>
          </p:cNvCxnSpPr>
          <p:nvPr/>
        </p:nvCxnSpPr>
        <p:spPr>
          <a:xfrm rot="4500000">
            <a:off x="9364081" y="4145047"/>
            <a:ext cx="682399" cy="4956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9305D510-CA9D-45CA-930F-944CEA1D0F2D}"/>
              </a:ext>
            </a:extLst>
          </p:cNvPr>
          <p:cNvCxnSpPr>
            <a:cxnSpLocks/>
          </p:cNvCxnSpPr>
          <p:nvPr/>
        </p:nvCxnSpPr>
        <p:spPr>
          <a:xfrm rot="5400000">
            <a:off x="9446740" y="4127296"/>
            <a:ext cx="682399" cy="4956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4A6F0700-2A85-4DFA-8C3C-A758EE542447}"/>
              </a:ext>
            </a:extLst>
          </p:cNvPr>
          <p:cNvCxnSpPr>
            <a:cxnSpLocks/>
          </p:cNvCxnSpPr>
          <p:nvPr/>
        </p:nvCxnSpPr>
        <p:spPr>
          <a:xfrm rot="6300000">
            <a:off x="9587798" y="4098788"/>
            <a:ext cx="682399" cy="4956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311A54EF-EA19-4457-B684-A4A2E156ADC2}"/>
              </a:ext>
            </a:extLst>
          </p:cNvPr>
          <p:cNvCxnSpPr>
            <a:cxnSpLocks/>
          </p:cNvCxnSpPr>
          <p:nvPr/>
        </p:nvCxnSpPr>
        <p:spPr>
          <a:xfrm flipH="1">
            <a:off x="9756069" y="4121377"/>
            <a:ext cx="707936" cy="39139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3" name="Picture 312">
            <a:extLst>
              <a:ext uri="{FF2B5EF4-FFF2-40B4-BE49-F238E27FC236}">
                <a16:creationId xmlns:a16="http://schemas.microsoft.com/office/drawing/2014/main" id="{8BB5F2B1-DE53-4C99-9697-7EF93C44D1B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rot="672305">
            <a:off x="9106763" y="4284591"/>
            <a:ext cx="597182" cy="465535"/>
          </a:xfrm>
          <a:prstGeom prst="rect">
            <a:avLst/>
          </a:prstGeom>
        </p:spPr>
      </p:pic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91C488BE-167D-428B-99F6-901AA1E56324}"/>
              </a:ext>
            </a:extLst>
          </p:cNvPr>
          <p:cNvCxnSpPr>
            <a:cxnSpLocks/>
          </p:cNvCxnSpPr>
          <p:nvPr/>
        </p:nvCxnSpPr>
        <p:spPr>
          <a:xfrm>
            <a:off x="8562181" y="1409841"/>
            <a:ext cx="1912726" cy="348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D7C15B35-5DBD-4432-9F08-EB55DB51B28F}"/>
              </a:ext>
            </a:extLst>
          </p:cNvPr>
          <p:cNvCxnSpPr>
            <a:cxnSpLocks/>
          </p:cNvCxnSpPr>
          <p:nvPr/>
        </p:nvCxnSpPr>
        <p:spPr>
          <a:xfrm flipV="1">
            <a:off x="8805199" y="2567105"/>
            <a:ext cx="2162969" cy="1468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C8EFC1C0-A8BF-4AF4-BD57-262E780D4739}"/>
              </a:ext>
            </a:extLst>
          </p:cNvPr>
          <p:cNvCxnSpPr>
            <a:cxnSpLocks/>
          </p:cNvCxnSpPr>
          <p:nvPr/>
        </p:nvCxnSpPr>
        <p:spPr>
          <a:xfrm>
            <a:off x="8773925" y="2437222"/>
            <a:ext cx="33655" cy="270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4F904C75-B04B-4EC3-8D6D-9542EF3801E7}"/>
              </a:ext>
            </a:extLst>
          </p:cNvPr>
          <p:cNvCxnSpPr>
            <a:cxnSpLocks/>
          </p:cNvCxnSpPr>
          <p:nvPr/>
        </p:nvCxnSpPr>
        <p:spPr>
          <a:xfrm>
            <a:off x="8748005" y="2048376"/>
            <a:ext cx="874208" cy="1900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9E9A907F-3DE3-4C0A-9DC4-38DA84D65D11}"/>
              </a:ext>
            </a:extLst>
          </p:cNvPr>
          <p:cNvCxnSpPr>
            <a:cxnSpLocks/>
          </p:cNvCxnSpPr>
          <p:nvPr/>
        </p:nvCxnSpPr>
        <p:spPr>
          <a:xfrm flipV="1">
            <a:off x="8774573" y="2236652"/>
            <a:ext cx="847640" cy="201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92779CCE-1C7E-4A0A-AE8F-EF530768C4C7}"/>
              </a:ext>
            </a:extLst>
          </p:cNvPr>
          <p:cNvCxnSpPr>
            <a:cxnSpLocks/>
          </p:cNvCxnSpPr>
          <p:nvPr/>
        </p:nvCxnSpPr>
        <p:spPr>
          <a:xfrm flipH="1" flipV="1">
            <a:off x="8565357" y="1405627"/>
            <a:ext cx="187725" cy="6427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2638A654-C291-4A43-8137-4D0E21BA4689}"/>
              </a:ext>
            </a:extLst>
          </p:cNvPr>
          <p:cNvCxnSpPr>
            <a:cxnSpLocks/>
          </p:cNvCxnSpPr>
          <p:nvPr/>
        </p:nvCxnSpPr>
        <p:spPr>
          <a:xfrm flipV="1">
            <a:off x="10993360" y="2537335"/>
            <a:ext cx="318241" cy="2977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4FC1631E-DA8C-4095-9A24-C1BA0B4A3EBE}"/>
              </a:ext>
            </a:extLst>
          </p:cNvPr>
          <p:cNvCxnSpPr>
            <a:cxnSpLocks/>
          </p:cNvCxnSpPr>
          <p:nvPr/>
        </p:nvCxnSpPr>
        <p:spPr>
          <a:xfrm flipV="1">
            <a:off x="10993360" y="4890730"/>
            <a:ext cx="318241" cy="2977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113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Freeform: Shape 665">
            <a:extLst>
              <a:ext uri="{FF2B5EF4-FFF2-40B4-BE49-F238E27FC236}">
                <a16:creationId xmlns:a16="http://schemas.microsoft.com/office/drawing/2014/main" id="{31934C8B-3E56-4505-88F7-67ECAC1AB9D2}"/>
              </a:ext>
            </a:extLst>
          </p:cNvPr>
          <p:cNvSpPr/>
          <p:nvPr/>
        </p:nvSpPr>
        <p:spPr>
          <a:xfrm rot="671172">
            <a:off x="9062015" y="5378926"/>
            <a:ext cx="2419076" cy="451878"/>
          </a:xfrm>
          <a:custGeom>
            <a:avLst/>
            <a:gdLst>
              <a:gd name="connsiteX0" fmla="*/ 1227939 w 2419076"/>
              <a:gd name="connsiteY0" fmla="*/ 0 h 451878"/>
              <a:gd name="connsiteX1" fmla="*/ 2419076 w 2419076"/>
              <a:gd name="connsiteY1" fmla="*/ 0 h 451878"/>
              <a:gd name="connsiteX2" fmla="*/ 2419076 w 2419076"/>
              <a:gd name="connsiteY2" fmla="*/ 2058 h 451878"/>
              <a:gd name="connsiteX3" fmla="*/ 2371594 w 2419076"/>
              <a:gd name="connsiteY3" fmla="*/ 84623 h 451878"/>
              <a:gd name="connsiteX4" fmla="*/ 2256575 w 2419076"/>
              <a:gd name="connsiteY4" fmla="*/ 222547 h 451878"/>
              <a:gd name="connsiteX5" fmla="*/ 2234010 w 2419076"/>
              <a:gd name="connsiteY5" fmla="*/ 242011 h 451878"/>
              <a:gd name="connsiteX6" fmla="*/ 1530545 w 2419076"/>
              <a:gd name="connsiteY6" fmla="*/ 434214 h 451878"/>
              <a:gd name="connsiteX7" fmla="*/ 1420966 w 2419076"/>
              <a:gd name="connsiteY7" fmla="*/ 407797 h 451878"/>
              <a:gd name="connsiteX8" fmla="*/ 1047015 w 2419076"/>
              <a:gd name="connsiteY8" fmla="*/ 145554 h 451878"/>
              <a:gd name="connsiteX9" fmla="*/ 0 w 2419076"/>
              <a:gd name="connsiteY9" fmla="*/ 0 h 451878"/>
              <a:gd name="connsiteX10" fmla="*/ 1227937 w 2419076"/>
              <a:gd name="connsiteY10" fmla="*/ 1 h 451878"/>
              <a:gd name="connsiteX11" fmla="*/ 1047013 w 2419076"/>
              <a:gd name="connsiteY11" fmla="*/ 145554 h 451878"/>
              <a:gd name="connsiteX12" fmla="*/ 1420964 w 2419076"/>
              <a:gd name="connsiteY12" fmla="*/ 407797 h 451878"/>
              <a:gd name="connsiteX13" fmla="*/ 1530544 w 2419076"/>
              <a:gd name="connsiteY13" fmla="*/ 434214 h 451878"/>
              <a:gd name="connsiteX14" fmla="*/ 1465894 w 2419076"/>
              <a:gd name="connsiteY14" fmla="*/ 451878 h 451878"/>
              <a:gd name="connsiteX15" fmla="*/ 575392 w 2419076"/>
              <a:gd name="connsiteY15" fmla="*/ 451878 h 451878"/>
              <a:gd name="connsiteX16" fmla="*/ 589584 w 2419076"/>
              <a:gd name="connsiteY16" fmla="*/ 433846 h 451878"/>
              <a:gd name="connsiteX17" fmla="*/ 600294 w 2419076"/>
              <a:gd name="connsiteY17" fmla="*/ 395722 h 451878"/>
              <a:gd name="connsiteX18" fmla="*/ 595735 w 2419076"/>
              <a:gd name="connsiteY18" fmla="*/ 369931 h 451878"/>
              <a:gd name="connsiteX19" fmla="*/ 597527 w 2419076"/>
              <a:gd name="connsiteY19" fmla="*/ 369465 h 451878"/>
              <a:gd name="connsiteX20" fmla="*/ 594713 w 2419076"/>
              <a:gd name="connsiteY20" fmla="*/ 364150 h 451878"/>
              <a:gd name="connsiteX21" fmla="*/ 593412 w 2419076"/>
              <a:gd name="connsiteY21" fmla="*/ 356794 h 451878"/>
              <a:gd name="connsiteX22" fmla="*/ 589855 w 2419076"/>
              <a:gd name="connsiteY22" fmla="*/ 351754 h 451878"/>
              <a:gd name="connsiteX23" fmla="*/ 590985 w 2419076"/>
              <a:gd name="connsiteY23" fmla="*/ 351460 h 451878"/>
              <a:gd name="connsiteX24" fmla="*/ 510516 w 2419076"/>
              <a:gd name="connsiteY24" fmla="*/ 234788 h 451878"/>
              <a:gd name="connsiteX25" fmla="*/ 509399 w 2419076"/>
              <a:gd name="connsiteY25" fmla="*/ 234190 h 451878"/>
              <a:gd name="connsiteX26" fmla="*/ 494068 w 2419076"/>
              <a:gd name="connsiteY26" fmla="*/ 218742 h 451878"/>
              <a:gd name="connsiteX27" fmla="*/ 474441 w 2419076"/>
              <a:gd name="connsiteY27" fmla="*/ 208234 h 451878"/>
              <a:gd name="connsiteX28" fmla="*/ 475735 w 2419076"/>
              <a:gd name="connsiteY28" fmla="*/ 206665 h 451878"/>
              <a:gd name="connsiteX29" fmla="*/ 51292 w 2419076"/>
              <a:gd name="connsiteY29" fmla="*/ 19299 h 451878"/>
              <a:gd name="connsiteX30" fmla="*/ 1 w 2419076"/>
              <a:gd name="connsiteY30" fmla="*/ 10337 h 451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419076" h="451878">
                <a:moveTo>
                  <a:pt x="1227939" y="0"/>
                </a:moveTo>
                <a:lnTo>
                  <a:pt x="2419076" y="0"/>
                </a:lnTo>
                <a:lnTo>
                  <a:pt x="2419076" y="2058"/>
                </a:lnTo>
                <a:lnTo>
                  <a:pt x="2371594" y="84623"/>
                </a:lnTo>
                <a:cubicBezTo>
                  <a:pt x="2338180" y="135023"/>
                  <a:pt x="2299546" y="181205"/>
                  <a:pt x="2256575" y="222547"/>
                </a:cubicBezTo>
                <a:lnTo>
                  <a:pt x="2234010" y="242011"/>
                </a:lnTo>
                <a:lnTo>
                  <a:pt x="1530545" y="434214"/>
                </a:lnTo>
                <a:lnTo>
                  <a:pt x="1420966" y="407797"/>
                </a:lnTo>
                <a:cubicBezTo>
                  <a:pt x="1276237" y="358240"/>
                  <a:pt x="1145908" y="268478"/>
                  <a:pt x="1047015" y="145554"/>
                </a:cubicBezTo>
                <a:close/>
                <a:moveTo>
                  <a:pt x="0" y="0"/>
                </a:moveTo>
                <a:lnTo>
                  <a:pt x="1227937" y="1"/>
                </a:lnTo>
                <a:lnTo>
                  <a:pt x="1047013" y="145554"/>
                </a:lnTo>
                <a:cubicBezTo>
                  <a:pt x="1145906" y="268479"/>
                  <a:pt x="1276235" y="358240"/>
                  <a:pt x="1420964" y="407797"/>
                </a:cubicBezTo>
                <a:lnTo>
                  <a:pt x="1530544" y="434214"/>
                </a:lnTo>
                <a:lnTo>
                  <a:pt x="1465894" y="451878"/>
                </a:lnTo>
                <a:lnTo>
                  <a:pt x="575392" y="451878"/>
                </a:lnTo>
                <a:lnTo>
                  <a:pt x="589584" y="433846"/>
                </a:lnTo>
                <a:cubicBezTo>
                  <a:pt x="595858" y="421713"/>
                  <a:pt x="599542" y="408784"/>
                  <a:pt x="600294" y="395722"/>
                </a:cubicBezTo>
                <a:lnTo>
                  <a:pt x="595735" y="369931"/>
                </a:lnTo>
                <a:lnTo>
                  <a:pt x="597527" y="369465"/>
                </a:lnTo>
                <a:lnTo>
                  <a:pt x="594713" y="364150"/>
                </a:lnTo>
                <a:lnTo>
                  <a:pt x="593412" y="356794"/>
                </a:lnTo>
                <a:lnTo>
                  <a:pt x="589855" y="351754"/>
                </a:lnTo>
                <a:lnTo>
                  <a:pt x="590985" y="351460"/>
                </a:lnTo>
                <a:cubicBezTo>
                  <a:pt x="578633" y="303556"/>
                  <a:pt x="549759" y="262340"/>
                  <a:pt x="510516" y="234788"/>
                </a:cubicBezTo>
                <a:lnTo>
                  <a:pt x="509399" y="234190"/>
                </a:lnTo>
                <a:lnTo>
                  <a:pt x="494068" y="218742"/>
                </a:lnTo>
                <a:lnTo>
                  <a:pt x="474441" y="208234"/>
                </a:lnTo>
                <a:lnTo>
                  <a:pt x="475735" y="206665"/>
                </a:lnTo>
                <a:cubicBezTo>
                  <a:pt x="348804" y="116757"/>
                  <a:pt x="204174" y="53596"/>
                  <a:pt x="51292" y="19299"/>
                </a:cubicBezTo>
                <a:lnTo>
                  <a:pt x="1" y="1033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7" name="Freeform: Shape 666">
            <a:extLst>
              <a:ext uri="{FF2B5EF4-FFF2-40B4-BE49-F238E27FC236}">
                <a16:creationId xmlns:a16="http://schemas.microsoft.com/office/drawing/2014/main" id="{58516FCE-E5FB-4F9D-A5D4-93FC2162B288}"/>
              </a:ext>
            </a:extLst>
          </p:cNvPr>
          <p:cNvSpPr/>
          <p:nvPr/>
        </p:nvSpPr>
        <p:spPr>
          <a:xfrm rot="635640">
            <a:off x="9536764" y="5480293"/>
            <a:ext cx="1045995" cy="306819"/>
          </a:xfrm>
          <a:custGeom>
            <a:avLst/>
            <a:gdLst>
              <a:gd name="connsiteX0" fmla="*/ 186079 w 1045995"/>
              <a:gd name="connsiteY0" fmla="*/ 0 h 306819"/>
              <a:gd name="connsiteX1" fmla="*/ 563221 w 1045995"/>
              <a:gd name="connsiteY1" fmla="*/ 0 h 306819"/>
              <a:gd name="connsiteX2" fmla="*/ 632153 w 1045995"/>
              <a:gd name="connsiteY2" fmla="*/ 76937 h 306819"/>
              <a:gd name="connsiteX3" fmla="*/ 957942 w 1045995"/>
              <a:gd name="connsiteY3" fmla="*/ 273484 h 306819"/>
              <a:gd name="connsiteX4" fmla="*/ 1045995 w 1045995"/>
              <a:gd name="connsiteY4" fmla="*/ 294229 h 306819"/>
              <a:gd name="connsiteX5" fmla="*/ 997971 w 1045995"/>
              <a:gd name="connsiteY5" fmla="*/ 306818 h 306819"/>
              <a:gd name="connsiteX6" fmla="*/ 142424 w 1045995"/>
              <a:gd name="connsiteY6" fmla="*/ 306819 h 306819"/>
              <a:gd name="connsiteX7" fmla="*/ 31064 w 1045995"/>
              <a:gd name="connsiteY7" fmla="*/ 306818 h 306819"/>
              <a:gd name="connsiteX8" fmla="*/ 16012 w 1045995"/>
              <a:gd name="connsiteY8" fmla="*/ 286839 h 306819"/>
              <a:gd name="connsiteX9" fmla="*/ 2922 w 1045995"/>
              <a:gd name="connsiteY9" fmla="*/ 252511 h 306819"/>
              <a:gd name="connsiteX10" fmla="*/ 8692 w 1045995"/>
              <a:gd name="connsiteY10" fmla="*/ 178658 h 306819"/>
              <a:gd name="connsiteX11" fmla="*/ 25852 w 1045995"/>
              <a:gd name="connsiteY11" fmla="*/ 146120 h 306819"/>
              <a:gd name="connsiteX12" fmla="*/ 60310 w 1045995"/>
              <a:gd name="connsiteY12" fmla="*/ 114696 h 306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45995" h="306819">
                <a:moveTo>
                  <a:pt x="186079" y="0"/>
                </a:moveTo>
                <a:lnTo>
                  <a:pt x="563221" y="0"/>
                </a:lnTo>
                <a:lnTo>
                  <a:pt x="632153" y="76937"/>
                </a:lnTo>
                <a:cubicBezTo>
                  <a:pt x="724572" y="167762"/>
                  <a:pt x="836440" y="234670"/>
                  <a:pt x="957942" y="273484"/>
                </a:cubicBezTo>
                <a:lnTo>
                  <a:pt x="1045995" y="294229"/>
                </a:lnTo>
                <a:lnTo>
                  <a:pt x="997971" y="306818"/>
                </a:lnTo>
                <a:lnTo>
                  <a:pt x="142424" y="306819"/>
                </a:lnTo>
                <a:lnTo>
                  <a:pt x="31064" y="306818"/>
                </a:lnTo>
                <a:lnTo>
                  <a:pt x="16012" y="286839"/>
                </a:lnTo>
                <a:cubicBezTo>
                  <a:pt x="10004" y="276057"/>
                  <a:pt x="5582" y="264555"/>
                  <a:pt x="2922" y="252511"/>
                </a:cubicBezTo>
                <a:cubicBezTo>
                  <a:pt x="-2474" y="228075"/>
                  <a:pt x="-309" y="202809"/>
                  <a:pt x="8692" y="178658"/>
                </a:cubicBezTo>
                <a:lnTo>
                  <a:pt x="25852" y="146120"/>
                </a:lnTo>
                <a:lnTo>
                  <a:pt x="60310" y="11469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3" name="Freeform: Shape 522">
            <a:extLst>
              <a:ext uri="{FF2B5EF4-FFF2-40B4-BE49-F238E27FC236}">
                <a16:creationId xmlns:a16="http://schemas.microsoft.com/office/drawing/2014/main" id="{BB34620E-7FC5-4BD1-BF69-D75403EEBC49}"/>
              </a:ext>
            </a:extLst>
          </p:cNvPr>
          <p:cNvSpPr/>
          <p:nvPr/>
        </p:nvSpPr>
        <p:spPr>
          <a:xfrm rot="21256013">
            <a:off x="4003985" y="5422282"/>
            <a:ext cx="2168580" cy="653671"/>
          </a:xfrm>
          <a:custGeom>
            <a:avLst/>
            <a:gdLst>
              <a:gd name="connsiteX0" fmla="*/ 1545213 w 2168580"/>
              <a:gd name="connsiteY0" fmla="*/ 0 h 653671"/>
              <a:gd name="connsiteX1" fmla="*/ 1611180 w 2168580"/>
              <a:gd name="connsiteY1" fmla="*/ 132630 h 653671"/>
              <a:gd name="connsiteX2" fmla="*/ 2105162 w 2168580"/>
              <a:gd name="connsiteY2" fmla="*/ 622150 h 653671"/>
              <a:gd name="connsiteX3" fmla="*/ 2168580 w 2168580"/>
              <a:gd name="connsiteY3" fmla="*/ 653671 h 653671"/>
              <a:gd name="connsiteX4" fmla="*/ 187406 w 2168580"/>
              <a:gd name="connsiteY4" fmla="*/ 312452 h 653671"/>
              <a:gd name="connsiteX5" fmla="*/ 148811 w 2168580"/>
              <a:gd name="connsiteY5" fmla="*/ 265914 h 653671"/>
              <a:gd name="connsiteX6" fmla="*/ 71064 w 2168580"/>
              <a:gd name="connsiteY6" fmla="*/ 148840 h 653671"/>
              <a:gd name="connsiteX7" fmla="*/ 0 w 2168580"/>
              <a:gd name="connsiteY7" fmla="*/ 9459 h 653671"/>
              <a:gd name="connsiteX8" fmla="*/ 0 w 2168580"/>
              <a:gd name="connsiteY8" fmla="*/ 3078 h 653671"/>
              <a:gd name="connsiteX9" fmla="*/ 7081 w 2168580"/>
              <a:gd name="connsiteY9" fmla="*/ 0 h 653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8580" h="653671">
                <a:moveTo>
                  <a:pt x="1545213" y="0"/>
                </a:moveTo>
                <a:lnTo>
                  <a:pt x="1611180" y="132630"/>
                </a:lnTo>
                <a:cubicBezTo>
                  <a:pt x="1729887" y="338260"/>
                  <a:pt x="1901118" y="506763"/>
                  <a:pt x="2105162" y="622150"/>
                </a:cubicBezTo>
                <a:lnTo>
                  <a:pt x="2168580" y="653671"/>
                </a:lnTo>
                <a:lnTo>
                  <a:pt x="187406" y="312452"/>
                </a:lnTo>
                <a:lnTo>
                  <a:pt x="148811" y="265914"/>
                </a:lnTo>
                <a:cubicBezTo>
                  <a:pt x="120947" y="228448"/>
                  <a:pt x="94980" y="189382"/>
                  <a:pt x="71064" y="148840"/>
                </a:cubicBezTo>
                <a:lnTo>
                  <a:pt x="0" y="9459"/>
                </a:lnTo>
                <a:lnTo>
                  <a:pt x="0" y="3078"/>
                </a:lnTo>
                <a:lnTo>
                  <a:pt x="7081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2" name="Freeform: Shape 521">
            <a:extLst>
              <a:ext uri="{FF2B5EF4-FFF2-40B4-BE49-F238E27FC236}">
                <a16:creationId xmlns:a16="http://schemas.microsoft.com/office/drawing/2014/main" id="{61EF5B21-B1EE-4557-8DFC-2CE4C68B0E84}"/>
              </a:ext>
            </a:extLst>
          </p:cNvPr>
          <p:cNvSpPr/>
          <p:nvPr/>
        </p:nvSpPr>
        <p:spPr>
          <a:xfrm rot="21256013">
            <a:off x="5921757" y="5664592"/>
            <a:ext cx="1784562" cy="374616"/>
          </a:xfrm>
          <a:custGeom>
            <a:avLst/>
            <a:gdLst>
              <a:gd name="connsiteX0" fmla="*/ 82301 w 1784562"/>
              <a:gd name="connsiteY0" fmla="*/ 137987 h 374616"/>
              <a:gd name="connsiteX1" fmla="*/ 153239 w 1784562"/>
              <a:gd name="connsiteY1" fmla="*/ 188723 h 374616"/>
              <a:gd name="connsiteX2" fmla="*/ 233737 w 1784562"/>
              <a:gd name="connsiteY2" fmla="*/ 234240 h 374616"/>
              <a:gd name="connsiteX3" fmla="*/ 0 w 1784562"/>
              <a:gd name="connsiteY3" fmla="*/ 193983 h 374616"/>
              <a:gd name="connsiteX4" fmla="*/ 1784562 w 1784562"/>
              <a:gd name="connsiteY4" fmla="*/ 0 h 374616"/>
              <a:gd name="connsiteX5" fmla="*/ 1784562 w 1784562"/>
              <a:gd name="connsiteY5" fmla="*/ 7931 h 374616"/>
              <a:gd name="connsiteX6" fmla="*/ 1669189 w 1784562"/>
              <a:gd name="connsiteY6" fmla="*/ 110284 h 374616"/>
              <a:gd name="connsiteX7" fmla="*/ 1087413 w 1784562"/>
              <a:gd name="connsiteY7" fmla="*/ 370124 h 374616"/>
              <a:gd name="connsiteX8" fmla="*/ 1048783 w 1784562"/>
              <a:gd name="connsiteY8" fmla="*/ 374616 h 374616"/>
              <a:gd name="connsiteX9" fmla="*/ 233737 w 1784562"/>
              <a:gd name="connsiteY9" fmla="*/ 234240 h 374616"/>
              <a:gd name="connsiteX10" fmla="*/ 153239 w 1784562"/>
              <a:gd name="connsiteY10" fmla="*/ 188723 h 374616"/>
              <a:gd name="connsiteX11" fmla="*/ 82301 w 1784562"/>
              <a:gd name="connsiteY11" fmla="*/ 137986 h 374616"/>
              <a:gd name="connsiteX12" fmla="*/ 117851 w 1784562"/>
              <a:gd name="connsiteY12" fmla="*/ 113798 h 374616"/>
              <a:gd name="connsiteX13" fmla="*/ 239908 w 1784562"/>
              <a:gd name="connsiteY13" fmla="*/ 6801 h 374616"/>
              <a:gd name="connsiteX14" fmla="*/ 233164 w 1784562"/>
              <a:gd name="connsiteY14" fmla="*/ 0 h 37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84562" h="374616">
                <a:moveTo>
                  <a:pt x="82301" y="137987"/>
                </a:moveTo>
                <a:lnTo>
                  <a:pt x="153239" y="188723"/>
                </a:lnTo>
                <a:lnTo>
                  <a:pt x="233737" y="234240"/>
                </a:lnTo>
                <a:lnTo>
                  <a:pt x="0" y="193983"/>
                </a:lnTo>
                <a:close/>
                <a:moveTo>
                  <a:pt x="1784562" y="0"/>
                </a:moveTo>
                <a:lnTo>
                  <a:pt x="1784562" y="7931"/>
                </a:lnTo>
                <a:lnTo>
                  <a:pt x="1669189" y="110284"/>
                </a:lnTo>
                <a:cubicBezTo>
                  <a:pt x="1498183" y="244007"/>
                  <a:pt x="1298075" y="332518"/>
                  <a:pt x="1087413" y="370124"/>
                </a:cubicBezTo>
                <a:lnTo>
                  <a:pt x="1048783" y="374616"/>
                </a:lnTo>
                <a:lnTo>
                  <a:pt x="233737" y="234240"/>
                </a:lnTo>
                <a:lnTo>
                  <a:pt x="153239" y="188723"/>
                </a:lnTo>
                <a:lnTo>
                  <a:pt x="82301" y="137986"/>
                </a:lnTo>
                <a:lnTo>
                  <a:pt x="117851" y="113798"/>
                </a:lnTo>
                <a:cubicBezTo>
                  <a:pt x="160405" y="80888"/>
                  <a:pt x="201185" y="45194"/>
                  <a:pt x="239908" y="6801"/>
                </a:cubicBezTo>
                <a:lnTo>
                  <a:pt x="233164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Freeform: Shape 299">
            <a:extLst>
              <a:ext uri="{FF2B5EF4-FFF2-40B4-BE49-F238E27FC236}">
                <a16:creationId xmlns:a16="http://schemas.microsoft.com/office/drawing/2014/main" id="{744C346E-8208-4A97-AC9A-28FB32EB9FE8}"/>
              </a:ext>
            </a:extLst>
          </p:cNvPr>
          <p:cNvSpPr/>
          <p:nvPr/>
        </p:nvSpPr>
        <p:spPr>
          <a:xfrm rot="21000794">
            <a:off x="719648" y="5728689"/>
            <a:ext cx="1677008" cy="150637"/>
          </a:xfrm>
          <a:custGeom>
            <a:avLst/>
            <a:gdLst>
              <a:gd name="connsiteX0" fmla="*/ 1540967 w 1677008"/>
              <a:gd name="connsiteY0" fmla="*/ 588 h 150637"/>
              <a:gd name="connsiteX1" fmla="*/ 1628422 w 1677008"/>
              <a:gd name="connsiteY1" fmla="*/ 55021 h 150637"/>
              <a:gd name="connsiteX2" fmla="*/ 1677008 w 1677008"/>
              <a:gd name="connsiteY2" fmla="*/ 76855 h 150637"/>
              <a:gd name="connsiteX3" fmla="*/ 1403724 w 1677008"/>
              <a:gd name="connsiteY3" fmla="*/ 76856 h 150637"/>
              <a:gd name="connsiteX4" fmla="*/ 1403723 w 1677008"/>
              <a:gd name="connsiteY4" fmla="*/ 76966 h 150637"/>
              <a:gd name="connsiteX5" fmla="*/ 812854 w 1677008"/>
              <a:gd name="connsiteY5" fmla="*/ 76966 h 150637"/>
              <a:gd name="connsiteX6" fmla="*/ 710547 w 1677008"/>
              <a:gd name="connsiteY6" fmla="*/ 117063 h 150637"/>
              <a:gd name="connsiteX7" fmla="*/ 603756 w 1677008"/>
              <a:gd name="connsiteY7" fmla="*/ 143100 h 150637"/>
              <a:gd name="connsiteX8" fmla="*/ 533036 w 1677008"/>
              <a:gd name="connsiteY8" fmla="*/ 150636 h 150637"/>
              <a:gd name="connsiteX9" fmla="*/ 523741 w 1677008"/>
              <a:gd name="connsiteY9" fmla="*/ 150636 h 150637"/>
              <a:gd name="connsiteX10" fmla="*/ 523735 w 1677008"/>
              <a:gd name="connsiteY10" fmla="*/ 150637 h 150637"/>
              <a:gd name="connsiteX11" fmla="*/ 450200 w 1677008"/>
              <a:gd name="connsiteY11" fmla="*/ 150637 h 150637"/>
              <a:gd name="connsiteX12" fmla="*/ 400855 w 1677008"/>
              <a:gd name="connsiteY12" fmla="*/ 149362 h 150637"/>
              <a:gd name="connsiteX13" fmla="*/ 189145 w 1677008"/>
              <a:gd name="connsiteY13" fmla="*/ 101238 h 150637"/>
              <a:gd name="connsiteX14" fmla="*/ 133573 w 1677008"/>
              <a:gd name="connsiteY14" fmla="*/ 76266 h 150637"/>
              <a:gd name="connsiteX15" fmla="*/ 132506 w 1677008"/>
              <a:gd name="connsiteY15" fmla="*/ 76267 h 150637"/>
              <a:gd name="connsiteX16" fmla="*/ 94591 w 1677008"/>
              <a:gd name="connsiteY16" fmla="*/ 59229 h 150637"/>
              <a:gd name="connsiteX17" fmla="*/ 0 w 1677008"/>
              <a:gd name="connsiteY17" fmla="*/ 354 h 150637"/>
              <a:gd name="connsiteX18" fmla="*/ 257 w 1677008"/>
              <a:gd name="connsiteY18" fmla="*/ 0 h 150637"/>
              <a:gd name="connsiteX19" fmla="*/ 797693 w 1677008"/>
              <a:gd name="connsiteY19" fmla="*/ 0 h 150637"/>
              <a:gd name="connsiteX20" fmla="*/ 798024 w 1677008"/>
              <a:gd name="connsiteY20" fmla="*/ 698 h 150637"/>
              <a:gd name="connsiteX21" fmla="*/ 1063106 w 1677008"/>
              <a:gd name="connsiteY21" fmla="*/ 699 h 150637"/>
              <a:gd name="connsiteX22" fmla="*/ 1063107 w 1677008"/>
              <a:gd name="connsiteY22" fmla="*/ 590 h 150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677008" h="150637">
                <a:moveTo>
                  <a:pt x="1540967" y="588"/>
                </a:moveTo>
                <a:lnTo>
                  <a:pt x="1628422" y="55021"/>
                </a:lnTo>
                <a:lnTo>
                  <a:pt x="1677008" y="76855"/>
                </a:lnTo>
                <a:lnTo>
                  <a:pt x="1403724" y="76856"/>
                </a:lnTo>
                <a:lnTo>
                  <a:pt x="1403723" y="76966"/>
                </a:lnTo>
                <a:lnTo>
                  <a:pt x="812854" y="76966"/>
                </a:lnTo>
                <a:lnTo>
                  <a:pt x="710547" y="117063"/>
                </a:lnTo>
                <a:cubicBezTo>
                  <a:pt x="675378" y="128172"/>
                  <a:pt x="639701" y="136843"/>
                  <a:pt x="603756" y="143100"/>
                </a:cubicBezTo>
                <a:lnTo>
                  <a:pt x="533036" y="150636"/>
                </a:lnTo>
                <a:lnTo>
                  <a:pt x="523741" y="150636"/>
                </a:lnTo>
                <a:lnTo>
                  <a:pt x="523735" y="150637"/>
                </a:lnTo>
                <a:lnTo>
                  <a:pt x="450200" y="150637"/>
                </a:lnTo>
                <a:lnTo>
                  <a:pt x="400855" y="149362"/>
                </a:lnTo>
                <a:cubicBezTo>
                  <a:pt x="328768" y="142742"/>
                  <a:pt x="257551" y="126641"/>
                  <a:pt x="189145" y="101238"/>
                </a:cubicBezTo>
                <a:lnTo>
                  <a:pt x="133573" y="76266"/>
                </a:lnTo>
                <a:lnTo>
                  <a:pt x="132506" y="76267"/>
                </a:lnTo>
                <a:lnTo>
                  <a:pt x="94591" y="59229"/>
                </a:lnTo>
                <a:cubicBezTo>
                  <a:pt x="62036" y="41900"/>
                  <a:pt x="30424" y="22268"/>
                  <a:pt x="0" y="354"/>
                </a:cubicBezTo>
                <a:lnTo>
                  <a:pt x="257" y="0"/>
                </a:lnTo>
                <a:lnTo>
                  <a:pt x="797693" y="0"/>
                </a:lnTo>
                <a:lnTo>
                  <a:pt x="798024" y="698"/>
                </a:lnTo>
                <a:lnTo>
                  <a:pt x="1063106" y="699"/>
                </a:lnTo>
                <a:lnTo>
                  <a:pt x="1063107" y="59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Freeform: Shape 297">
            <a:extLst>
              <a:ext uri="{FF2B5EF4-FFF2-40B4-BE49-F238E27FC236}">
                <a16:creationId xmlns:a16="http://schemas.microsoft.com/office/drawing/2014/main" id="{E2538D85-FEE9-4B39-8DF9-AD46B5E5F1C8}"/>
              </a:ext>
            </a:extLst>
          </p:cNvPr>
          <p:cNvSpPr/>
          <p:nvPr/>
        </p:nvSpPr>
        <p:spPr>
          <a:xfrm rot="21000794">
            <a:off x="1259921" y="5696015"/>
            <a:ext cx="1830763" cy="76725"/>
          </a:xfrm>
          <a:custGeom>
            <a:avLst/>
            <a:gdLst>
              <a:gd name="connsiteX0" fmla="*/ 1830635 w 1830763"/>
              <a:gd name="connsiteY0" fmla="*/ 0 h 76725"/>
              <a:gd name="connsiteX1" fmla="*/ 1830763 w 1830763"/>
              <a:gd name="connsiteY1" fmla="*/ 272 h 76725"/>
              <a:gd name="connsiteX2" fmla="*/ 1620239 w 1830763"/>
              <a:gd name="connsiteY2" fmla="*/ 66964 h 76725"/>
              <a:gd name="connsiteX3" fmla="*/ 1532935 w 1830763"/>
              <a:gd name="connsiteY3" fmla="*/ 76268 h 76725"/>
              <a:gd name="connsiteX4" fmla="*/ 1424779 w 1830763"/>
              <a:gd name="connsiteY4" fmla="*/ 76268 h 76725"/>
              <a:gd name="connsiteX5" fmla="*/ 1336696 w 1830763"/>
              <a:gd name="connsiteY5" fmla="*/ 76268 h 76725"/>
              <a:gd name="connsiteX6" fmla="*/ 1336696 w 1830763"/>
              <a:gd name="connsiteY6" fmla="*/ 76705 h 76725"/>
              <a:gd name="connsiteX7" fmla="*/ 641092 w 1830763"/>
              <a:gd name="connsiteY7" fmla="*/ 76705 h 76725"/>
              <a:gd name="connsiteX8" fmla="*/ 641092 w 1830763"/>
              <a:gd name="connsiteY8" fmla="*/ 76725 h 76725"/>
              <a:gd name="connsiteX9" fmla="*/ 0 w 1830763"/>
              <a:gd name="connsiteY9" fmla="*/ 76725 h 76725"/>
              <a:gd name="connsiteX10" fmla="*/ 70720 w 1830763"/>
              <a:gd name="connsiteY10" fmla="*/ 69189 h 76725"/>
              <a:gd name="connsiteX11" fmla="*/ 281244 w 1830763"/>
              <a:gd name="connsiteY11" fmla="*/ 2496 h 76725"/>
              <a:gd name="connsiteX12" fmla="*/ 280273 w 1830763"/>
              <a:gd name="connsiteY12" fmla="*/ 438 h 76725"/>
              <a:gd name="connsiteX13" fmla="*/ 678020 w 1830763"/>
              <a:gd name="connsiteY13" fmla="*/ 438 h 76725"/>
              <a:gd name="connsiteX14" fmla="*/ 678020 w 1830763"/>
              <a:gd name="connsiteY14" fmla="*/ 1 h 76725"/>
              <a:gd name="connsiteX15" fmla="*/ 1130203 w 1830763"/>
              <a:gd name="connsiteY15" fmla="*/ 0 h 76725"/>
              <a:gd name="connsiteX16" fmla="*/ 1130204 w 1830763"/>
              <a:gd name="connsiteY16" fmla="*/ 0 h 76725"/>
              <a:gd name="connsiteX17" fmla="*/ 1130202 w 1830763"/>
              <a:gd name="connsiteY17" fmla="*/ 1 h 76725"/>
              <a:gd name="connsiteX18" fmla="*/ 1131174 w 1830763"/>
              <a:gd name="connsiteY18" fmla="*/ 437 h 76725"/>
              <a:gd name="connsiteX19" fmla="*/ 1131176 w 1830763"/>
              <a:gd name="connsiteY19" fmla="*/ 438 h 76725"/>
              <a:gd name="connsiteX20" fmla="*/ 1130204 w 1830763"/>
              <a:gd name="connsiteY20" fmla="*/ 0 h 7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830763" h="76725">
                <a:moveTo>
                  <a:pt x="1830635" y="0"/>
                </a:moveTo>
                <a:lnTo>
                  <a:pt x="1830763" y="272"/>
                </a:lnTo>
                <a:cubicBezTo>
                  <a:pt x="1762950" y="32278"/>
                  <a:pt x="1692129" y="54451"/>
                  <a:pt x="1620239" y="66964"/>
                </a:cubicBezTo>
                <a:lnTo>
                  <a:pt x="1532935" y="76268"/>
                </a:lnTo>
                <a:lnTo>
                  <a:pt x="1424779" y="76268"/>
                </a:lnTo>
                <a:lnTo>
                  <a:pt x="1336696" y="76268"/>
                </a:lnTo>
                <a:lnTo>
                  <a:pt x="1336696" y="76705"/>
                </a:lnTo>
                <a:lnTo>
                  <a:pt x="641092" y="76705"/>
                </a:lnTo>
                <a:lnTo>
                  <a:pt x="641092" y="76725"/>
                </a:lnTo>
                <a:lnTo>
                  <a:pt x="0" y="76725"/>
                </a:lnTo>
                <a:lnTo>
                  <a:pt x="70720" y="69189"/>
                </a:lnTo>
                <a:cubicBezTo>
                  <a:pt x="142610" y="56675"/>
                  <a:pt x="213431" y="34503"/>
                  <a:pt x="281244" y="2496"/>
                </a:cubicBezTo>
                <a:lnTo>
                  <a:pt x="280273" y="438"/>
                </a:lnTo>
                <a:lnTo>
                  <a:pt x="678020" y="438"/>
                </a:lnTo>
                <a:lnTo>
                  <a:pt x="678020" y="1"/>
                </a:lnTo>
                <a:lnTo>
                  <a:pt x="1130203" y="0"/>
                </a:lnTo>
                <a:lnTo>
                  <a:pt x="1130204" y="0"/>
                </a:lnTo>
                <a:lnTo>
                  <a:pt x="1130202" y="1"/>
                </a:lnTo>
                <a:lnTo>
                  <a:pt x="1131174" y="437"/>
                </a:lnTo>
                <a:lnTo>
                  <a:pt x="1131176" y="438"/>
                </a:lnTo>
                <a:lnTo>
                  <a:pt x="1130204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F3411B1-BB7F-433D-A123-27C0DF4F4275}"/>
              </a:ext>
            </a:extLst>
          </p:cNvPr>
          <p:cNvCxnSpPr>
            <a:cxnSpLocks/>
          </p:cNvCxnSpPr>
          <p:nvPr/>
        </p:nvCxnSpPr>
        <p:spPr>
          <a:xfrm flipV="1">
            <a:off x="414289" y="1614805"/>
            <a:ext cx="3056416" cy="2343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F7D8CA0-884E-4D23-8A59-DB5744B94585}"/>
              </a:ext>
            </a:extLst>
          </p:cNvPr>
          <p:cNvCxnSpPr>
            <a:cxnSpLocks/>
          </p:cNvCxnSpPr>
          <p:nvPr/>
        </p:nvCxnSpPr>
        <p:spPr>
          <a:xfrm flipV="1">
            <a:off x="1106833" y="314720"/>
            <a:ext cx="1541030" cy="2779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C5CEF97D-564A-4C97-AB51-52F2F20EAA1B}"/>
                  </a:ext>
                </a:extLst>
              </p:cNvPr>
              <p:cNvSpPr txBox="1"/>
              <p:nvPr/>
            </p:nvSpPr>
            <p:spPr>
              <a:xfrm>
                <a:off x="1790601" y="968712"/>
                <a:ext cx="2008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C5CEF97D-564A-4C97-AB51-52F2F20EA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601" y="968712"/>
                <a:ext cx="200889" cy="276999"/>
              </a:xfrm>
              <a:prstGeom prst="rect">
                <a:avLst/>
              </a:prstGeom>
              <a:blipFill>
                <a:blip r:embed="rId2"/>
                <a:stretch>
                  <a:fillRect l="-30303" r="-2121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076FC114-1AF5-4737-8688-9A42C8D55192}"/>
                  </a:ext>
                </a:extLst>
              </p:cNvPr>
              <p:cNvSpPr txBox="1"/>
              <p:nvPr/>
            </p:nvSpPr>
            <p:spPr>
              <a:xfrm>
                <a:off x="1570121" y="228328"/>
                <a:ext cx="232884" cy="219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076FC114-1AF5-4737-8688-9A42C8D551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121" y="228328"/>
                <a:ext cx="232884" cy="219612"/>
              </a:xfrm>
              <a:prstGeom prst="rect">
                <a:avLst/>
              </a:prstGeom>
              <a:blipFill>
                <a:blip r:embed="rId3"/>
                <a:stretch>
                  <a:fillRect l="-13158" t="-2778" r="-263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E354F4F9-E37F-471E-851E-701B49E156A8}"/>
                  </a:ext>
                </a:extLst>
              </p:cNvPr>
              <p:cNvSpPr txBox="1"/>
              <p:nvPr/>
            </p:nvSpPr>
            <p:spPr>
              <a:xfrm>
                <a:off x="1644464" y="1791012"/>
                <a:ext cx="232884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E354F4F9-E37F-471E-851E-701B49E15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464" y="1791012"/>
                <a:ext cx="232884" cy="226665"/>
              </a:xfrm>
              <a:prstGeom prst="rect">
                <a:avLst/>
              </a:prstGeom>
              <a:blipFill>
                <a:blip r:embed="rId4"/>
                <a:stretch>
                  <a:fillRect l="-13158" t="-2703" r="-2632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D725790E-21BF-40F0-89E4-06D73BB04822}"/>
                  </a:ext>
                </a:extLst>
              </p:cNvPr>
              <p:cNvSpPr txBox="1"/>
              <p:nvPr/>
            </p:nvSpPr>
            <p:spPr>
              <a:xfrm>
                <a:off x="810329" y="373429"/>
                <a:ext cx="241733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D725790E-21BF-40F0-89E4-06D73BB048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329" y="373429"/>
                <a:ext cx="241733" cy="226665"/>
              </a:xfrm>
              <a:prstGeom prst="rect">
                <a:avLst/>
              </a:prstGeom>
              <a:blipFill>
                <a:blip r:embed="rId5"/>
                <a:stretch>
                  <a:fillRect l="-12500" t="-2703" r="-2500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FEE1AB23-74B1-48B4-8248-223C5C97EBFB}"/>
                  </a:ext>
                </a:extLst>
              </p:cNvPr>
              <p:cNvSpPr txBox="1"/>
              <p:nvPr/>
            </p:nvSpPr>
            <p:spPr>
              <a:xfrm>
                <a:off x="2552178" y="51512"/>
                <a:ext cx="241733" cy="2160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FEE1AB23-74B1-48B4-8248-223C5C97E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178" y="51512"/>
                <a:ext cx="241733" cy="216085"/>
              </a:xfrm>
              <a:prstGeom prst="rect">
                <a:avLst/>
              </a:prstGeom>
              <a:blipFill>
                <a:blip r:embed="rId6"/>
                <a:stretch>
                  <a:fillRect l="-12821" t="-2778" r="-5128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Oval 109">
            <a:extLst>
              <a:ext uri="{FF2B5EF4-FFF2-40B4-BE49-F238E27FC236}">
                <a16:creationId xmlns:a16="http://schemas.microsoft.com/office/drawing/2014/main" id="{439E1003-5D82-4C84-B2C4-ABAEC0623688}"/>
              </a:ext>
            </a:extLst>
          </p:cNvPr>
          <p:cNvSpPr/>
          <p:nvPr/>
        </p:nvSpPr>
        <p:spPr>
          <a:xfrm>
            <a:off x="1091810" y="57723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4DB09DB2-0879-4516-8D56-9F3B6A99641B}"/>
              </a:ext>
            </a:extLst>
          </p:cNvPr>
          <p:cNvSpPr/>
          <p:nvPr/>
        </p:nvSpPr>
        <p:spPr>
          <a:xfrm>
            <a:off x="2627326" y="29821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6CF02E5C-B7C5-409C-9BE7-C9B3C95823FA}"/>
              </a:ext>
            </a:extLst>
          </p:cNvPr>
          <p:cNvCxnSpPr>
            <a:cxnSpLocks/>
            <a:stCxn id="110" idx="0"/>
          </p:cNvCxnSpPr>
          <p:nvPr/>
        </p:nvCxnSpPr>
        <p:spPr>
          <a:xfrm>
            <a:off x="1114670" y="577235"/>
            <a:ext cx="1562" cy="121377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B7B749FB-3037-4B04-ACC5-ABDAAC48C48E}"/>
              </a:ext>
            </a:extLst>
          </p:cNvPr>
          <p:cNvCxnSpPr>
            <a:cxnSpLocks/>
          </p:cNvCxnSpPr>
          <p:nvPr/>
        </p:nvCxnSpPr>
        <p:spPr>
          <a:xfrm>
            <a:off x="2647863" y="312011"/>
            <a:ext cx="0" cy="137753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Arc 172">
            <a:extLst>
              <a:ext uri="{FF2B5EF4-FFF2-40B4-BE49-F238E27FC236}">
                <a16:creationId xmlns:a16="http://schemas.microsoft.com/office/drawing/2014/main" id="{D796EE96-D935-46DA-A5FA-CE463C38396A}"/>
              </a:ext>
            </a:extLst>
          </p:cNvPr>
          <p:cNvSpPr/>
          <p:nvPr/>
        </p:nvSpPr>
        <p:spPr>
          <a:xfrm rot="5400000">
            <a:off x="1782936" y="1741208"/>
            <a:ext cx="1649457" cy="1649457"/>
          </a:xfrm>
          <a:prstGeom prst="arc">
            <a:avLst>
              <a:gd name="adj1" fmla="val 19484809"/>
              <a:gd name="adj2" fmla="val 1546589"/>
            </a:avLst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1F54A4F4-942B-48C1-97AF-03A1064CB9AC}"/>
              </a:ext>
            </a:extLst>
          </p:cNvPr>
          <p:cNvCxnSpPr>
            <a:cxnSpLocks/>
          </p:cNvCxnSpPr>
          <p:nvPr/>
        </p:nvCxnSpPr>
        <p:spPr>
          <a:xfrm flipV="1">
            <a:off x="425450" y="3857431"/>
            <a:ext cx="3056416" cy="2343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B263EB7-B32B-4798-AE8A-B915B141A67B}"/>
              </a:ext>
            </a:extLst>
          </p:cNvPr>
          <p:cNvCxnSpPr>
            <a:cxnSpLocks/>
          </p:cNvCxnSpPr>
          <p:nvPr/>
        </p:nvCxnSpPr>
        <p:spPr>
          <a:xfrm flipV="1">
            <a:off x="1106833" y="2559242"/>
            <a:ext cx="1541030" cy="2779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DC2278AF-AC9B-4B10-9B33-F1DD6763DC4E}"/>
                  </a:ext>
                </a:extLst>
              </p:cNvPr>
              <p:cNvSpPr txBox="1"/>
              <p:nvPr/>
            </p:nvSpPr>
            <p:spPr>
              <a:xfrm>
                <a:off x="1570121" y="2472850"/>
                <a:ext cx="232884" cy="219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DC2278AF-AC9B-4B10-9B33-F1DD6763D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121" y="2472850"/>
                <a:ext cx="232884" cy="219612"/>
              </a:xfrm>
              <a:prstGeom prst="rect">
                <a:avLst/>
              </a:prstGeom>
              <a:blipFill>
                <a:blip r:embed="rId3"/>
                <a:stretch>
                  <a:fillRect l="-13158" t="-2778" r="-263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D80CF989-C3EF-4B63-A8CA-86FE85AAFAF0}"/>
                  </a:ext>
                </a:extLst>
              </p:cNvPr>
              <p:cNvSpPr txBox="1"/>
              <p:nvPr/>
            </p:nvSpPr>
            <p:spPr>
              <a:xfrm>
                <a:off x="1644464" y="4035534"/>
                <a:ext cx="232884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D80CF989-C3EF-4B63-A8CA-86FE85AAF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464" y="4035534"/>
                <a:ext cx="232884" cy="226665"/>
              </a:xfrm>
              <a:prstGeom prst="rect">
                <a:avLst/>
              </a:prstGeom>
              <a:blipFill>
                <a:blip r:embed="rId4"/>
                <a:stretch>
                  <a:fillRect l="-13158" t="-2703" r="-2632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94F4CC0-3461-4946-8E60-BD9EDF41146C}"/>
                  </a:ext>
                </a:extLst>
              </p:cNvPr>
              <p:cNvSpPr txBox="1"/>
              <p:nvPr/>
            </p:nvSpPr>
            <p:spPr>
              <a:xfrm>
                <a:off x="810329" y="2617951"/>
                <a:ext cx="241733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94F4CC0-3461-4946-8E60-BD9EDF411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329" y="2617951"/>
                <a:ext cx="241733" cy="226665"/>
              </a:xfrm>
              <a:prstGeom prst="rect">
                <a:avLst/>
              </a:prstGeom>
              <a:blipFill>
                <a:blip r:embed="rId5"/>
                <a:stretch>
                  <a:fillRect l="-12500" t="-2632" r="-2500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79542DFD-9988-477F-A271-C263CE63147A}"/>
                  </a:ext>
                </a:extLst>
              </p:cNvPr>
              <p:cNvSpPr txBox="1"/>
              <p:nvPr/>
            </p:nvSpPr>
            <p:spPr>
              <a:xfrm>
                <a:off x="2552178" y="2296034"/>
                <a:ext cx="241733" cy="2160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79542DFD-9988-477F-A271-C263CE631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178" y="2296034"/>
                <a:ext cx="241733" cy="216085"/>
              </a:xfrm>
              <a:prstGeom prst="rect">
                <a:avLst/>
              </a:prstGeom>
              <a:blipFill>
                <a:blip r:embed="rId7"/>
                <a:stretch>
                  <a:fillRect l="-12821" t="-2857" r="-5128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Oval 112">
            <a:extLst>
              <a:ext uri="{FF2B5EF4-FFF2-40B4-BE49-F238E27FC236}">
                <a16:creationId xmlns:a16="http://schemas.microsoft.com/office/drawing/2014/main" id="{439DCA73-A523-4AB4-B1B2-08D7907DC578}"/>
              </a:ext>
            </a:extLst>
          </p:cNvPr>
          <p:cNvSpPr/>
          <p:nvPr/>
        </p:nvSpPr>
        <p:spPr>
          <a:xfrm>
            <a:off x="1091810" y="282175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CFD88E9D-2613-48B8-AA15-C4E0242613FD}"/>
              </a:ext>
            </a:extLst>
          </p:cNvPr>
          <p:cNvSpPr/>
          <p:nvPr/>
        </p:nvSpPr>
        <p:spPr>
          <a:xfrm>
            <a:off x="2627326" y="254273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4C70B1D-702B-4B69-AEEA-28737C6B3D23}"/>
              </a:ext>
            </a:extLst>
          </p:cNvPr>
          <p:cNvCxnSpPr>
            <a:cxnSpLocks/>
          </p:cNvCxnSpPr>
          <p:nvPr/>
        </p:nvCxnSpPr>
        <p:spPr>
          <a:xfrm flipH="1">
            <a:off x="425450" y="2837166"/>
            <a:ext cx="680310" cy="126312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1AEF1B9-51F1-4DF2-8DB5-F4E30AD89A6C}"/>
              </a:ext>
            </a:extLst>
          </p:cNvPr>
          <p:cNvCxnSpPr>
            <a:cxnSpLocks/>
          </p:cNvCxnSpPr>
          <p:nvPr/>
        </p:nvCxnSpPr>
        <p:spPr>
          <a:xfrm>
            <a:off x="2647863" y="2565591"/>
            <a:ext cx="834003" cy="129184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0463BF6-4762-4BB3-B88C-EC1BFBA681DB}"/>
              </a:ext>
            </a:extLst>
          </p:cNvPr>
          <p:cNvCxnSpPr>
            <a:cxnSpLocks/>
          </p:cNvCxnSpPr>
          <p:nvPr/>
        </p:nvCxnSpPr>
        <p:spPr>
          <a:xfrm>
            <a:off x="1105760" y="2837166"/>
            <a:ext cx="732356" cy="113439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0ECEEBA6-8AD8-46E1-BF6B-5E38657FEDF7}"/>
              </a:ext>
            </a:extLst>
          </p:cNvPr>
          <p:cNvCxnSpPr>
            <a:cxnSpLocks/>
          </p:cNvCxnSpPr>
          <p:nvPr/>
        </p:nvCxnSpPr>
        <p:spPr>
          <a:xfrm flipH="1">
            <a:off x="1899327" y="2559242"/>
            <a:ext cx="760664" cy="141231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34C5C5B3-E5FB-4B9A-B783-CEC853A902B5}"/>
              </a:ext>
            </a:extLst>
          </p:cNvPr>
          <p:cNvCxnSpPr>
            <a:cxnSpLocks/>
          </p:cNvCxnSpPr>
          <p:nvPr/>
        </p:nvCxnSpPr>
        <p:spPr>
          <a:xfrm rot="4500000">
            <a:off x="628303" y="2983046"/>
            <a:ext cx="682399" cy="4956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C644B9F8-0E19-44E7-BA0E-A7C7448AE0F9}"/>
              </a:ext>
            </a:extLst>
          </p:cNvPr>
          <p:cNvCxnSpPr>
            <a:cxnSpLocks/>
          </p:cNvCxnSpPr>
          <p:nvPr/>
        </p:nvCxnSpPr>
        <p:spPr>
          <a:xfrm rot="3600000">
            <a:off x="736253" y="2993326"/>
            <a:ext cx="682399" cy="4956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B4573E89-B144-48DA-8381-FC196AF30C0E}"/>
              </a:ext>
            </a:extLst>
          </p:cNvPr>
          <p:cNvCxnSpPr>
            <a:cxnSpLocks/>
          </p:cNvCxnSpPr>
          <p:nvPr/>
        </p:nvCxnSpPr>
        <p:spPr>
          <a:xfrm rot="2700000">
            <a:off x="840918" y="3000498"/>
            <a:ext cx="682399" cy="4956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E10493F4-8699-4B5A-8EA6-6945EEB1190D}"/>
              </a:ext>
            </a:extLst>
          </p:cNvPr>
          <p:cNvCxnSpPr>
            <a:cxnSpLocks/>
          </p:cNvCxnSpPr>
          <p:nvPr/>
        </p:nvCxnSpPr>
        <p:spPr>
          <a:xfrm rot="1800000">
            <a:off x="947214" y="2966666"/>
            <a:ext cx="682399" cy="4956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5D8799A5-68E8-492C-B599-2B6C0351F186}"/>
              </a:ext>
            </a:extLst>
          </p:cNvPr>
          <p:cNvCxnSpPr>
            <a:cxnSpLocks/>
          </p:cNvCxnSpPr>
          <p:nvPr/>
        </p:nvCxnSpPr>
        <p:spPr>
          <a:xfrm rot="1800000">
            <a:off x="2478831" y="2683629"/>
            <a:ext cx="682399" cy="4956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24FBEA3C-0B4A-484C-B9AA-8AF5CF126855}"/>
              </a:ext>
            </a:extLst>
          </p:cNvPr>
          <p:cNvCxnSpPr>
            <a:cxnSpLocks/>
          </p:cNvCxnSpPr>
          <p:nvPr/>
        </p:nvCxnSpPr>
        <p:spPr>
          <a:xfrm rot="2700000">
            <a:off x="2368723" y="2711406"/>
            <a:ext cx="682399" cy="4956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4B24E6BE-0139-4CD3-B8C4-E663B2E7A525}"/>
              </a:ext>
            </a:extLst>
          </p:cNvPr>
          <p:cNvCxnSpPr>
            <a:cxnSpLocks/>
          </p:cNvCxnSpPr>
          <p:nvPr/>
        </p:nvCxnSpPr>
        <p:spPr>
          <a:xfrm rot="3600000">
            <a:off x="2260298" y="2723668"/>
            <a:ext cx="682399" cy="4956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10CD0467-967F-43E5-9719-F897C4915AA9}"/>
              </a:ext>
            </a:extLst>
          </p:cNvPr>
          <p:cNvCxnSpPr>
            <a:cxnSpLocks/>
          </p:cNvCxnSpPr>
          <p:nvPr/>
        </p:nvCxnSpPr>
        <p:spPr>
          <a:xfrm rot="4500000">
            <a:off x="2155590" y="2713554"/>
            <a:ext cx="682399" cy="4956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Arc 141">
            <a:extLst>
              <a:ext uri="{FF2B5EF4-FFF2-40B4-BE49-F238E27FC236}">
                <a16:creationId xmlns:a16="http://schemas.microsoft.com/office/drawing/2014/main" id="{0F3DFC32-F0D6-4724-B04E-D6E5F93FD5BB}"/>
              </a:ext>
            </a:extLst>
          </p:cNvPr>
          <p:cNvSpPr/>
          <p:nvPr/>
        </p:nvSpPr>
        <p:spPr>
          <a:xfrm rot="5400000">
            <a:off x="241745" y="2017464"/>
            <a:ext cx="1649457" cy="1649457"/>
          </a:xfrm>
          <a:prstGeom prst="arc">
            <a:avLst>
              <a:gd name="adj1" fmla="val 19484809"/>
              <a:gd name="adj2" fmla="val 1546589"/>
            </a:avLst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057E884C-80AF-42FD-A617-E5072DEAC215}"/>
              </a:ext>
            </a:extLst>
          </p:cNvPr>
          <p:cNvCxnSpPr>
            <a:cxnSpLocks/>
          </p:cNvCxnSpPr>
          <p:nvPr/>
        </p:nvCxnSpPr>
        <p:spPr>
          <a:xfrm flipV="1">
            <a:off x="425450" y="6151757"/>
            <a:ext cx="3056416" cy="2343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CD05D6FB-5962-4C11-82C7-7792F700351E}"/>
              </a:ext>
            </a:extLst>
          </p:cNvPr>
          <p:cNvCxnSpPr>
            <a:cxnSpLocks/>
          </p:cNvCxnSpPr>
          <p:nvPr/>
        </p:nvCxnSpPr>
        <p:spPr>
          <a:xfrm flipV="1">
            <a:off x="1106833" y="4853568"/>
            <a:ext cx="1541030" cy="2779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3276D043-4F28-47A9-887C-A8F65CA6B842}"/>
                  </a:ext>
                </a:extLst>
              </p:cNvPr>
              <p:cNvSpPr txBox="1"/>
              <p:nvPr/>
            </p:nvSpPr>
            <p:spPr>
              <a:xfrm>
                <a:off x="1570121" y="4767176"/>
                <a:ext cx="232884" cy="219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3276D043-4F28-47A9-887C-A8F65CA6B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121" y="4767176"/>
                <a:ext cx="232884" cy="219612"/>
              </a:xfrm>
              <a:prstGeom prst="rect">
                <a:avLst/>
              </a:prstGeom>
              <a:blipFill>
                <a:blip r:embed="rId3"/>
                <a:stretch>
                  <a:fillRect l="-13158" t="-2778" r="-263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73AC13D6-C20D-4F08-964C-26D3F7227823}"/>
                  </a:ext>
                </a:extLst>
              </p:cNvPr>
              <p:cNvSpPr txBox="1"/>
              <p:nvPr/>
            </p:nvSpPr>
            <p:spPr>
              <a:xfrm>
                <a:off x="1644464" y="6329860"/>
                <a:ext cx="232884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73AC13D6-C20D-4F08-964C-26D3F7227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464" y="6329860"/>
                <a:ext cx="232884" cy="226665"/>
              </a:xfrm>
              <a:prstGeom prst="rect">
                <a:avLst/>
              </a:prstGeom>
              <a:blipFill>
                <a:blip r:embed="rId8"/>
                <a:stretch>
                  <a:fillRect l="-13158" t="-2632" r="-2632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247AD155-3785-4808-89C9-39249F3DDC54}"/>
                  </a:ext>
                </a:extLst>
              </p:cNvPr>
              <p:cNvSpPr txBox="1"/>
              <p:nvPr/>
            </p:nvSpPr>
            <p:spPr>
              <a:xfrm>
                <a:off x="810329" y="4912277"/>
                <a:ext cx="241733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247AD155-3785-4808-89C9-39249F3DD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329" y="4912277"/>
                <a:ext cx="241733" cy="226665"/>
              </a:xfrm>
              <a:prstGeom prst="rect">
                <a:avLst/>
              </a:prstGeom>
              <a:blipFill>
                <a:blip r:embed="rId9"/>
                <a:stretch>
                  <a:fillRect l="-12500" t="-2703" r="-2500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45D15525-3115-4149-8189-40C3DE094A97}"/>
                  </a:ext>
                </a:extLst>
              </p:cNvPr>
              <p:cNvSpPr txBox="1"/>
              <p:nvPr/>
            </p:nvSpPr>
            <p:spPr>
              <a:xfrm>
                <a:off x="2552178" y="4590360"/>
                <a:ext cx="241733" cy="2160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45D15525-3115-4149-8189-40C3DE094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178" y="4590360"/>
                <a:ext cx="241733" cy="216085"/>
              </a:xfrm>
              <a:prstGeom prst="rect">
                <a:avLst/>
              </a:prstGeom>
              <a:blipFill>
                <a:blip r:embed="rId6"/>
                <a:stretch>
                  <a:fillRect l="-12821" t="-2857" r="-5128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Oval 149">
            <a:extLst>
              <a:ext uri="{FF2B5EF4-FFF2-40B4-BE49-F238E27FC236}">
                <a16:creationId xmlns:a16="http://schemas.microsoft.com/office/drawing/2014/main" id="{C5FAB1E0-571A-42BC-9FD8-D9BD49D524A7}"/>
              </a:ext>
            </a:extLst>
          </p:cNvPr>
          <p:cNvSpPr/>
          <p:nvPr/>
        </p:nvSpPr>
        <p:spPr>
          <a:xfrm>
            <a:off x="1091810" y="5116083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3D89068C-2892-4AF8-8BE7-4B853C0944AC}"/>
              </a:ext>
            </a:extLst>
          </p:cNvPr>
          <p:cNvSpPr/>
          <p:nvPr/>
        </p:nvSpPr>
        <p:spPr>
          <a:xfrm>
            <a:off x="2627326" y="483705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AD2FC903-2E62-44CC-9E62-719C7068A097}"/>
              </a:ext>
            </a:extLst>
          </p:cNvPr>
          <p:cNvCxnSpPr>
            <a:cxnSpLocks/>
          </p:cNvCxnSpPr>
          <p:nvPr/>
        </p:nvCxnSpPr>
        <p:spPr>
          <a:xfrm flipH="1">
            <a:off x="1098238" y="5684926"/>
            <a:ext cx="1574806" cy="28116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9D8A7D3E-BE63-4A9C-9C74-8D2CB5AC23D9}"/>
              </a:ext>
            </a:extLst>
          </p:cNvPr>
          <p:cNvCxnSpPr>
            <a:cxnSpLocks/>
          </p:cNvCxnSpPr>
          <p:nvPr/>
        </p:nvCxnSpPr>
        <p:spPr>
          <a:xfrm flipH="1">
            <a:off x="686115" y="5606084"/>
            <a:ext cx="1574806" cy="28116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028DF247-F149-4AC0-A9D5-FBC4EC363BAD}"/>
              </a:ext>
            </a:extLst>
          </p:cNvPr>
          <p:cNvCxnSpPr>
            <a:cxnSpLocks/>
          </p:cNvCxnSpPr>
          <p:nvPr/>
        </p:nvCxnSpPr>
        <p:spPr>
          <a:xfrm flipH="1">
            <a:off x="425450" y="5125143"/>
            <a:ext cx="680310" cy="126312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94204E39-C472-4ED8-A939-209EB95FE41D}"/>
              </a:ext>
            </a:extLst>
          </p:cNvPr>
          <p:cNvCxnSpPr>
            <a:cxnSpLocks/>
          </p:cNvCxnSpPr>
          <p:nvPr/>
        </p:nvCxnSpPr>
        <p:spPr>
          <a:xfrm>
            <a:off x="2647863" y="4853568"/>
            <a:ext cx="834003" cy="129184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49D6A3E9-DD01-498D-B065-9AA83BA8136A}"/>
              </a:ext>
            </a:extLst>
          </p:cNvPr>
          <p:cNvCxnSpPr>
            <a:cxnSpLocks/>
          </p:cNvCxnSpPr>
          <p:nvPr/>
        </p:nvCxnSpPr>
        <p:spPr>
          <a:xfrm>
            <a:off x="1105760" y="5125143"/>
            <a:ext cx="732356" cy="113439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0BF6AD9E-4F76-436E-A4FC-557D58300662}"/>
              </a:ext>
            </a:extLst>
          </p:cNvPr>
          <p:cNvCxnSpPr>
            <a:cxnSpLocks/>
          </p:cNvCxnSpPr>
          <p:nvPr/>
        </p:nvCxnSpPr>
        <p:spPr>
          <a:xfrm flipH="1">
            <a:off x="1899327" y="4847219"/>
            <a:ext cx="760664" cy="141231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9F6C9F83-06D5-4192-8507-D2A30AEBD6D2}"/>
              </a:ext>
            </a:extLst>
          </p:cNvPr>
          <p:cNvCxnSpPr>
            <a:cxnSpLocks/>
            <a:endCxn id="184" idx="0"/>
          </p:cNvCxnSpPr>
          <p:nvPr/>
        </p:nvCxnSpPr>
        <p:spPr>
          <a:xfrm flipH="1">
            <a:off x="1542499" y="5528831"/>
            <a:ext cx="1540968" cy="28116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" name="Arc 183">
            <a:extLst>
              <a:ext uri="{FF2B5EF4-FFF2-40B4-BE49-F238E27FC236}">
                <a16:creationId xmlns:a16="http://schemas.microsoft.com/office/drawing/2014/main" id="{025CA232-14C5-4564-9A64-153B20F79DA3}"/>
              </a:ext>
            </a:extLst>
          </p:cNvPr>
          <p:cNvSpPr/>
          <p:nvPr/>
        </p:nvSpPr>
        <p:spPr>
          <a:xfrm rot="5400000">
            <a:off x="241745" y="4311790"/>
            <a:ext cx="1649457" cy="1649457"/>
          </a:xfrm>
          <a:prstGeom prst="arc">
            <a:avLst>
              <a:gd name="adj1" fmla="val 19484809"/>
              <a:gd name="adj2" fmla="val 1546589"/>
            </a:avLst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Arc 142">
            <a:extLst>
              <a:ext uri="{FF2B5EF4-FFF2-40B4-BE49-F238E27FC236}">
                <a16:creationId xmlns:a16="http://schemas.microsoft.com/office/drawing/2014/main" id="{F1C07232-A09C-4DA9-B7A8-CF2863B0021E}"/>
              </a:ext>
            </a:extLst>
          </p:cNvPr>
          <p:cNvSpPr/>
          <p:nvPr/>
        </p:nvSpPr>
        <p:spPr>
          <a:xfrm rot="5400000">
            <a:off x="1782936" y="4035534"/>
            <a:ext cx="1649457" cy="1649457"/>
          </a:xfrm>
          <a:prstGeom prst="arc">
            <a:avLst>
              <a:gd name="adj1" fmla="val 19484809"/>
              <a:gd name="adj2" fmla="val 1546589"/>
            </a:avLst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6D3D763E-C78E-4934-A44F-F1595948BBC8}"/>
              </a:ext>
            </a:extLst>
          </p:cNvPr>
          <p:cNvCxnSpPr>
            <a:cxnSpLocks/>
          </p:cNvCxnSpPr>
          <p:nvPr/>
        </p:nvCxnSpPr>
        <p:spPr>
          <a:xfrm flipV="1">
            <a:off x="5121802" y="438570"/>
            <a:ext cx="1539646" cy="1558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9403FD19-B087-4FAD-A868-C378D97B0ED1}"/>
                  </a:ext>
                </a:extLst>
              </p:cNvPr>
              <p:cNvSpPr txBox="1"/>
              <p:nvPr/>
            </p:nvSpPr>
            <p:spPr>
              <a:xfrm>
                <a:off x="5674810" y="650173"/>
                <a:ext cx="2008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9403FD19-B087-4FAD-A868-C378D97B0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4810" y="650173"/>
                <a:ext cx="200889" cy="276999"/>
              </a:xfrm>
              <a:prstGeom prst="rect">
                <a:avLst/>
              </a:prstGeom>
              <a:blipFill>
                <a:blip r:embed="rId10"/>
                <a:stretch>
                  <a:fillRect l="-30303" r="-2121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8" name="TextBox 307">
                <a:extLst>
                  <a:ext uri="{FF2B5EF4-FFF2-40B4-BE49-F238E27FC236}">
                    <a16:creationId xmlns:a16="http://schemas.microsoft.com/office/drawing/2014/main" id="{ADE93710-20E4-4552-8695-6C2F2428AA6B}"/>
                  </a:ext>
                </a:extLst>
              </p:cNvPr>
              <p:cNvSpPr txBox="1"/>
              <p:nvPr/>
            </p:nvSpPr>
            <p:spPr>
              <a:xfrm>
                <a:off x="5585090" y="230064"/>
                <a:ext cx="232884" cy="219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08" name="TextBox 307">
                <a:extLst>
                  <a:ext uri="{FF2B5EF4-FFF2-40B4-BE49-F238E27FC236}">
                    <a16:creationId xmlns:a16="http://schemas.microsoft.com/office/drawing/2014/main" id="{ADE93710-20E4-4552-8695-6C2F2428A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5090" y="230064"/>
                <a:ext cx="232884" cy="219612"/>
              </a:xfrm>
              <a:prstGeom prst="rect">
                <a:avLst/>
              </a:prstGeom>
              <a:blipFill>
                <a:blip r:embed="rId11"/>
                <a:stretch>
                  <a:fillRect l="-10526" t="-2778" r="-526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F2E1588B-2FE2-4338-B475-4DD63ED72FD1}"/>
                  </a:ext>
                </a:extLst>
              </p:cNvPr>
              <p:cNvSpPr txBox="1"/>
              <p:nvPr/>
            </p:nvSpPr>
            <p:spPr>
              <a:xfrm>
                <a:off x="5817974" y="1627875"/>
                <a:ext cx="232884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F2E1588B-2FE2-4338-B475-4DD63ED72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974" y="1627875"/>
                <a:ext cx="232884" cy="226665"/>
              </a:xfrm>
              <a:prstGeom prst="rect">
                <a:avLst/>
              </a:prstGeom>
              <a:blipFill>
                <a:blip r:embed="rId12"/>
                <a:stretch>
                  <a:fillRect l="-10256" t="-2703" r="-2564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TextBox 309">
                <a:extLst>
                  <a:ext uri="{FF2B5EF4-FFF2-40B4-BE49-F238E27FC236}">
                    <a16:creationId xmlns:a16="http://schemas.microsoft.com/office/drawing/2014/main" id="{BEAA53ED-1229-42FE-853D-8EB1DA7F96A8}"/>
                  </a:ext>
                </a:extLst>
              </p:cNvPr>
              <p:cNvSpPr txBox="1"/>
              <p:nvPr/>
            </p:nvSpPr>
            <p:spPr>
              <a:xfrm>
                <a:off x="4825298" y="375165"/>
                <a:ext cx="241733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10" name="TextBox 309">
                <a:extLst>
                  <a:ext uri="{FF2B5EF4-FFF2-40B4-BE49-F238E27FC236}">
                    <a16:creationId xmlns:a16="http://schemas.microsoft.com/office/drawing/2014/main" id="{BEAA53ED-1229-42FE-853D-8EB1DA7F9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298" y="375165"/>
                <a:ext cx="241733" cy="226665"/>
              </a:xfrm>
              <a:prstGeom prst="rect">
                <a:avLst/>
              </a:prstGeom>
              <a:blipFill>
                <a:blip r:embed="rId9"/>
                <a:stretch>
                  <a:fillRect l="-12821" t="-2703" r="-5128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TextBox 310">
                <a:extLst>
                  <a:ext uri="{FF2B5EF4-FFF2-40B4-BE49-F238E27FC236}">
                    <a16:creationId xmlns:a16="http://schemas.microsoft.com/office/drawing/2014/main" id="{395024E6-2CAB-4AF2-AFC8-012D93C9DB15}"/>
                  </a:ext>
                </a:extLst>
              </p:cNvPr>
              <p:cNvSpPr txBox="1"/>
              <p:nvPr/>
            </p:nvSpPr>
            <p:spPr>
              <a:xfrm>
                <a:off x="6567147" y="169012"/>
                <a:ext cx="241733" cy="2160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11" name="TextBox 310">
                <a:extLst>
                  <a:ext uri="{FF2B5EF4-FFF2-40B4-BE49-F238E27FC236}">
                    <a16:creationId xmlns:a16="http://schemas.microsoft.com/office/drawing/2014/main" id="{395024E6-2CAB-4AF2-AFC8-012D93C9D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147" y="169012"/>
                <a:ext cx="241733" cy="216085"/>
              </a:xfrm>
              <a:prstGeom prst="rect">
                <a:avLst/>
              </a:prstGeom>
              <a:blipFill>
                <a:blip r:embed="rId13"/>
                <a:stretch>
                  <a:fillRect l="-10000" t="-2857" r="-5000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2" name="Oval 311">
            <a:extLst>
              <a:ext uri="{FF2B5EF4-FFF2-40B4-BE49-F238E27FC236}">
                <a16:creationId xmlns:a16="http://schemas.microsoft.com/office/drawing/2014/main" id="{15541851-A9BF-4EE5-BA8C-F63794461F24}"/>
              </a:ext>
            </a:extLst>
          </p:cNvPr>
          <p:cNvSpPr/>
          <p:nvPr/>
        </p:nvSpPr>
        <p:spPr>
          <a:xfrm>
            <a:off x="5106779" y="57897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Oval 313">
            <a:extLst>
              <a:ext uri="{FF2B5EF4-FFF2-40B4-BE49-F238E27FC236}">
                <a16:creationId xmlns:a16="http://schemas.microsoft.com/office/drawing/2014/main" id="{41532194-C0C3-4777-BEB3-E2E6CC9E74B5}"/>
              </a:ext>
            </a:extLst>
          </p:cNvPr>
          <p:cNvSpPr/>
          <p:nvPr/>
        </p:nvSpPr>
        <p:spPr>
          <a:xfrm>
            <a:off x="6642295" y="41571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F9860554-8B63-47C1-A5E6-4EF1ED1B544E}"/>
              </a:ext>
            </a:extLst>
          </p:cNvPr>
          <p:cNvCxnSpPr>
            <a:cxnSpLocks/>
            <a:stCxn id="312" idx="0"/>
          </p:cNvCxnSpPr>
          <p:nvPr/>
        </p:nvCxnSpPr>
        <p:spPr>
          <a:xfrm>
            <a:off x="5129639" y="578971"/>
            <a:ext cx="0" cy="96090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163880CC-1949-4D3D-B889-2227F113F0CA}"/>
              </a:ext>
            </a:extLst>
          </p:cNvPr>
          <p:cNvCxnSpPr>
            <a:cxnSpLocks/>
          </p:cNvCxnSpPr>
          <p:nvPr/>
        </p:nvCxnSpPr>
        <p:spPr>
          <a:xfrm>
            <a:off x="6662832" y="429511"/>
            <a:ext cx="0" cy="12159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FCDB53C3-BD16-4139-852A-21ADE176FDB8}"/>
              </a:ext>
            </a:extLst>
          </p:cNvPr>
          <p:cNvCxnSpPr>
            <a:cxnSpLocks/>
          </p:cNvCxnSpPr>
          <p:nvPr/>
        </p:nvCxnSpPr>
        <p:spPr>
          <a:xfrm>
            <a:off x="3925911" y="1457202"/>
            <a:ext cx="319223" cy="2349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5" name="Straight Connector 414">
            <a:extLst>
              <a:ext uri="{FF2B5EF4-FFF2-40B4-BE49-F238E27FC236}">
                <a16:creationId xmlns:a16="http://schemas.microsoft.com/office/drawing/2014/main" id="{297E2714-8ADD-4001-9A58-676F27551A3D}"/>
              </a:ext>
            </a:extLst>
          </p:cNvPr>
          <p:cNvCxnSpPr>
            <a:cxnSpLocks/>
          </p:cNvCxnSpPr>
          <p:nvPr/>
        </p:nvCxnSpPr>
        <p:spPr>
          <a:xfrm flipV="1">
            <a:off x="5120418" y="2535103"/>
            <a:ext cx="1539646" cy="1558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7" name="TextBox 416">
                <a:extLst>
                  <a:ext uri="{FF2B5EF4-FFF2-40B4-BE49-F238E27FC236}">
                    <a16:creationId xmlns:a16="http://schemas.microsoft.com/office/drawing/2014/main" id="{479EA146-E15D-4691-86F4-67AA7F45F0F5}"/>
                  </a:ext>
                </a:extLst>
              </p:cNvPr>
              <p:cNvSpPr txBox="1"/>
              <p:nvPr/>
            </p:nvSpPr>
            <p:spPr>
              <a:xfrm>
                <a:off x="5583706" y="2326597"/>
                <a:ext cx="232884" cy="219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17" name="TextBox 416">
                <a:extLst>
                  <a:ext uri="{FF2B5EF4-FFF2-40B4-BE49-F238E27FC236}">
                    <a16:creationId xmlns:a16="http://schemas.microsoft.com/office/drawing/2014/main" id="{479EA146-E15D-4691-86F4-67AA7F45F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706" y="2326597"/>
                <a:ext cx="232884" cy="219612"/>
              </a:xfrm>
              <a:prstGeom prst="rect">
                <a:avLst/>
              </a:prstGeom>
              <a:blipFill>
                <a:blip r:embed="rId3"/>
                <a:stretch>
                  <a:fillRect l="-13158" t="-2778" r="-263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8" name="TextBox 417">
                <a:extLst>
                  <a:ext uri="{FF2B5EF4-FFF2-40B4-BE49-F238E27FC236}">
                    <a16:creationId xmlns:a16="http://schemas.microsoft.com/office/drawing/2014/main" id="{E83C65B9-8F67-4812-AA03-F548F88C4BAE}"/>
                  </a:ext>
                </a:extLst>
              </p:cNvPr>
              <p:cNvSpPr txBox="1"/>
              <p:nvPr/>
            </p:nvSpPr>
            <p:spPr>
              <a:xfrm>
                <a:off x="5816590" y="3724408"/>
                <a:ext cx="232884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18" name="TextBox 417">
                <a:extLst>
                  <a:ext uri="{FF2B5EF4-FFF2-40B4-BE49-F238E27FC236}">
                    <a16:creationId xmlns:a16="http://schemas.microsoft.com/office/drawing/2014/main" id="{E83C65B9-8F67-4812-AA03-F548F88C4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6590" y="3724408"/>
                <a:ext cx="232884" cy="226665"/>
              </a:xfrm>
              <a:prstGeom prst="rect">
                <a:avLst/>
              </a:prstGeom>
              <a:blipFill>
                <a:blip r:embed="rId14"/>
                <a:stretch>
                  <a:fillRect l="-10526" t="-2703" r="-5263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9" name="TextBox 418">
                <a:extLst>
                  <a:ext uri="{FF2B5EF4-FFF2-40B4-BE49-F238E27FC236}">
                    <a16:creationId xmlns:a16="http://schemas.microsoft.com/office/drawing/2014/main" id="{DCEB3C13-02D2-4702-A0EB-E62AD72227EA}"/>
                  </a:ext>
                </a:extLst>
              </p:cNvPr>
              <p:cNvSpPr txBox="1"/>
              <p:nvPr/>
            </p:nvSpPr>
            <p:spPr>
              <a:xfrm>
                <a:off x="4823914" y="2471698"/>
                <a:ext cx="241733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19" name="TextBox 418">
                <a:extLst>
                  <a:ext uri="{FF2B5EF4-FFF2-40B4-BE49-F238E27FC236}">
                    <a16:creationId xmlns:a16="http://schemas.microsoft.com/office/drawing/2014/main" id="{DCEB3C13-02D2-4702-A0EB-E62AD7222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914" y="2471698"/>
                <a:ext cx="241733" cy="226665"/>
              </a:xfrm>
              <a:prstGeom prst="rect">
                <a:avLst/>
              </a:prstGeom>
              <a:blipFill>
                <a:blip r:embed="rId15"/>
                <a:stretch>
                  <a:fillRect l="-10000" t="-2632" r="-5000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0" name="TextBox 419">
                <a:extLst>
                  <a:ext uri="{FF2B5EF4-FFF2-40B4-BE49-F238E27FC236}">
                    <a16:creationId xmlns:a16="http://schemas.microsoft.com/office/drawing/2014/main" id="{701E669E-CC7A-4B88-BEF8-EAFDB711098A}"/>
                  </a:ext>
                </a:extLst>
              </p:cNvPr>
              <p:cNvSpPr txBox="1"/>
              <p:nvPr/>
            </p:nvSpPr>
            <p:spPr>
              <a:xfrm>
                <a:off x="6565763" y="2265545"/>
                <a:ext cx="241733" cy="2160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20" name="TextBox 419">
                <a:extLst>
                  <a:ext uri="{FF2B5EF4-FFF2-40B4-BE49-F238E27FC236}">
                    <a16:creationId xmlns:a16="http://schemas.microsoft.com/office/drawing/2014/main" id="{701E669E-CC7A-4B88-BEF8-EAFDB7110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763" y="2265545"/>
                <a:ext cx="241733" cy="216085"/>
              </a:xfrm>
              <a:prstGeom prst="rect">
                <a:avLst/>
              </a:prstGeom>
              <a:blipFill>
                <a:blip r:embed="rId13"/>
                <a:stretch>
                  <a:fillRect l="-10000" t="-2857" r="-5000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1" name="Oval 420">
            <a:extLst>
              <a:ext uri="{FF2B5EF4-FFF2-40B4-BE49-F238E27FC236}">
                <a16:creationId xmlns:a16="http://schemas.microsoft.com/office/drawing/2014/main" id="{EE246ACC-52F5-4A70-82E0-988FEE9180C8}"/>
              </a:ext>
            </a:extLst>
          </p:cNvPr>
          <p:cNvSpPr/>
          <p:nvPr/>
        </p:nvSpPr>
        <p:spPr>
          <a:xfrm>
            <a:off x="5105395" y="267550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Oval 421">
            <a:extLst>
              <a:ext uri="{FF2B5EF4-FFF2-40B4-BE49-F238E27FC236}">
                <a16:creationId xmlns:a16="http://schemas.microsoft.com/office/drawing/2014/main" id="{0285C690-D746-4FC7-BDA0-9BA54C47033F}"/>
              </a:ext>
            </a:extLst>
          </p:cNvPr>
          <p:cNvSpPr/>
          <p:nvPr/>
        </p:nvSpPr>
        <p:spPr>
          <a:xfrm>
            <a:off x="6640911" y="2512243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C017BEDF-D047-4781-998C-7C85821AEEAB}"/>
              </a:ext>
            </a:extLst>
          </p:cNvPr>
          <p:cNvCxnSpPr>
            <a:cxnSpLocks/>
            <a:endCxn id="451" idx="0"/>
          </p:cNvCxnSpPr>
          <p:nvPr/>
        </p:nvCxnSpPr>
        <p:spPr>
          <a:xfrm>
            <a:off x="6643292" y="2526689"/>
            <a:ext cx="1033933" cy="80402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6" name="Straight Connector 425">
            <a:extLst>
              <a:ext uri="{FF2B5EF4-FFF2-40B4-BE49-F238E27FC236}">
                <a16:creationId xmlns:a16="http://schemas.microsoft.com/office/drawing/2014/main" id="{B8351692-D4B5-45E4-9972-33FC35AE96EC}"/>
              </a:ext>
            </a:extLst>
          </p:cNvPr>
          <p:cNvCxnSpPr>
            <a:cxnSpLocks/>
            <a:endCxn id="450" idx="2"/>
          </p:cNvCxnSpPr>
          <p:nvPr/>
        </p:nvCxnSpPr>
        <p:spPr>
          <a:xfrm flipH="1">
            <a:off x="3961204" y="2696627"/>
            <a:ext cx="1161866" cy="59884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63366380-DBEC-47B7-BF89-E49559A08613}"/>
              </a:ext>
            </a:extLst>
          </p:cNvPr>
          <p:cNvCxnSpPr>
            <a:cxnSpLocks/>
          </p:cNvCxnSpPr>
          <p:nvPr/>
        </p:nvCxnSpPr>
        <p:spPr>
          <a:xfrm flipH="1">
            <a:off x="5566804" y="2533366"/>
            <a:ext cx="1083684" cy="7003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CF6D878B-11CA-4BF8-A2C1-8F8BCFC109C9}"/>
              </a:ext>
            </a:extLst>
          </p:cNvPr>
          <p:cNvCxnSpPr>
            <a:cxnSpLocks/>
          </p:cNvCxnSpPr>
          <p:nvPr/>
        </p:nvCxnSpPr>
        <p:spPr>
          <a:xfrm>
            <a:off x="5129111" y="2696627"/>
            <a:ext cx="997186" cy="78491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993672B7-A29D-432D-A4BD-8B9701F62098}"/>
              </a:ext>
            </a:extLst>
          </p:cNvPr>
          <p:cNvCxnSpPr>
            <a:cxnSpLocks/>
          </p:cNvCxnSpPr>
          <p:nvPr/>
        </p:nvCxnSpPr>
        <p:spPr>
          <a:xfrm>
            <a:off x="3924527" y="3553735"/>
            <a:ext cx="319223" cy="2349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8555A9F7-639C-449C-8927-83070ECDC494}"/>
              </a:ext>
            </a:extLst>
          </p:cNvPr>
          <p:cNvCxnSpPr>
            <a:cxnSpLocks/>
          </p:cNvCxnSpPr>
          <p:nvPr/>
        </p:nvCxnSpPr>
        <p:spPr>
          <a:xfrm rot="20700000" flipH="1">
            <a:off x="5669672" y="2671038"/>
            <a:ext cx="1083684" cy="7003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32128C85-B334-4731-A467-4686DBC0FC0D}"/>
              </a:ext>
            </a:extLst>
          </p:cNvPr>
          <p:cNvCxnSpPr>
            <a:cxnSpLocks/>
          </p:cNvCxnSpPr>
          <p:nvPr/>
        </p:nvCxnSpPr>
        <p:spPr>
          <a:xfrm rot="19800000" flipH="1">
            <a:off x="5827775" y="2752367"/>
            <a:ext cx="1083684" cy="7003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18650317-95DD-43A5-942B-67AA6937F73B}"/>
              </a:ext>
            </a:extLst>
          </p:cNvPr>
          <p:cNvCxnSpPr>
            <a:cxnSpLocks/>
          </p:cNvCxnSpPr>
          <p:nvPr/>
        </p:nvCxnSpPr>
        <p:spPr>
          <a:xfrm rot="18900000" flipH="1">
            <a:off x="5980541" y="2826030"/>
            <a:ext cx="1083684" cy="7003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279A0411-122E-43F2-ADC5-AB9971B6F665}"/>
              </a:ext>
            </a:extLst>
          </p:cNvPr>
          <p:cNvCxnSpPr>
            <a:cxnSpLocks/>
          </p:cNvCxnSpPr>
          <p:nvPr/>
        </p:nvCxnSpPr>
        <p:spPr>
          <a:xfrm rot="18900000" flipH="1">
            <a:off x="4457236" y="2977200"/>
            <a:ext cx="1083684" cy="7003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B8816D75-7EA3-4CB7-9BF3-1F874279B946}"/>
              </a:ext>
            </a:extLst>
          </p:cNvPr>
          <p:cNvCxnSpPr>
            <a:cxnSpLocks/>
          </p:cNvCxnSpPr>
          <p:nvPr/>
        </p:nvCxnSpPr>
        <p:spPr>
          <a:xfrm rot="19800000" flipH="1">
            <a:off x="4283256" y="2923279"/>
            <a:ext cx="1083684" cy="7003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D6D277F6-A613-4E38-ADA9-BFD1582B8255}"/>
              </a:ext>
            </a:extLst>
          </p:cNvPr>
          <p:cNvCxnSpPr>
            <a:cxnSpLocks/>
          </p:cNvCxnSpPr>
          <p:nvPr/>
        </p:nvCxnSpPr>
        <p:spPr>
          <a:xfrm rot="20700000" flipH="1">
            <a:off x="4141565" y="2833724"/>
            <a:ext cx="1083684" cy="7003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052E12E8-F168-47C5-BE48-46D3FADF215C}"/>
              </a:ext>
            </a:extLst>
          </p:cNvPr>
          <p:cNvCxnSpPr>
            <a:cxnSpLocks/>
          </p:cNvCxnSpPr>
          <p:nvPr/>
        </p:nvCxnSpPr>
        <p:spPr>
          <a:xfrm flipH="1">
            <a:off x="4041575" y="2701285"/>
            <a:ext cx="1083684" cy="7003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1005517F-45E6-4D58-B5CA-7B03332E5715}"/>
              </a:ext>
            </a:extLst>
          </p:cNvPr>
          <p:cNvCxnSpPr>
            <a:cxnSpLocks/>
          </p:cNvCxnSpPr>
          <p:nvPr/>
        </p:nvCxnSpPr>
        <p:spPr>
          <a:xfrm flipH="1">
            <a:off x="5507654" y="2530831"/>
            <a:ext cx="1152266" cy="59989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0" name="Straight Connector 439">
            <a:extLst>
              <a:ext uri="{FF2B5EF4-FFF2-40B4-BE49-F238E27FC236}">
                <a16:creationId xmlns:a16="http://schemas.microsoft.com/office/drawing/2014/main" id="{BEF23CB1-E82A-43BE-B0D1-31DB2E8A0F7B}"/>
              </a:ext>
            </a:extLst>
          </p:cNvPr>
          <p:cNvCxnSpPr>
            <a:cxnSpLocks/>
          </p:cNvCxnSpPr>
          <p:nvPr/>
        </p:nvCxnSpPr>
        <p:spPr>
          <a:xfrm rot="18000000" flipH="1">
            <a:off x="4623648" y="2994252"/>
            <a:ext cx="1083684" cy="7003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6EFA8D4D-EE97-47AD-A0C9-14681F0F6D96}"/>
              </a:ext>
            </a:extLst>
          </p:cNvPr>
          <p:cNvCxnSpPr>
            <a:cxnSpLocks/>
          </p:cNvCxnSpPr>
          <p:nvPr/>
        </p:nvCxnSpPr>
        <p:spPr>
          <a:xfrm rot="18000000" flipH="1">
            <a:off x="6162808" y="2821071"/>
            <a:ext cx="1083684" cy="7003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9C29FA21-174E-46E4-93DC-F531084D21D0}"/>
              </a:ext>
            </a:extLst>
          </p:cNvPr>
          <p:cNvCxnSpPr>
            <a:cxnSpLocks/>
          </p:cNvCxnSpPr>
          <p:nvPr/>
        </p:nvCxnSpPr>
        <p:spPr>
          <a:xfrm rot="17100000" flipH="1">
            <a:off x="6314382" y="2797197"/>
            <a:ext cx="1083684" cy="7003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B9900DA5-4B48-4160-9C2E-825662646CF7}"/>
              </a:ext>
            </a:extLst>
          </p:cNvPr>
          <p:cNvCxnSpPr>
            <a:cxnSpLocks/>
          </p:cNvCxnSpPr>
          <p:nvPr/>
        </p:nvCxnSpPr>
        <p:spPr>
          <a:xfrm rot="17100000" flipH="1">
            <a:off x="4773745" y="2950440"/>
            <a:ext cx="1083684" cy="7003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92E97019-0E8E-48FB-97BF-AA0AB998B0F5}"/>
              </a:ext>
            </a:extLst>
          </p:cNvPr>
          <p:cNvCxnSpPr>
            <a:cxnSpLocks/>
          </p:cNvCxnSpPr>
          <p:nvPr/>
        </p:nvCxnSpPr>
        <p:spPr>
          <a:xfrm rot="16200000" flipH="1">
            <a:off x="4935174" y="2891518"/>
            <a:ext cx="1083684" cy="7003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7" name="Straight Connector 446">
            <a:extLst>
              <a:ext uri="{FF2B5EF4-FFF2-40B4-BE49-F238E27FC236}">
                <a16:creationId xmlns:a16="http://schemas.microsoft.com/office/drawing/2014/main" id="{EDA75A09-F9A6-42A0-A453-CE64B44485D9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68260" y="2707713"/>
            <a:ext cx="1083684" cy="7003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0B531CA1-FD41-472A-B2CC-04751BAC4E55}"/>
              </a:ext>
            </a:extLst>
          </p:cNvPr>
          <p:cNvCxnSpPr>
            <a:cxnSpLocks/>
          </p:cNvCxnSpPr>
          <p:nvPr/>
        </p:nvCxnSpPr>
        <p:spPr>
          <a:xfrm rot="15300000" flipH="1">
            <a:off x="6603130" y="2621322"/>
            <a:ext cx="1083684" cy="7003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>
            <a:extLst>
              <a:ext uri="{FF2B5EF4-FFF2-40B4-BE49-F238E27FC236}">
                <a16:creationId xmlns:a16="http://schemas.microsoft.com/office/drawing/2014/main" id="{BF8FAFD6-2266-40C7-8895-13DB2F06FDE6}"/>
              </a:ext>
            </a:extLst>
          </p:cNvPr>
          <p:cNvCxnSpPr>
            <a:cxnSpLocks/>
          </p:cNvCxnSpPr>
          <p:nvPr/>
        </p:nvCxnSpPr>
        <p:spPr>
          <a:xfrm rot="15300000" flipH="1">
            <a:off x="5070044" y="2787092"/>
            <a:ext cx="1083684" cy="7003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0" name="Arc 449">
            <a:extLst>
              <a:ext uri="{FF2B5EF4-FFF2-40B4-BE49-F238E27FC236}">
                <a16:creationId xmlns:a16="http://schemas.microsoft.com/office/drawing/2014/main" id="{5831BEFB-B195-4C7D-A2B7-1EBC0AB9280F}"/>
              </a:ext>
            </a:extLst>
          </p:cNvPr>
          <p:cNvSpPr/>
          <p:nvPr/>
        </p:nvSpPr>
        <p:spPr>
          <a:xfrm rot="5400000">
            <a:off x="3792929" y="1328816"/>
            <a:ext cx="2642742" cy="2642742"/>
          </a:xfrm>
          <a:prstGeom prst="arc">
            <a:avLst>
              <a:gd name="adj1" fmla="val 18548529"/>
              <a:gd name="adj2" fmla="val 3646093"/>
            </a:avLst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Arc 450">
            <a:extLst>
              <a:ext uri="{FF2B5EF4-FFF2-40B4-BE49-F238E27FC236}">
                <a16:creationId xmlns:a16="http://schemas.microsoft.com/office/drawing/2014/main" id="{A22032FF-2CAF-4228-97A7-91A0D9F24191}"/>
              </a:ext>
            </a:extLst>
          </p:cNvPr>
          <p:cNvSpPr/>
          <p:nvPr/>
        </p:nvSpPr>
        <p:spPr>
          <a:xfrm rot="5400000">
            <a:off x="5331022" y="1175234"/>
            <a:ext cx="2642742" cy="2642742"/>
          </a:xfrm>
          <a:prstGeom prst="arc">
            <a:avLst>
              <a:gd name="adj1" fmla="val 18548529"/>
              <a:gd name="adj2" fmla="val 3682188"/>
            </a:avLst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2" name="Straight Connector 451">
            <a:extLst>
              <a:ext uri="{FF2B5EF4-FFF2-40B4-BE49-F238E27FC236}">
                <a16:creationId xmlns:a16="http://schemas.microsoft.com/office/drawing/2014/main" id="{EDE681E7-7AF0-4C68-926F-950935FCA227}"/>
              </a:ext>
            </a:extLst>
          </p:cNvPr>
          <p:cNvCxnSpPr>
            <a:cxnSpLocks/>
          </p:cNvCxnSpPr>
          <p:nvPr/>
        </p:nvCxnSpPr>
        <p:spPr>
          <a:xfrm>
            <a:off x="4263403" y="5825991"/>
            <a:ext cx="3254199" cy="2320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3" name="Straight Connector 452">
            <a:extLst>
              <a:ext uri="{FF2B5EF4-FFF2-40B4-BE49-F238E27FC236}">
                <a16:creationId xmlns:a16="http://schemas.microsoft.com/office/drawing/2014/main" id="{A55DAAEB-8A24-41F3-A43F-8693086C1755}"/>
              </a:ext>
            </a:extLst>
          </p:cNvPr>
          <p:cNvCxnSpPr>
            <a:cxnSpLocks/>
          </p:cNvCxnSpPr>
          <p:nvPr/>
        </p:nvCxnSpPr>
        <p:spPr>
          <a:xfrm flipV="1">
            <a:off x="5125344" y="4783867"/>
            <a:ext cx="1539646" cy="1558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4" name="TextBox 453">
                <a:extLst>
                  <a:ext uri="{FF2B5EF4-FFF2-40B4-BE49-F238E27FC236}">
                    <a16:creationId xmlns:a16="http://schemas.microsoft.com/office/drawing/2014/main" id="{4FD21099-0863-4DD9-9459-8588AE6F672C}"/>
                  </a:ext>
                </a:extLst>
              </p:cNvPr>
              <p:cNvSpPr txBox="1"/>
              <p:nvPr/>
            </p:nvSpPr>
            <p:spPr>
              <a:xfrm>
                <a:off x="5588632" y="4575361"/>
                <a:ext cx="232884" cy="219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54" name="TextBox 453">
                <a:extLst>
                  <a:ext uri="{FF2B5EF4-FFF2-40B4-BE49-F238E27FC236}">
                    <a16:creationId xmlns:a16="http://schemas.microsoft.com/office/drawing/2014/main" id="{4FD21099-0863-4DD9-9459-8588AE6F6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632" y="4575361"/>
                <a:ext cx="232884" cy="219612"/>
              </a:xfrm>
              <a:prstGeom prst="rect">
                <a:avLst/>
              </a:prstGeom>
              <a:blipFill>
                <a:blip r:embed="rId3"/>
                <a:stretch>
                  <a:fillRect l="-13158" t="-2778" r="-263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5" name="TextBox 454">
                <a:extLst>
                  <a:ext uri="{FF2B5EF4-FFF2-40B4-BE49-F238E27FC236}">
                    <a16:creationId xmlns:a16="http://schemas.microsoft.com/office/drawing/2014/main" id="{AD9F514A-7341-428F-BB0A-8C9496050C1E}"/>
                  </a:ext>
                </a:extLst>
              </p:cNvPr>
              <p:cNvSpPr txBox="1"/>
              <p:nvPr/>
            </p:nvSpPr>
            <p:spPr>
              <a:xfrm>
                <a:off x="7144972" y="6058779"/>
                <a:ext cx="232884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55" name="TextBox 454">
                <a:extLst>
                  <a:ext uri="{FF2B5EF4-FFF2-40B4-BE49-F238E27FC236}">
                    <a16:creationId xmlns:a16="http://schemas.microsoft.com/office/drawing/2014/main" id="{AD9F514A-7341-428F-BB0A-8C9496050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4972" y="6058779"/>
                <a:ext cx="232884" cy="226665"/>
              </a:xfrm>
              <a:prstGeom prst="rect">
                <a:avLst/>
              </a:prstGeom>
              <a:blipFill>
                <a:blip r:embed="rId14"/>
                <a:stretch>
                  <a:fillRect l="-10526" t="-2703" r="-5263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6" name="TextBox 455">
                <a:extLst>
                  <a:ext uri="{FF2B5EF4-FFF2-40B4-BE49-F238E27FC236}">
                    <a16:creationId xmlns:a16="http://schemas.microsoft.com/office/drawing/2014/main" id="{1BB0022A-FCC9-4725-B242-1A1F146AAE72}"/>
                  </a:ext>
                </a:extLst>
              </p:cNvPr>
              <p:cNvSpPr txBox="1"/>
              <p:nvPr/>
            </p:nvSpPr>
            <p:spPr>
              <a:xfrm>
                <a:off x="4828840" y="4720462"/>
                <a:ext cx="241733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56" name="TextBox 455">
                <a:extLst>
                  <a:ext uri="{FF2B5EF4-FFF2-40B4-BE49-F238E27FC236}">
                    <a16:creationId xmlns:a16="http://schemas.microsoft.com/office/drawing/2014/main" id="{1BB0022A-FCC9-4725-B242-1A1F146AA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8840" y="4720462"/>
                <a:ext cx="241733" cy="226665"/>
              </a:xfrm>
              <a:prstGeom prst="rect">
                <a:avLst/>
              </a:prstGeom>
              <a:blipFill>
                <a:blip r:embed="rId15"/>
                <a:stretch>
                  <a:fillRect l="-10000" t="-2632" r="-5000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7" name="TextBox 456">
                <a:extLst>
                  <a:ext uri="{FF2B5EF4-FFF2-40B4-BE49-F238E27FC236}">
                    <a16:creationId xmlns:a16="http://schemas.microsoft.com/office/drawing/2014/main" id="{8222AA4B-7346-43DB-845C-48AE6878DD5B}"/>
                  </a:ext>
                </a:extLst>
              </p:cNvPr>
              <p:cNvSpPr txBox="1"/>
              <p:nvPr/>
            </p:nvSpPr>
            <p:spPr>
              <a:xfrm>
                <a:off x="6570689" y="4514309"/>
                <a:ext cx="241733" cy="2160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57" name="TextBox 456">
                <a:extLst>
                  <a:ext uri="{FF2B5EF4-FFF2-40B4-BE49-F238E27FC236}">
                    <a16:creationId xmlns:a16="http://schemas.microsoft.com/office/drawing/2014/main" id="{8222AA4B-7346-43DB-845C-48AE6878D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689" y="4514309"/>
                <a:ext cx="241733" cy="216085"/>
              </a:xfrm>
              <a:prstGeom prst="rect">
                <a:avLst/>
              </a:prstGeom>
              <a:blipFill>
                <a:blip r:embed="rId7"/>
                <a:stretch>
                  <a:fillRect l="-12500" t="-2857" r="-2500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8" name="Oval 457">
            <a:extLst>
              <a:ext uri="{FF2B5EF4-FFF2-40B4-BE49-F238E27FC236}">
                <a16:creationId xmlns:a16="http://schemas.microsoft.com/office/drawing/2014/main" id="{5EFF7998-6A62-4793-91B7-864DE0E1D0D6}"/>
              </a:ext>
            </a:extLst>
          </p:cNvPr>
          <p:cNvSpPr/>
          <p:nvPr/>
        </p:nvSpPr>
        <p:spPr>
          <a:xfrm>
            <a:off x="5110321" y="492426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9" name="Oval 458">
            <a:extLst>
              <a:ext uri="{FF2B5EF4-FFF2-40B4-BE49-F238E27FC236}">
                <a16:creationId xmlns:a16="http://schemas.microsoft.com/office/drawing/2014/main" id="{E69B2937-45DA-4D98-90BB-DD5BEA6714EC}"/>
              </a:ext>
            </a:extLst>
          </p:cNvPr>
          <p:cNvSpPr/>
          <p:nvPr/>
        </p:nvSpPr>
        <p:spPr>
          <a:xfrm>
            <a:off x="6645837" y="476100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0" name="Straight Connector 459">
            <a:extLst>
              <a:ext uri="{FF2B5EF4-FFF2-40B4-BE49-F238E27FC236}">
                <a16:creationId xmlns:a16="http://schemas.microsoft.com/office/drawing/2014/main" id="{13532436-B1EB-46CB-93D3-3549EB0DB682}"/>
              </a:ext>
            </a:extLst>
          </p:cNvPr>
          <p:cNvCxnSpPr>
            <a:cxnSpLocks/>
          </p:cNvCxnSpPr>
          <p:nvPr/>
        </p:nvCxnSpPr>
        <p:spPr>
          <a:xfrm>
            <a:off x="6648218" y="4775453"/>
            <a:ext cx="1033933" cy="80402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1" name="Straight Connector 460">
            <a:extLst>
              <a:ext uri="{FF2B5EF4-FFF2-40B4-BE49-F238E27FC236}">
                <a16:creationId xmlns:a16="http://schemas.microsoft.com/office/drawing/2014/main" id="{A66B2634-FCA2-4B76-9C76-C0272104F3CB}"/>
              </a:ext>
            </a:extLst>
          </p:cNvPr>
          <p:cNvCxnSpPr>
            <a:cxnSpLocks/>
          </p:cNvCxnSpPr>
          <p:nvPr/>
        </p:nvCxnSpPr>
        <p:spPr>
          <a:xfrm flipH="1">
            <a:off x="3966130" y="4945391"/>
            <a:ext cx="1161866" cy="59884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277C87E7-7F0F-46A7-873A-9FE2DDE1D537}"/>
              </a:ext>
            </a:extLst>
          </p:cNvPr>
          <p:cNvCxnSpPr>
            <a:cxnSpLocks/>
          </p:cNvCxnSpPr>
          <p:nvPr/>
        </p:nvCxnSpPr>
        <p:spPr>
          <a:xfrm>
            <a:off x="5134037" y="4945391"/>
            <a:ext cx="997186" cy="78491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4" name="Straight Connector 463">
            <a:extLst>
              <a:ext uri="{FF2B5EF4-FFF2-40B4-BE49-F238E27FC236}">
                <a16:creationId xmlns:a16="http://schemas.microsoft.com/office/drawing/2014/main" id="{32C71DBA-99A5-4DD0-BA9B-0C8F675EE3E2}"/>
              </a:ext>
            </a:extLst>
          </p:cNvPr>
          <p:cNvCxnSpPr>
            <a:cxnSpLocks/>
          </p:cNvCxnSpPr>
          <p:nvPr/>
        </p:nvCxnSpPr>
        <p:spPr>
          <a:xfrm>
            <a:off x="3929453" y="5802499"/>
            <a:ext cx="319223" cy="2349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C00F6B02-F816-4B62-BCB8-83591AC3CFF2}"/>
              </a:ext>
            </a:extLst>
          </p:cNvPr>
          <p:cNvCxnSpPr>
            <a:cxnSpLocks/>
          </p:cNvCxnSpPr>
          <p:nvPr/>
        </p:nvCxnSpPr>
        <p:spPr>
          <a:xfrm>
            <a:off x="7555417" y="6059045"/>
            <a:ext cx="319223" cy="2349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FDB50975-5336-4892-B114-96A526D6F598}"/>
              </a:ext>
            </a:extLst>
          </p:cNvPr>
          <p:cNvCxnSpPr>
            <a:cxnSpLocks/>
          </p:cNvCxnSpPr>
          <p:nvPr/>
        </p:nvCxnSpPr>
        <p:spPr>
          <a:xfrm flipH="1">
            <a:off x="5512580" y="4779595"/>
            <a:ext cx="1152266" cy="59989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2" name="Arc 481">
            <a:extLst>
              <a:ext uri="{FF2B5EF4-FFF2-40B4-BE49-F238E27FC236}">
                <a16:creationId xmlns:a16="http://schemas.microsoft.com/office/drawing/2014/main" id="{4D4F006C-4832-43A5-9B34-1B0F61BB9771}"/>
              </a:ext>
            </a:extLst>
          </p:cNvPr>
          <p:cNvSpPr/>
          <p:nvPr/>
        </p:nvSpPr>
        <p:spPr>
          <a:xfrm rot="5400000">
            <a:off x="3800987" y="3572000"/>
            <a:ext cx="2642742" cy="2642742"/>
          </a:xfrm>
          <a:prstGeom prst="arc">
            <a:avLst>
              <a:gd name="adj1" fmla="val 18570751"/>
              <a:gd name="adj2" fmla="val 3646093"/>
            </a:avLst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3" name="Arc 482">
            <a:extLst>
              <a:ext uri="{FF2B5EF4-FFF2-40B4-BE49-F238E27FC236}">
                <a16:creationId xmlns:a16="http://schemas.microsoft.com/office/drawing/2014/main" id="{B5CDCFA2-6DED-448B-9F7F-51824D723471}"/>
              </a:ext>
            </a:extLst>
          </p:cNvPr>
          <p:cNvSpPr/>
          <p:nvPr/>
        </p:nvSpPr>
        <p:spPr>
          <a:xfrm rot="5400000">
            <a:off x="5339080" y="3418418"/>
            <a:ext cx="2642742" cy="2642742"/>
          </a:xfrm>
          <a:prstGeom prst="arc">
            <a:avLst>
              <a:gd name="adj1" fmla="val 18548529"/>
              <a:gd name="adj2" fmla="val 3682188"/>
            </a:avLst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BB2859D5-0E5B-4585-9C8B-D95671C47AB7}"/>
              </a:ext>
            </a:extLst>
          </p:cNvPr>
          <p:cNvCxnSpPr>
            <a:cxnSpLocks/>
            <a:endCxn id="482" idx="0"/>
          </p:cNvCxnSpPr>
          <p:nvPr/>
        </p:nvCxnSpPr>
        <p:spPr>
          <a:xfrm flipH="1">
            <a:off x="6141777" y="5572013"/>
            <a:ext cx="1539160" cy="1620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5" name="Straight Connector 484">
            <a:extLst>
              <a:ext uri="{FF2B5EF4-FFF2-40B4-BE49-F238E27FC236}">
                <a16:creationId xmlns:a16="http://schemas.microsoft.com/office/drawing/2014/main" id="{4EB1B584-4599-41C0-B97D-9B58C0B4FF02}"/>
              </a:ext>
            </a:extLst>
          </p:cNvPr>
          <p:cNvCxnSpPr>
            <a:cxnSpLocks/>
          </p:cNvCxnSpPr>
          <p:nvPr/>
        </p:nvCxnSpPr>
        <p:spPr>
          <a:xfrm flipH="1">
            <a:off x="3978923" y="5377970"/>
            <a:ext cx="1539160" cy="1620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6" name="Straight Connector 485">
            <a:extLst>
              <a:ext uri="{FF2B5EF4-FFF2-40B4-BE49-F238E27FC236}">
                <a16:creationId xmlns:a16="http://schemas.microsoft.com/office/drawing/2014/main" id="{D4CEF6AD-776D-4BB3-95F0-A03244CD540C}"/>
              </a:ext>
            </a:extLst>
          </p:cNvPr>
          <p:cNvCxnSpPr>
            <a:cxnSpLocks/>
          </p:cNvCxnSpPr>
          <p:nvPr/>
        </p:nvCxnSpPr>
        <p:spPr>
          <a:xfrm flipH="1">
            <a:off x="5035007" y="6055324"/>
            <a:ext cx="1539160" cy="1620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3" name="Freeform: Shape 512">
            <a:extLst>
              <a:ext uri="{FF2B5EF4-FFF2-40B4-BE49-F238E27FC236}">
                <a16:creationId xmlns:a16="http://schemas.microsoft.com/office/drawing/2014/main" id="{83544697-E2AF-4C89-9E21-2FF0BA59CC0C}"/>
              </a:ext>
            </a:extLst>
          </p:cNvPr>
          <p:cNvSpPr/>
          <p:nvPr/>
        </p:nvSpPr>
        <p:spPr>
          <a:xfrm rot="21256013">
            <a:off x="7847862" y="4535944"/>
            <a:ext cx="7081" cy="3079"/>
          </a:xfrm>
          <a:custGeom>
            <a:avLst/>
            <a:gdLst>
              <a:gd name="connsiteX0" fmla="*/ 7081 w 7081"/>
              <a:gd name="connsiteY0" fmla="*/ 0 h 3079"/>
              <a:gd name="connsiteX1" fmla="*/ 0 w 7081"/>
              <a:gd name="connsiteY1" fmla="*/ 3079 h 3079"/>
              <a:gd name="connsiteX2" fmla="*/ 0 w 7081"/>
              <a:gd name="connsiteY2" fmla="*/ 1 h 3079"/>
              <a:gd name="connsiteX3" fmla="*/ 7081 w 7081"/>
              <a:gd name="connsiteY3" fmla="*/ 0 h 3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81" h="3079">
                <a:moveTo>
                  <a:pt x="7081" y="0"/>
                </a:moveTo>
                <a:lnTo>
                  <a:pt x="0" y="3079"/>
                </a:lnTo>
                <a:lnTo>
                  <a:pt x="0" y="1"/>
                </a:lnTo>
                <a:lnTo>
                  <a:pt x="7081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Freeform: Shape 511">
            <a:extLst>
              <a:ext uri="{FF2B5EF4-FFF2-40B4-BE49-F238E27FC236}">
                <a16:creationId xmlns:a16="http://schemas.microsoft.com/office/drawing/2014/main" id="{AAC66A67-8890-4655-9699-01AA2AF51815}"/>
              </a:ext>
            </a:extLst>
          </p:cNvPr>
          <p:cNvSpPr/>
          <p:nvPr/>
        </p:nvSpPr>
        <p:spPr>
          <a:xfrm rot="21256013">
            <a:off x="7845696" y="4539486"/>
            <a:ext cx="2663" cy="6380"/>
          </a:xfrm>
          <a:custGeom>
            <a:avLst/>
            <a:gdLst>
              <a:gd name="connsiteX0" fmla="*/ 2663 w 2663"/>
              <a:gd name="connsiteY0" fmla="*/ 0 h 6380"/>
              <a:gd name="connsiteX1" fmla="*/ 2663 w 2663"/>
              <a:gd name="connsiteY1" fmla="*/ 6380 h 6380"/>
              <a:gd name="connsiteX2" fmla="*/ 0 w 2663"/>
              <a:gd name="connsiteY2" fmla="*/ 1158 h 6380"/>
              <a:gd name="connsiteX3" fmla="*/ 2663 w 2663"/>
              <a:gd name="connsiteY3" fmla="*/ 0 h 6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3" h="6380">
                <a:moveTo>
                  <a:pt x="2663" y="0"/>
                </a:moveTo>
                <a:lnTo>
                  <a:pt x="2663" y="6380"/>
                </a:lnTo>
                <a:lnTo>
                  <a:pt x="0" y="1158"/>
                </a:lnTo>
                <a:lnTo>
                  <a:pt x="266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5" name="Straight Connector 534">
            <a:extLst>
              <a:ext uri="{FF2B5EF4-FFF2-40B4-BE49-F238E27FC236}">
                <a16:creationId xmlns:a16="http://schemas.microsoft.com/office/drawing/2014/main" id="{54A20F84-8E06-49DA-8D37-993523B903C3}"/>
              </a:ext>
            </a:extLst>
          </p:cNvPr>
          <p:cNvCxnSpPr>
            <a:cxnSpLocks/>
          </p:cNvCxnSpPr>
          <p:nvPr/>
        </p:nvCxnSpPr>
        <p:spPr>
          <a:xfrm>
            <a:off x="4262685" y="3582505"/>
            <a:ext cx="3254199" cy="2320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6" name="Straight Connector 535">
            <a:extLst>
              <a:ext uri="{FF2B5EF4-FFF2-40B4-BE49-F238E27FC236}">
                <a16:creationId xmlns:a16="http://schemas.microsoft.com/office/drawing/2014/main" id="{146A4D40-EC1D-461E-AC7A-0085628614A9}"/>
              </a:ext>
            </a:extLst>
          </p:cNvPr>
          <p:cNvCxnSpPr>
            <a:cxnSpLocks/>
          </p:cNvCxnSpPr>
          <p:nvPr/>
        </p:nvCxnSpPr>
        <p:spPr>
          <a:xfrm>
            <a:off x="7554699" y="3815559"/>
            <a:ext cx="319223" cy="2349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7" name="Straight Connector 536">
            <a:extLst>
              <a:ext uri="{FF2B5EF4-FFF2-40B4-BE49-F238E27FC236}">
                <a16:creationId xmlns:a16="http://schemas.microsoft.com/office/drawing/2014/main" id="{33EB6DCC-219C-425C-A480-422115B82DC4}"/>
              </a:ext>
            </a:extLst>
          </p:cNvPr>
          <p:cNvCxnSpPr>
            <a:cxnSpLocks/>
          </p:cNvCxnSpPr>
          <p:nvPr/>
        </p:nvCxnSpPr>
        <p:spPr>
          <a:xfrm>
            <a:off x="4262685" y="1479079"/>
            <a:ext cx="3254199" cy="2320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8" name="Straight Connector 537">
            <a:extLst>
              <a:ext uri="{FF2B5EF4-FFF2-40B4-BE49-F238E27FC236}">
                <a16:creationId xmlns:a16="http://schemas.microsoft.com/office/drawing/2014/main" id="{F98119D7-6561-4CD5-917C-6E0DC69FBCA6}"/>
              </a:ext>
            </a:extLst>
          </p:cNvPr>
          <p:cNvCxnSpPr>
            <a:cxnSpLocks/>
          </p:cNvCxnSpPr>
          <p:nvPr/>
        </p:nvCxnSpPr>
        <p:spPr>
          <a:xfrm>
            <a:off x="7554699" y="1712133"/>
            <a:ext cx="319223" cy="2349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9" name="Straight Connector 538">
            <a:extLst>
              <a:ext uri="{FF2B5EF4-FFF2-40B4-BE49-F238E27FC236}">
                <a16:creationId xmlns:a16="http://schemas.microsoft.com/office/drawing/2014/main" id="{E849715B-5AF2-4B9F-B83D-A41B32E2ACE9}"/>
              </a:ext>
            </a:extLst>
          </p:cNvPr>
          <p:cNvCxnSpPr>
            <a:cxnSpLocks/>
          </p:cNvCxnSpPr>
          <p:nvPr/>
        </p:nvCxnSpPr>
        <p:spPr>
          <a:xfrm>
            <a:off x="10433140" y="804339"/>
            <a:ext cx="0" cy="82516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0" name="Straight Connector 539">
            <a:extLst>
              <a:ext uri="{FF2B5EF4-FFF2-40B4-BE49-F238E27FC236}">
                <a16:creationId xmlns:a16="http://schemas.microsoft.com/office/drawing/2014/main" id="{A117CD44-A700-484D-8F45-4F6D44A82BDC}"/>
              </a:ext>
            </a:extLst>
          </p:cNvPr>
          <p:cNvCxnSpPr>
            <a:cxnSpLocks/>
          </p:cNvCxnSpPr>
          <p:nvPr/>
        </p:nvCxnSpPr>
        <p:spPr>
          <a:xfrm>
            <a:off x="9579077" y="648206"/>
            <a:ext cx="0" cy="103129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2" name="TextBox 541">
                <a:extLst>
                  <a:ext uri="{FF2B5EF4-FFF2-40B4-BE49-F238E27FC236}">
                    <a16:creationId xmlns:a16="http://schemas.microsoft.com/office/drawing/2014/main" id="{E3A749DD-A482-42FD-87EA-DE61929EFD2C}"/>
                  </a:ext>
                </a:extLst>
              </p:cNvPr>
              <p:cNvSpPr txBox="1"/>
              <p:nvPr/>
            </p:nvSpPr>
            <p:spPr>
              <a:xfrm>
                <a:off x="9907878" y="1128444"/>
                <a:ext cx="2008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2" name="TextBox 541">
                <a:extLst>
                  <a:ext uri="{FF2B5EF4-FFF2-40B4-BE49-F238E27FC236}">
                    <a16:creationId xmlns:a16="http://schemas.microsoft.com/office/drawing/2014/main" id="{E3A749DD-A482-42FD-87EA-DE61929EF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7878" y="1128444"/>
                <a:ext cx="200889" cy="276999"/>
              </a:xfrm>
              <a:prstGeom prst="rect">
                <a:avLst/>
              </a:prstGeom>
              <a:blipFill>
                <a:blip r:embed="rId16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3" name="TextBox 542">
                <a:extLst>
                  <a:ext uri="{FF2B5EF4-FFF2-40B4-BE49-F238E27FC236}">
                    <a16:creationId xmlns:a16="http://schemas.microsoft.com/office/drawing/2014/main" id="{BB33E508-5A14-45E5-8B12-B7139734D905}"/>
                  </a:ext>
                </a:extLst>
              </p:cNvPr>
              <p:cNvSpPr txBox="1"/>
              <p:nvPr/>
            </p:nvSpPr>
            <p:spPr>
              <a:xfrm>
                <a:off x="9875883" y="462693"/>
                <a:ext cx="232884" cy="219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43" name="TextBox 542">
                <a:extLst>
                  <a:ext uri="{FF2B5EF4-FFF2-40B4-BE49-F238E27FC236}">
                    <a16:creationId xmlns:a16="http://schemas.microsoft.com/office/drawing/2014/main" id="{BB33E508-5A14-45E5-8B12-B7139734D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5883" y="462693"/>
                <a:ext cx="232884" cy="219612"/>
              </a:xfrm>
              <a:prstGeom prst="rect">
                <a:avLst/>
              </a:prstGeom>
              <a:blipFill>
                <a:blip r:embed="rId11"/>
                <a:stretch>
                  <a:fillRect l="-10526" t="-2778" r="-526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4" name="TextBox 543">
                <a:extLst>
                  <a:ext uri="{FF2B5EF4-FFF2-40B4-BE49-F238E27FC236}">
                    <a16:creationId xmlns:a16="http://schemas.microsoft.com/office/drawing/2014/main" id="{B17F86C5-6CA8-4DA6-820F-22A0BA113A3F}"/>
                  </a:ext>
                </a:extLst>
              </p:cNvPr>
              <p:cNvSpPr txBox="1"/>
              <p:nvPr/>
            </p:nvSpPr>
            <p:spPr>
              <a:xfrm>
                <a:off x="9864056" y="1655477"/>
                <a:ext cx="232884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44" name="TextBox 543">
                <a:extLst>
                  <a:ext uri="{FF2B5EF4-FFF2-40B4-BE49-F238E27FC236}">
                    <a16:creationId xmlns:a16="http://schemas.microsoft.com/office/drawing/2014/main" id="{B17F86C5-6CA8-4DA6-820F-22A0BA113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4056" y="1655477"/>
                <a:ext cx="232884" cy="226665"/>
              </a:xfrm>
              <a:prstGeom prst="rect">
                <a:avLst/>
              </a:prstGeom>
              <a:blipFill>
                <a:blip r:embed="rId14"/>
                <a:stretch>
                  <a:fillRect l="-10526" t="-2703" r="-5263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5" name="TextBox 544">
                <a:extLst>
                  <a:ext uri="{FF2B5EF4-FFF2-40B4-BE49-F238E27FC236}">
                    <a16:creationId xmlns:a16="http://schemas.microsoft.com/office/drawing/2014/main" id="{3F39F5B1-9BAB-4FB0-9B1C-F105F3997299}"/>
                  </a:ext>
                </a:extLst>
              </p:cNvPr>
              <p:cNvSpPr txBox="1"/>
              <p:nvPr/>
            </p:nvSpPr>
            <p:spPr>
              <a:xfrm>
                <a:off x="9357871" y="990013"/>
                <a:ext cx="241733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45" name="TextBox 544">
                <a:extLst>
                  <a:ext uri="{FF2B5EF4-FFF2-40B4-BE49-F238E27FC236}">
                    <a16:creationId xmlns:a16="http://schemas.microsoft.com/office/drawing/2014/main" id="{3F39F5B1-9BAB-4FB0-9B1C-F105F3997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7871" y="990013"/>
                <a:ext cx="241733" cy="226665"/>
              </a:xfrm>
              <a:prstGeom prst="rect">
                <a:avLst/>
              </a:prstGeom>
              <a:blipFill>
                <a:blip r:embed="rId15"/>
                <a:stretch>
                  <a:fillRect l="-10000" t="-2632" r="-5000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7" name="Oval 546">
            <a:extLst>
              <a:ext uri="{FF2B5EF4-FFF2-40B4-BE49-F238E27FC236}">
                <a16:creationId xmlns:a16="http://schemas.microsoft.com/office/drawing/2014/main" id="{1E984201-1D07-4F90-A392-272B088036E8}"/>
              </a:ext>
            </a:extLst>
          </p:cNvPr>
          <p:cNvSpPr/>
          <p:nvPr/>
        </p:nvSpPr>
        <p:spPr>
          <a:xfrm>
            <a:off x="9553885" y="124723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8" name="Straight Connector 547">
            <a:extLst>
              <a:ext uri="{FF2B5EF4-FFF2-40B4-BE49-F238E27FC236}">
                <a16:creationId xmlns:a16="http://schemas.microsoft.com/office/drawing/2014/main" id="{4518165F-688D-4B71-9156-E321E278FA74}"/>
              </a:ext>
            </a:extLst>
          </p:cNvPr>
          <p:cNvCxnSpPr>
            <a:cxnSpLocks/>
          </p:cNvCxnSpPr>
          <p:nvPr/>
        </p:nvCxnSpPr>
        <p:spPr>
          <a:xfrm rot="2700000">
            <a:off x="9228057" y="3144272"/>
            <a:ext cx="682399" cy="4956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9" name="Straight Connector 548">
            <a:extLst>
              <a:ext uri="{FF2B5EF4-FFF2-40B4-BE49-F238E27FC236}">
                <a16:creationId xmlns:a16="http://schemas.microsoft.com/office/drawing/2014/main" id="{C40AB82B-F66C-44BB-8F90-1A7E84CE6FAD}"/>
              </a:ext>
            </a:extLst>
          </p:cNvPr>
          <p:cNvCxnSpPr>
            <a:cxnSpLocks/>
          </p:cNvCxnSpPr>
          <p:nvPr/>
        </p:nvCxnSpPr>
        <p:spPr>
          <a:xfrm>
            <a:off x="8538162" y="2791965"/>
            <a:ext cx="2309908" cy="421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0" name="Straight Connector 549">
            <a:extLst>
              <a:ext uri="{FF2B5EF4-FFF2-40B4-BE49-F238E27FC236}">
                <a16:creationId xmlns:a16="http://schemas.microsoft.com/office/drawing/2014/main" id="{1F94A58B-41EF-4CAB-BCE2-78E57FB89532}"/>
              </a:ext>
            </a:extLst>
          </p:cNvPr>
          <p:cNvCxnSpPr>
            <a:cxnSpLocks/>
          </p:cNvCxnSpPr>
          <p:nvPr/>
        </p:nvCxnSpPr>
        <p:spPr>
          <a:xfrm flipV="1">
            <a:off x="8781180" y="3913466"/>
            <a:ext cx="2689830" cy="182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1" name="Straight Connector 550">
            <a:extLst>
              <a:ext uri="{FF2B5EF4-FFF2-40B4-BE49-F238E27FC236}">
                <a16:creationId xmlns:a16="http://schemas.microsoft.com/office/drawing/2014/main" id="{D5F0541D-1449-4ADE-9AAA-B5F8875B3508}"/>
              </a:ext>
            </a:extLst>
          </p:cNvPr>
          <p:cNvCxnSpPr>
            <a:cxnSpLocks/>
          </p:cNvCxnSpPr>
          <p:nvPr/>
        </p:nvCxnSpPr>
        <p:spPr>
          <a:xfrm>
            <a:off x="8749906" y="3819346"/>
            <a:ext cx="33655" cy="270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2" name="Straight Connector 551">
            <a:extLst>
              <a:ext uri="{FF2B5EF4-FFF2-40B4-BE49-F238E27FC236}">
                <a16:creationId xmlns:a16="http://schemas.microsoft.com/office/drawing/2014/main" id="{BE4D7833-F1A7-45EF-9F0D-DD5BD6CF491F}"/>
              </a:ext>
            </a:extLst>
          </p:cNvPr>
          <p:cNvCxnSpPr>
            <a:cxnSpLocks/>
          </p:cNvCxnSpPr>
          <p:nvPr/>
        </p:nvCxnSpPr>
        <p:spPr>
          <a:xfrm>
            <a:off x="8723986" y="3430500"/>
            <a:ext cx="874208" cy="1900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3" name="TextBox 552">
                <a:extLst>
                  <a:ext uri="{FF2B5EF4-FFF2-40B4-BE49-F238E27FC236}">
                    <a16:creationId xmlns:a16="http://schemas.microsoft.com/office/drawing/2014/main" id="{65A6282E-DF8F-4C7F-8A05-A0A62745EC4A}"/>
                  </a:ext>
                </a:extLst>
              </p:cNvPr>
              <p:cNvSpPr txBox="1"/>
              <p:nvPr/>
            </p:nvSpPr>
            <p:spPr>
              <a:xfrm>
                <a:off x="10716463" y="2938670"/>
                <a:ext cx="241733" cy="2160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53" name="TextBox 552">
                <a:extLst>
                  <a:ext uri="{FF2B5EF4-FFF2-40B4-BE49-F238E27FC236}">
                    <a16:creationId xmlns:a16="http://schemas.microsoft.com/office/drawing/2014/main" id="{65A6282E-DF8F-4C7F-8A05-A0A62745E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6463" y="2938670"/>
                <a:ext cx="241733" cy="216085"/>
              </a:xfrm>
              <a:prstGeom prst="rect">
                <a:avLst/>
              </a:prstGeom>
              <a:blipFill>
                <a:blip r:embed="rId6"/>
                <a:stretch>
                  <a:fillRect l="-12500" t="-2778" r="-250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4" name="TextBox 553">
                <a:extLst>
                  <a:ext uri="{FF2B5EF4-FFF2-40B4-BE49-F238E27FC236}">
                    <a16:creationId xmlns:a16="http://schemas.microsoft.com/office/drawing/2014/main" id="{E49DD086-8BEF-4583-82CD-AC6B97E583E7}"/>
                  </a:ext>
                </a:extLst>
              </p:cNvPr>
              <p:cNvSpPr txBox="1"/>
              <p:nvPr/>
            </p:nvSpPr>
            <p:spPr>
              <a:xfrm>
                <a:off x="9893631" y="2815241"/>
                <a:ext cx="232884" cy="219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54" name="TextBox 553">
                <a:extLst>
                  <a:ext uri="{FF2B5EF4-FFF2-40B4-BE49-F238E27FC236}">
                    <a16:creationId xmlns:a16="http://schemas.microsoft.com/office/drawing/2014/main" id="{E49DD086-8BEF-4583-82CD-AC6B97E58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3631" y="2815241"/>
                <a:ext cx="232884" cy="219612"/>
              </a:xfrm>
              <a:prstGeom prst="rect">
                <a:avLst/>
              </a:prstGeom>
              <a:blipFill>
                <a:blip r:embed="rId3"/>
                <a:stretch>
                  <a:fillRect l="-13158" t="-2778" r="-263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5" name="TextBox 554">
                <a:extLst>
                  <a:ext uri="{FF2B5EF4-FFF2-40B4-BE49-F238E27FC236}">
                    <a16:creationId xmlns:a16="http://schemas.microsoft.com/office/drawing/2014/main" id="{0679E480-6B18-4557-A8F8-61208423C7E3}"/>
                  </a:ext>
                </a:extLst>
              </p:cNvPr>
              <p:cNvSpPr txBox="1"/>
              <p:nvPr/>
            </p:nvSpPr>
            <p:spPr>
              <a:xfrm>
                <a:off x="9854526" y="4045841"/>
                <a:ext cx="232884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55" name="TextBox 554">
                <a:extLst>
                  <a:ext uri="{FF2B5EF4-FFF2-40B4-BE49-F238E27FC236}">
                    <a16:creationId xmlns:a16="http://schemas.microsoft.com/office/drawing/2014/main" id="{0679E480-6B18-4557-A8F8-61208423C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4526" y="4045841"/>
                <a:ext cx="232884" cy="226665"/>
              </a:xfrm>
              <a:prstGeom prst="rect">
                <a:avLst/>
              </a:prstGeom>
              <a:blipFill>
                <a:blip r:embed="rId4"/>
                <a:stretch>
                  <a:fillRect l="-13158" t="-2703" r="-2632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6" name="Oval 555">
            <a:extLst>
              <a:ext uri="{FF2B5EF4-FFF2-40B4-BE49-F238E27FC236}">
                <a16:creationId xmlns:a16="http://schemas.microsoft.com/office/drawing/2014/main" id="{104AD5C9-4F90-4297-9054-3F765246CF3B}"/>
              </a:ext>
            </a:extLst>
          </p:cNvPr>
          <p:cNvSpPr/>
          <p:nvPr/>
        </p:nvSpPr>
        <p:spPr>
          <a:xfrm>
            <a:off x="10825210" y="3190083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7" name="Straight Connector 556">
            <a:extLst>
              <a:ext uri="{FF2B5EF4-FFF2-40B4-BE49-F238E27FC236}">
                <a16:creationId xmlns:a16="http://schemas.microsoft.com/office/drawing/2014/main" id="{A0042C4F-F91B-41A4-8238-2EDFCF0DBA83}"/>
              </a:ext>
            </a:extLst>
          </p:cNvPr>
          <p:cNvCxnSpPr>
            <a:cxnSpLocks/>
          </p:cNvCxnSpPr>
          <p:nvPr/>
        </p:nvCxnSpPr>
        <p:spPr>
          <a:xfrm flipV="1">
            <a:off x="8750554" y="3618776"/>
            <a:ext cx="847640" cy="201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8" name="Straight Connector 557">
            <a:extLst>
              <a:ext uri="{FF2B5EF4-FFF2-40B4-BE49-F238E27FC236}">
                <a16:creationId xmlns:a16="http://schemas.microsoft.com/office/drawing/2014/main" id="{CF9269A5-5A68-4AEF-B29A-DFA82A93C277}"/>
              </a:ext>
            </a:extLst>
          </p:cNvPr>
          <p:cNvCxnSpPr>
            <a:cxnSpLocks/>
          </p:cNvCxnSpPr>
          <p:nvPr/>
        </p:nvCxnSpPr>
        <p:spPr>
          <a:xfrm flipH="1" flipV="1">
            <a:off x="8541338" y="2787751"/>
            <a:ext cx="187725" cy="6427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9" name="Straight Connector 558">
            <a:extLst>
              <a:ext uri="{FF2B5EF4-FFF2-40B4-BE49-F238E27FC236}">
                <a16:creationId xmlns:a16="http://schemas.microsoft.com/office/drawing/2014/main" id="{21772F5D-0506-4DAA-A510-E1A499F90138}"/>
              </a:ext>
            </a:extLst>
          </p:cNvPr>
          <p:cNvCxnSpPr>
            <a:cxnSpLocks/>
          </p:cNvCxnSpPr>
          <p:nvPr/>
        </p:nvCxnSpPr>
        <p:spPr>
          <a:xfrm rot="1800000">
            <a:off x="9142659" y="3085183"/>
            <a:ext cx="682399" cy="4956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0" name="Straight Connector 559">
            <a:extLst>
              <a:ext uri="{FF2B5EF4-FFF2-40B4-BE49-F238E27FC236}">
                <a16:creationId xmlns:a16="http://schemas.microsoft.com/office/drawing/2014/main" id="{DA5D6457-30FC-43E4-89A7-98B09755B625}"/>
              </a:ext>
            </a:extLst>
          </p:cNvPr>
          <p:cNvCxnSpPr>
            <a:cxnSpLocks/>
          </p:cNvCxnSpPr>
          <p:nvPr/>
        </p:nvCxnSpPr>
        <p:spPr>
          <a:xfrm rot="3600000">
            <a:off x="9286717" y="3167576"/>
            <a:ext cx="682399" cy="4956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1" name="Straight Connector 560">
            <a:extLst>
              <a:ext uri="{FF2B5EF4-FFF2-40B4-BE49-F238E27FC236}">
                <a16:creationId xmlns:a16="http://schemas.microsoft.com/office/drawing/2014/main" id="{7529DE09-6561-4F60-9132-2AAE1DD35290}"/>
              </a:ext>
            </a:extLst>
          </p:cNvPr>
          <p:cNvCxnSpPr>
            <a:cxnSpLocks/>
          </p:cNvCxnSpPr>
          <p:nvPr/>
        </p:nvCxnSpPr>
        <p:spPr>
          <a:xfrm rot="900000">
            <a:off x="8924745" y="2955051"/>
            <a:ext cx="682399" cy="4956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2" name="Straight Connector 561">
            <a:extLst>
              <a:ext uri="{FF2B5EF4-FFF2-40B4-BE49-F238E27FC236}">
                <a16:creationId xmlns:a16="http://schemas.microsoft.com/office/drawing/2014/main" id="{C1B9C70E-AEDB-4D78-A7A6-0EA790681BB2}"/>
              </a:ext>
            </a:extLst>
          </p:cNvPr>
          <p:cNvCxnSpPr>
            <a:cxnSpLocks/>
          </p:cNvCxnSpPr>
          <p:nvPr/>
        </p:nvCxnSpPr>
        <p:spPr>
          <a:xfrm>
            <a:off x="8547852" y="2794482"/>
            <a:ext cx="646330" cy="50446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127C9EBE-3192-4182-97E1-7C1F46ABC753}"/>
              </a:ext>
            </a:extLst>
          </p:cNvPr>
          <p:cNvCxnSpPr>
            <a:cxnSpLocks/>
          </p:cNvCxnSpPr>
          <p:nvPr/>
        </p:nvCxnSpPr>
        <p:spPr>
          <a:xfrm rot="4500000">
            <a:off x="9341454" y="3173776"/>
            <a:ext cx="682399" cy="4956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4" name="Straight Connector 563">
            <a:extLst>
              <a:ext uri="{FF2B5EF4-FFF2-40B4-BE49-F238E27FC236}">
                <a16:creationId xmlns:a16="http://schemas.microsoft.com/office/drawing/2014/main" id="{4DA7D0DB-6649-4F1E-B7A7-1FCB8FDA7BEB}"/>
              </a:ext>
            </a:extLst>
          </p:cNvPr>
          <p:cNvCxnSpPr>
            <a:cxnSpLocks/>
          </p:cNvCxnSpPr>
          <p:nvPr/>
        </p:nvCxnSpPr>
        <p:spPr>
          <a:xfrm rot="5400000">
            <a:off x="9424113" y="3156025"/>
            <a:ext cx="682399" cy="4956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5" name="Straight Connector 564">
            <a:extLst>
              <a:ext uri="{FF2B5EF4-FFF2-40B4-BE49-F238E27FC236}">
                <a16:creationId xmlns:a16="http://schemas.microsoft.com/office/drawing/2014/main" id="{600D4445-E1D0-45A9-901E-42C4AEAFBABB}"/>
              </a:ext>
            </a:extLst>
          </p:cNvPr>
          <p:cNvCxnSpPr>
            <a:cxnSpLocks/>
          </p:cNvCxnSpPr>
          <p:nvPr/>
        </p:nvCxnSpPr>
        <p:spPr>
          <a:xfrm rot="6300000">
            <a:off x="9565171" y="3127517"/>
            <a:ext cx="682399" cy="4956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6" name="Straight Connector 565">
            <a:extLst>
              <a:ext uri="{FF2B5EF4-FFF2-40B4-BE49-F238E27FC236}">
                <a16:creationId xmlns:a16="http://schemas.microsoft.com/office/drawing/2014/main" id="{3633A39C-456D-4793-AF36-FFACD5C2B532}"/>
              </a:ext>
            </a:extLst>
          </p:cNvPr>
          <p:cNvCxnSpPr>
            <a:cxnSpLocks/>
          </p:cNvCxnSpPr>
          <p:nvPr/>
        </p:nvCxnSpPr>
        <p:spPr>
          <a:xfrm flipH="1">
            <a:off x="9733442" y="3150106"/>
            <a:ext cx="707936" cy="39139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67" name="Picture 566">
            <a:extLst>
              <a:ext uri="{FF2B5EF4-FFF2-40B4-BE49-F238E27FC236}">
                <a16:creationId xmlns:a16="http://schemas.microsoft.com/office/drawing/2014/main" id="{116D5199-E740-4267-A864-4414AFAC74D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672305">
            <a:off x="9084136" y="3313320"/>
            <a:ext cx="597182" cy="465535"/>
          </a:xfrm>
          <a:prstGeom prst="rect">
            <a:avLst/>
          </a:prstGeom>
        </p:spPr>
      </p:pic>
      <p:cxnSp>
        <p:nvCxnSpPr>
          <p:cNvPr id="570" name="Straight Connector 569">
            <a:extLst>
              <a:ext uri="{FF2B5EF4-FFF2-40B4-BE49-F238E27FC236}">
                <a16:creationId xmlns:a16="http://schemas.microsoft.com/office/drawing/2014/main" id="{0AC3AAC0-68ED-493E-AA68-D960C5958276}"/>
              </a:ext>
            </a:extLst>
          </p:cNvPr>
          <p:cNvCxnSpPr>
            <a:cxnSpLocks/>
          </p:cNvCxnSpPr>
          <p:nvPr/>
        </p:nvCxnSpPr>
        <p:spPr>
          <a:xfrm>
            <a:off x="8751298" y="1465951"/>
            <a:ext cx="33655" cy="270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1" name="Straight Connector 570">
            <a:extLst>
              <a:ext uri="{FF2B5EF4-FFF2-40B4-BE49-F238E27FC236}">
                <a16:creationId xmlns:a16="http://schemas.microsoft.com/office/drawing/2014/main" id="{AE8B2E2B-5F0C-4A52-99AA-6D347B5B902F}"/>
              </a:ext>
            </a:extLst>
          </p:cNvPr>
          <p:cNvCxnSpPr>
            <a:cxnSpLocks/>
          </p:cNvCxnSpPr>
          <p:nvPr/>
        </p:nvCxnSpPr>
        <p:spPr>
          <a:xfrm>
            <a:off x="8725378" y="1077105"/>
            <a:ext cx="874208" cy="1900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2" name="Straight Connector 571">
            <a:extLst>
              <a:ext uri="{FF2B5EF4-FFF2-40B4-BE49-F238E27FC236}">
                <a16:creationId xmlns:a16="http://schemas.microsoft.com/office/drawing/2014/main" id="{18341894-3D49-446B-AEC7-D584CF29B592}"/>
              </a:ext>
            </a:extLst>
          </p:cNvPr>
          <p:cNvCxnSpPr>
            <a:cxnSpLocks/>
          </p:cNvCxnSpPr>
          <p:nvPr/>
        </p:nvCxnSpPr>
        <p:spPr>
          <a:xfrm flipV="1">
            <a:off x="8751946" y="1265381"/>
            <a:ext cx="847640" cy="201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3" name="Straight Connector 572">
            <a:extLst>
              <a:ext uri="{FF2B5EF4-FFF2-40B4-BE49-F238E27FC236}">
                <a16:creationId xmlns:a16="http://schemas.microsoft.com/office/drawing/2014/main" id="{B1D32941-FD1B-487A-BAD8-7AD91BA6E463}"/>
              </a:ext>
            </a:extLst>
          </p:cNvPr>
          <p:cNvCxnSpPr>
            <a:cxnSpLocks/>
          </p:cNvCxnSpPr>
          <p:nvPr/>
        </p:nvCxnSpPr>
        <p:spPr>
          <a:xfrm flipH="1" flipV="1">
            <a:off x="8542730" y="434356"/>
            <a:ext cx="187725" cy="6427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5" name="Straight Connector 574">
            <a:extLst>
              <a:ext uri="{FF2B5EF4-FFF2-40B4-BE49-F238E27FC236}">
                <a16:creationId xmlns:a16="http://schemas.microsoft.com/office/drawing/2014/main" id="{558C8E9D-24A7-4BDB-A0E6-C0CA16E719E0}"/>
              </a:ext>
            </a:extLst>
          </p:cNvPr>
          <p:cNvCxnSpPr>
            <a:cxnSpLocks/>
          </p:cNvCxnSpPr>
          <p:nvPr/>
        </p:nvCxnSpPr>
        <p:spPr>
          <a:xfrm flipH="1">
            <a:off x="10135891" y="3212417"/>
            <a:ext cx="707936" cy="39139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6" name="Straight Connector 575">
            <a:extLst>
              <a:ext uri="{FF2B5EF4-FFF2-40B4-BE49-F238E27FC236}">
                <a16:creationId xmlns:a16="http://schemas.microsoft.com/office/drawing/2014/main" id="{62DFDE8A-5341-4FCC-864A-51A7CD4FF5B7}"/>
              </a:ext>
            </a:extLst>
          </p:cNvPr>
          <p:cNvCxnSpPr>
            <a:cxnSpLocks/>
          </p:cNvCxnSpPr>
          <p:nvPr/>
        </p:nvCxnSpPr>
        <p:spPr>
          <a:xfrm rot="20700000" flipH="1">
            <a:off x="10197623" y="3308938"/>
            <a:ext cx="707936" cy="39139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7" name="Straight Connector 576">
            <a:extLst>
              <a:ext uri="{FF2B5EF4-FFF2-40B4-BE49-F238E27FC236}">
                <a16:creationId xmlns:a16="http://schemas.microsoft.com/office/drawing/2014/main" id="{AE070E6E-92C1-4AD4-84A3-EAA190569271}"/>
              </a:ext>
            </a:extLst>
          </p:cNvPr>
          <p:cNvCxnSpPr>
            <a:cxnSpLocks/>
          </p:cNvCxnSpPr>
          <p:nvPr/>
        </p:nvCxnSpPr>
        <p:spPr>
          <a:xfrm rot="19800000" flipH="1">
            <a:off x="10281934" y="3366662"/>
            <a:ext cx="707936" cy="39139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8" name="Straight Connector 577">
            <a:extLst>
              <a:ext uri="{FF2B5EF4-FFF2-40B4-BE49-F238E27FC236}">
                <a16:creationId xmlns:a16="http://schemas.microsoft.com/office/drawing/2014/main" id="{81F6075E-F624-4249-B3C3-97DA392B8964}"/>
              </a:ext>
            </a:extLst>
          </p:cNvPr>
          <p:cNvCxnSpPr>
            <a:cxnSpLocks/>
          </p:cNvCxnSpPr>
          <p:nvPr/>
        </p:nvCxnSpPr>
        <p:spPr>
          <a:xfrm rot="18900000" flipH="1">
            <a:off x="10376696" y="3398232"/>
            <a:ext cx="707936" cy="39139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9" name="Straight Connector 578">
            <a:extLst>
              <a:ext uri="{FF2B5EF4-FFF2-40B4-BE49-F238E27FC236}">
                <a16:creationId xmlns:a16="http://schemas.microsoft.com/office/drawing/2014/main" id="{34E7B187-68A1-425C-A5BA-78652936CA32}"/>
              </a:ext>
            </a:extLst>
          </p:cNvPr>
          <p:cNvCxnSpPr>
            <a:cxnSpLocks/>
          </p:cNvCxnSpPr>
          <p:nvPr/>
        </p:nvCxnSpPr>
        <p:spPr>
          <a:xfrm rot="18000000" flipH="1">
            <a:off x="10488914" y="3432026"/>
            <a:ext cx="707936" cy="39139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0" name="Straight Connector 579">
            <a:extLst>
              <a:ext uri="{FF2B5EF4-FFF2-40B4-BE49-F238E27FC236}">
                <a16:creationId xmlns:a16="http://schemas.microsoft.com/office/drawing/2014/main" id="{8B63F68D-27E2-4AAD-9C72-3EFDA7743143}"/>
              </a:ext>
            </a:extLst>
          </p:cNvPr>
          <p:cNvCxnSpPr>
            <a:cxnSpLocks/>
          </p:cNvCxnSpPr>
          <p:nvPr/>
        </p:nvCxnSpPr>
        <p:spPr>
          <a:xfrm rot="17100000" flipH="1">
            <a:off x="10592642" y="3408115"/>
            <a:ext cx="707936" cy="39139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1" name="Straight Connector 580">
            <a:extLst>
              <a:ext uri="{FF2B5EF4-FFF2-40B4-BE49-F238E27FC236}">
                <a16:creationId xmlns:a16="http://schemas.microsoft.com/office/drawing/2014/main" id="{DB90E1CF-EFCF-477C-A1EA-AF4680194544}"/>
              </a:ext>
            </a:extLst>
          </p:cNvPr>
          <p:cNvCxnSpPr>
            <a:cxnSpLocks/>
          </p:cNvCxnSpPr>
          <p:nvPr/>
        </p:nvCxnSpPr>
        <p:spPr>
          <a:xfrm>
            <a:off x="10849476" y="3208856"/>
            <a:ext cx="646330" cy="50446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4" name="Straight Connector 583">
            <a:extLst>
              <a:ext uri="{FF2B5EF4-FFF2-40B4-BE49-F238E27FC236}">
                <a16:creationId xmlns:a16="http://schemas.microsoft.com/office/drawing/2014/main" id="{79046289-179E-490F-B954-547BB5816EA0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697407" y="3381528"/>
            <a:ext cx="707936" cy="39139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5" name="Straight Connector 584">
            <a:extLst>
              <a:ext uri="{FF2B5EF4-FFF2-40B4-BE49-F238E27FC236}">
                <a16:creationId xmlns:a16="http://schemas.microsoft.com/office/drawing/2014/main" id="{01CCBD04-E369-414E-98CF-33C3DEE39799}"/>
              </a:ext>
            </a:extLst>
          </p:cNvPr>
          <p:cNvCxnSpPr>
            <a:cxnSpLocks/>
          </p:cNvCxnSpPr>
          <p:nvPr/>
        </p:nvCxnSpPr>
        <p:spPr>
          <a:xfrm rot="15300000" flipH="1">
            <a:off x="10772972" y="3311458"/>
            <a:ext cx="707936" cy="39139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6" name="Straight Connector 585">
            <a:extLst>
              <a:ext uri="{FF2B5EF4-FFF2-40B4-BE49-F238E27FC236}">
                <a16:creationId xmlns:a16="http://schemas.microsoft.com/office/drawing/2014/main" id="{B90AE341-8C4F-44C3-B165-79C17FBB852A}"/>
              </a:ext>
            </a:extLst>
          </p:cNvPr>
          <p:cNvCxnSpPr>
            <a:cxnSpLocks/>
          </p:cNvCxnSpPr>
          <p:nvPr/>
        </p:nvCxnSpPr>
        <p:spPr>
          <a:xfrm flipV="1">
            <a:off x="11502284" y="3879056"/>
            <a:ext cx="318241" cy="2977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7" name="Arc 586">
            <a:extLst>
              <a:ext uri="{FF2B5EF4-FFF2-40B4-BE49-F238E27FC236}">
                <a16:creationId xmlns:a16="http://schemas.microsoft.com/office/drawing/2014/main" id="{48E5ACEC-B591-4068-AF99-D9CA4B597D04}"/>
              </a:ext>
            </a:extLst>
          </p:cNvPr>
          <p:cNvSpPr/>
          <p:nvPr/>
        </p:nvSpPr>
        <p:spPr>
          <a:xfrm rot="5400000">
            <a:off x="10035629" y="2400713"/>
            <a:ext cx="1642808" cy="1642808"/>
          </a:xfrm>
          <a:prstGeom prst="arc">
            <a:avLst>
              <a:gd name="adj1" fmla="val 18447286"/>
              <a:gd name="adj2" fmla="val 3742160"/>
            </a:avLst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9" name="Straight Connector 588">
            <a:extLst>
              <a:ext uri="{FF2B5EF4-FFF2-40B4-BE49-F238E27FC236}">
                <a16:creationId xmlns:a16="http://schemas.microsoft.com/office/drawing/2014/main" id="{1795DFBF-86A8-4797-A651-9B02157986B2}"/>
              </a:ext>
            </a:extLst>
          </p:cNvPr>
          <p:cNvCxnSpPr>
            <a:cxnSpLocks/>
          </p:cNvCxnSpPr>
          <p:nvPr/>
        </p:nvCxnSpPr>
        <p:spPr>
          <a:xfrm>
            <a:off x="8538162" y="4680998"/>
            <a:ext cx="2309908" cy="421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0" name="Straight Connector 589">
            <a:extLst>
              <a:ext uri="{FF2B5EF4-FFF2-40B4-BE49-F238E27FC236}">
                <a16:creationId xmlns:a16="http://schemas.microsoft.com/office/drawing/2014/main" id="{8170976B-4E38-4A12-A6D5-F845D511EA5E}"/>
              </a:ext>
            </a:extLst>
          </p:cNvPr>
          <p:cNvCxnSpPr>
            <a:cxnSpLocks/>
          </p:cNvCxnSpPr>
          <p:nvPr/>
        </p:nvCxnSpPr>
        <p:spPr>
          <a:xfrm flipV="1">
            <a:off x="8781180" y="5802499"/>
            <a:ext cx="2689830" cy="182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1" name="Straight Connector 590">
            <a:extLst>
              <a:ext uri="{FF2B5EF4-FFF2-40B4-BE49-F238E27FC236}">
                <a16:creationId xmlns:a16="http://schemas.microsoft.com/office/drawing/2014/main" id="{B473D63D-B7B9-427E-A6F8-3297E187B87D}"/>
              </a:ext>
            </a:extLst>
          </p:cNvPr>
          <p:cNvCxnSpPr>
            <a:cxnSpLocks/>
          </p:cNvCxnSpPr>
          <p:nvPr/>
        </p:nvCxnSpPr>
        <p:spPr>
          <a:xfrm>
            <a:off x="8749906" y="5708379"/>
            <a:ext cx="33655" cy="270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2" name="Straight Connector 591">
            <a:extLst>
              <a:ext uri="{FF2B5EF4-FFF2-40B4-BE49-F238E27FC236}">
                <a16:creationId xmlns:a16="http://schemas.microsoft.com/office/drawing/2014/main" id="{F1A1154D-1659-416D-9D39-94AB9081D76D}"/>
              </a:ext>
            </a:extLst>
          </p:cNvPr>
          <p:cNvCxnSpPr>
            <a:cxnSpLocks/>
          </p:cNvCxnSpPr>
          <p:nvPr/>
        </p:nvCxnSpPr>
        <p:spPr>
          <a:xfrm>
            <a:off x="8723986" y="5319533"/>
            <a:ext cx="874208" cy="1900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9F00E73B-4E41-4A95-825B-83E9A8FD54CD}"/>
                  </a:ext>
                </a:extLst>
              </p:cNvPr>
              <p:cNvSpPr txBox="1"/>
              <p:nvPr/>
            </p:nvSpPr>
            <p:spPr>
              <a:xfrm>
                <a:off x="10716463" y="4827703"/>
                <a:ext cx="241733" cy="2160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9F00E73B-4E41-4A95-825B-83E9A8FD54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6463" y="4827703"/>
                <a:ext cx="241733" cy="216085"/>
              </a:xfrm>
              <a:prstGeom prst="rect">
                <a:avLst/>
              </a:prstGeom>
              <a:blipFill>
                <a:blip r:embed="rId7"/>
                <a:stretch>
                  <a:fillRect l="-12500" t="-2857" r="-2500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4" name="TextBox 593">
                <a:extLst>
                  <a:ext uri="{FF2B5EF4-FFF2-40B4-BE49-F238E27FC236}">
                    <a16:creationId xmlns:a16="http://schemas.microsoft.com/office/drawing/2014/main" id="{7783FEC2-9A87-48CB-946A-7A589283C197}"/>
                  </a:ext>
                </a:extLst>
              </p:cNvPr>
              <p:cNvSpPr txBox="1"/>
              <p:nvPr/>
            </p:nvSpPr>
            <p:spPr>
              <a:xfrm>
                <a:off x="9893631" y="4704274"/>
                <a:ext cx="232884" cy="219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94" name="TextBox 593">
                <a:extLst>
                  <a:ext uri="{FF2B5EF4-FFF2-40B4-BE49-F238E27FC236}">
                    <a16:creationId xmlns:a16="http://schemas.microsoft.com/office/drawing/2014/main" id="{7783FEC2-9A87-48CB-946A-7A589283C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3631" y="4704274"/>
                <a:ext cx="232884" cy="219612"/>
              </a:xfrm>
              <a:prstGeom prst="rect">
                <a:avLst/>
              </a:prstGeom>
              <a:blipFill>
                <a:blip r:embed="rId3"/>
                <a:stretch>
                  <a:fillRect l="-13158" t="-2778" r="-263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5" name="TextBox 594">
                <a:extLst>
                  <a:ext uri="{FF2B5EF4-FFF2-40B4-BE49-F238E27FC236}">
                    <a16:creationId xmlns:a16="http://schemas.microsoft.com/office/drawing/2014/main" id="{FFCA25DB-EEE3-4882-A4C5-24AEF50CE5B1}"/>
                  </a:ext>
                </a:extLst>
              </p:cNvPr>
              <p:cNvSpPr txBox="1"/>
              <p:nvPr/>
            </p:nvSpPr>
            <p:spPr>
              <a:xfrm>
                <a:off x="9854526" y="5934874"/>
                <a:ext cx="232884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95" name="TextBox 594">
                <a:extLst>
                  <a:ext uri="{FF2B5EF4-FFF2-40B4-BE49-F238E27FC236}">
                    <a16:creationId xmlns:a16="http://schemas.microsoft.com/office/drawing/2014/main" id="{FFCA25DB-EEE3-4882-A4C5-24AEF50CE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4526" y="5934874"/>
                <a:ext cx="232884" cy="226665"/>
              </a:xfrm>
              <a:prstGeom prst="rect">
                <a:avLst/>
              </a:prstGeom>
              <a:blipFill>
                <a:blip r:embed="rId4"/>
                <a:stretch>
                  <a:fillRect l="-13158" t="-2703" r="-2632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6" name="Oval 595">
            <a:extLst>
              <a:ext uri="{FF2B5EF4-FFF2-40B4-BE49-F238E27FC236}">
                <a16:creationId xmlns:a16="http://schemas.microsoft.com/office/drawing/2014/main" id="{92D1D8DE-AB7F-4FFE-A462-64BEDE392D4E}"/>
              </a:ext>
            </a:extLst>
          </p:cNvPr>
          <p:cNvSpPr/>
          <p:nvPr/>
        </p:nvSpPr>
        <p:spPr>
          <a:xfrm>
            <a:off x="10825210" y="507911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7" name="Straight Connector 596">
            <a:extLst>
              <a:ext uri="{FF2B5EF4-FFF2-40B4-BE49-F238E27FC236}">
                <a16:creationId xmlns:a16="http://schemas.microsoft.com/office/drawing/2014/main" id="{427BBB68-5CC8-445F-8B7C-63B051C49368}"/>
              </a:ext>
            </a:extLst>
          </p:cNvPr>
          <p:cNvCxnSpPr>
            <a:cxnSpLocks/>
          </p:cNvCxnSpPr>
          <p:nvPr/>
        </p:nvCxnSpPr>
        <p:spPr>
          <a:xfrm flipV="1">
            <a:off x="8750554" y="5507809"/>
            <a:ext cx="847640" cy="201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8" name="Straight Connector 597">
            <a:extLst>
              <a:ext uri="{FF2B5EF4-FFF2-40B4-BE49-F238E27FC236}">
                <a16:creationId xmlns:a16="http://schemas.microsoft.com/office/drawing/2014/main" id="{DD941ABC-30DE-464E-A7C7-666EEE8BE08F}"/>
              </a:ext>
            </a:extLst>
          </p:cNvPr>
          <p:cNvCxnSpPr>
            <a:cxnSpLocks/>
          </p:cNvCxnSpPr>
          <p:nvPr/>
        </p:nvCxnSpPr>
        <p:spPr>
          <a:xfrm flipH="1" flipV="1">
            <a:off x="8541338" y="4676784"/>
            <a:ext cx="187725" cy="6427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2" name="Straight Connector 601">
            <a:extLst>
              <a:ext uri="{FF2B5EF4-FFF2-40B4-BE49-F238E27FC236}">
                <a16:creationId xmlns:a16="http://schemas.microsoft.com/office/drawing/2014/main" id="{30167FC4-BC00-45BF-801A-3DAB8474F01B}"/>
              </a:ext>
            </a:extLst>
          </p:cNvPr>
          <p:cNvCxnSpPr>
            <a:cxnSpLocks/>
          </p:cNvCxnSpPr>
          <p:nvPr/>
        </p:nvCxnSpPr>
        <p:spPr>
          <a:xfrm>
            <a:off x="8547852" y="4683515"/>
            <a:ext cx="646330" cy="50446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6" name="Straight Connector 605">
            <a:extLst>
              <a:ext uri="{FF2B5EF4-FFF2-40B4-BE49-F238E27FC236}">
                <a16:creationId xmlns:a16="http://schemas.microsoft.com/office/drawing/2014/main" id="{F7C1DF01-2B3B-4989-AA0A-DED31BAB8AD9}"/>
              </a:ext>
            </a:extLst>
          </p:cNvPr>
          <p:cNvCxnSpPr>
            <a:cxnSpLocks/>
          </p:cNvCxnSpPr>
          <p:nvPr/>
        </p:nvCxnSpPr>
        <p:spPr>
          <a:xfrm flipH="1">
            <a:off x="9733442" y="5039139"/>
            <a:ext cx="707936" cy="39139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07" name="Picture 606">
            <a:extLst>
              <a:ext uri="{FF2B5EF4-FFF2-40B4-BE49-F238E27FC236}">
                <a16:creationId xmlns:a16="http://schemas.microsoft.com/office/drawing/2014/main" id="{76FA866F-67C1-4D4D-9674-ABF9BDF4D77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672305">
            <a:off x="9084136" y="5202353"/>
            <a:ext cx="597182" cy="465535"/>
          </a:xfrm>
          <a:prstGeom prst="rect">
            <a:avLst/>
          </a:prstGeom>
        </p:spPr>
      </p:pic>
      <p:cxnSp>
        <p:nvCxnSpPr>
          <p:cNvPr id="608" name="Straight Connector 607">
            <a:extLst>
              <a:ext uri="{FF2B5EF4-FFF2-40B4-BE49-F238E27FC236}">
                <a16:creationId xmlns:a16="http://schemas.microsoft.com/office/drawing/2014/main" id="{69DB1E92-105D-45B5-8E91-135583BC14A8}"/>
              </a:ext>
            </a:extLst>
          </p:cNvPr>
          <p:cNvCxnSpPr>
            <a:cxnSpLocks/>
          </p:cNvCxnSpPr>
          <p:nvPr/>
        </p:nvCxnSpPr>
        <p:spPr>
          <a:xfrm flipH="1">
            <a:off x="10135891" y="5101450"/>
            <a:ext cx="707936" cy="39139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4" name="Straight Connector 613">
            <a:extLst>
              <a:ext uri="{FF2B5EF4-FFF2-40B4-BE49-F238E27FC236}">
                <a16:creationId xmlns:a16="http://schemas.microsoft.com/office/drawing/2014/main" id="{3F4A83E6-042E-460C-B114-D8F0196DDCCA}"/>
              </a:ext>
            </a:extLst>
          </p:cNvPr>
          <p:cNvCxnSpPr>
            <a:cxnSpLocks/>
          </p:cNvCxnSpPr>
          <p:nvPr/>
        </p:nvCxnSpPr>
        <p:spPr>
          <a:xfrm>
            <a:off x="10849476" y="5097889"/>
            <a:ext cx="646330" cy="50446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6" name="Straight Connector 615">
            <a:extLst>
              <a:ext uri="{FF2B5EF4-FFF2-40B4-BE49-F238E27FC236}">
                <a16:creationId xmlns:a16="http://schemas.microsoft.com/office/drawing/2014/main" id="{B065D9D7-7A1F-4CED-8A4F-52C412DF83CC}"/>
              </a:ext>
            </a:extLst>
          </p:cNvPr>
          <p:cNvCxnSpPr>
            <a:cxnSpLocks/>
            <a:endCxn id="618" idx="0"/>
          </p:cNvCxnSpPr>
          <p:nvPr/>
        </p:nvCxnSpPr>
        <p:spPr>
          <a:xfrm>
            <a:off x="9139559" y="5142880"/>
            <a:ext cx="2366861" cy="46323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7" name="Straight Connector 616">
            <a:extLst>
              <a:ext uri="{FF2B5EF4-FFF2-40B4-BE49-F238E27FC236}">
                <a16:creationId xmlns:a16="http://schemas.microsoft.com/office/drawing/2014/main" id="{9D424DE1-F9BA-4981-ADCB-9EE54857289C}"/>
              </a:ext>
            </a:extLst>
          </p:cNvPr>
          <p:cNvCxnSpPr>
            <a:cxnSpLocks/>
          </p:cNvCxnSpPr>
          <p:nvPr/>
        </p:nvCxnSpPr>
        <p:spPr>
          <a:xfrm flipV="1">
            <a:off x="11502284" y="5768089"/>
            <a:ext cx="318241" cy="2977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8" name="Arc 617">
            <a:extLst>
              <a:ext uri="{FF2B5EF4-FFF2-40B4-BE49-F238E27FC236}">
                <a16:creationId xmlns:a16="http://schemas.microsoft.com/office/drawing/2014/main" id="{B5D51C6C-1570-4D2A-9725-D38EAB201675}"/>
              </a:ext>
            </a:extLst>
          </p:cNvPr>
          <p:cNvSpPr/>
          <p:nvPr/>
        </p:nvSpPr>
        <p:spPr>
          <a:xfrm rot="5400000">
            <a:off x="10032958" y="4285191"/>
            <a:ext cx="1642808" cy="1642808"/>
          </a:xfrm>
          <a:prstGeom prst="arc">
            <a:avLst>
              <a:gd name="adj1" fmla="val 18447286"/>
              <a:gd name="adj2" fmla="val 3742160"/>
            </a:avLst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9" name="Straight Connector 618">
            <a:extLst>
              <a:ext uri="{FF2B5EF4-FFF2-40B4-BE49-F238E27FC236}">
                <a16:creationId xmlns:a16="http://schemas.microsoft.com/office/drawing/2014/main" id="{139DE83F-3D16-4B45-BE30-DC1369CB6C49}"/>
              </a:ext>
            </a:extLst>
          </p:cNvPr>
          <p:cNvCxnSpPr>
            <a:cxnSpLocks/>
          </p:cNvCxnSpPr>
          <p:nvPr/>
        </p:nvCxnSpPr>
        <p:spPr>
          <a:xfrm>
            <a:off x="9576744" y="5705948"/>
            <a:ext cx="1241458" cy="22493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2" name="Straight Connector 621">
            <a:extLst>
              <a:ext uri="{FF2B5EF4-FFF2-40B4-BE49-F238E27FC236}">
                <a16:creationId xmlns:a16="http://schemas.microsoft.com/office/drawing/2014/main" id="{A789B4E8-FEEA-4895-B070-C000AFCDDF0E}"/>
              </a:ext>
            </a:extLst>
          </p:cNvPr>
          <p:cNvCxnSpPr>
            <a:cxnSpLocks/>
          </p:cNvCxnSpPr>
          <p:nvPr/>
        </p:nvCxnSpPr>
        <p:spPr>
          <a:xfrm>
            <a:off x="9737521" y="5422686"/>
            <a:ext cx="403123" cy="7304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C281DCA-D11E-4FCA-970D-30A273EDA3F5}"/>
              </a:ext>
            </a:extLst>
          </p:cNvPr>
          <p:cNvCxnSpPr>
            <a:cxnSpLocks/>
          </p:cNvCxnSpPr>
          <p:nvPr/>
        </p:nvCxnSpPr>
        <p:spPr>
          <a:xfrm flipV="1">
            <a:off x="9665494" y="5426869"/>
            <a:ext cx="80962" cy="50006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6" name="Freeform: Shape 645">
            <a:extLst>
              <a:ext uri="{FF2B5EF4-FFF2-40B4-BE49-F238E27FC236}">
                <a16:creationId xmlns:a16="http://schemas.microsoft.com/office/drawing/2014/main" id="{99B3B9A4-72DA-4B41-B758-F9228A40B30F}"/>
              </a:ext>
            </a:extLst>
          </p:cNvPr>
          <p:cNvSpPr/>
          <p:nvPr/>
        </p:nvSpPr>
        <p:spPr>
          <a:xfrm rot="671172">
            <a:off x="10020612" y="6729092"/>
            <a:ext cx="2733" cy="81"/>
          </a:xfrm>
          <a:custGeom>
            <a:avLst/>
            <a:gdLst>
              <a:gd name="connsiteX0" fmla="*/ 0 w 2733"/>
              <a:gd name="connsiteY0" fmla="*/ 0 h 81"/>
              <a:gd name="connsiteX1" fmla="*/ 2733 w 2733"/>
              <a:gd name="connsiteY1" fmla="*/ 1 h 81"/>
              <a:gd name="connsiteX2" fmla="*/ 996 w 2733"/>
              <a:gd name="connsiteY2" fmla="*/ 81 h 81"/>
              <a:gd name="connsiteX3" fmla="*/ 0 w 2733"/>
              <a:gd name="connsiteY3" fmla="*/ 0 h 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3" h="81">
                <a:moveTo>
                  <a:pt x="0" y="0"/>
                </a:moveTo>
                <a:lnTo>
                  <a:pt x="2733" y="1"/>
                </a:lnTo>
                <a:lnTo>
                  <a:pt x="996" y="8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9" name="Straight Connector 698">
            <a:extLst>
              <a:ext uri="{FF2B5EF4-FFF2-40B4-BE49-F238E27FC236}">
                <a16:creationId xmlns:a16="http://schemas.microsoft.com/office/drawing/2014/main" id="{9F8A689B-A9F0-40D3-AB87-AE546968BC8D}"/>
              </a:ext>
            </a:extLst>
          </p:cNvPr>
          <p:cNvCxnSpPr>
            <a:cxnSpLocks/>
          </p:cNvCxnSpPr>
          <p:nvPr/>
        </p:nvCxnSpPr>
        <p:spPr>
          <a:xfrm flipV="1">
            <a:off x="8780161" y="1542837"/>
            <a:ext cx="2689830" cy="182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0" name="Straight Connector 699">
            <a:extLst>
              <a:ext uri="{FF2B5EF4-FFF2-40B4-BE49-F238E27FC236}">
                <a16:creationId xmlns:a16="http://schemas.microsoft.com/office/drawing/2014/main" id="{BEBDC03E-2737-4456-9658-5A8B21E05119}"/>
              </a:ext>
            </a:extLst>
          </p:cNvPr>
          <p:cNvCxnSpPr>
            <a:cxnSpLocks/>
          </p:cNvCxnSpPr>
          <p:nvPr/>
        </p:nvCxnSpPr>
        <p:spPr>
          <a:xfrm flipV="1">
            <a:off x="11501265" y="1508427"/>
            <a:ext cx="318241" cy="2977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1" name="Straight Connector 700">
            <a:extLst>
              <a:ext uri="{FF2B5EF4-FFF2-40B4-BE49-F238E27FC236}">
                <a16:creationId xmlns:a16="http://schemas.microsoft.com/office/drawing/2014/main" id="{28610361-2261-4736-8BC9-9410A3D96BD9}"/>
              </a:ext>
            </a:extLst>
          </p:cNvPr>
          <p:cNvCxnSpPr>
            <a:cxnSpLocks/>
          </p:cNvCxnSpPr>
          <p:nvPr/>
        </p:nvCxnSpPr>
        <p:spPr>
          <a:xfrm>
            <a:off x="8545795" y="439444"/>
            <a:ext cx="2309908" cy="421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2" name="TextBox 701">
                <a:extLst>
                  <a:ext uri="{FF2B5EF4-FFF2-40B4-BE49-F238E27FC236}">
                    <a16:creationId xmlns:a16="http://schemas.microsoft.com/office/drawing/2014/main" id="{D48E25C9-CAB5-44BD-A5E8-F3941AF4CE75}"/>
                  </a:ext>
                </a:extLst>
              </p:cNvPr>
              <p:cNvSpPr txBox="1"/>
              <p:nvPr/>
            </p:nvSpPr>
            <p:spPr>
              <a:xfrm>
                <a:off x="10724096" y="586149"/>
                <a:ext cx="241733" cy="2160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02" name="TextBox 701">
                <a:extLst>
                  <a:ext uri="{FF2B5EF4-FFF2-40B4-BE49-F238E27FC236}">
                    <a16:creationId xmlns:a16="http://schemas.microsoft.com/office/drawing/2014/main" id="{D48E25C9-CAB5-44BD-A5E8-F3941AF4CE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4096" y="586149"/>
                <a:ext cx="241733" cy="216085"/>
              </a:xfrm>
              <a:prstGeom prst="rect">
                <a:avLst/>
              </a:prstGeom>
              <a:blipFill>
                <a:blip r:embed="rId18"/>
                <a:stretch>
                  <a:fillRect l="-10000" t="-2778" r="-500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3" name="Oval 702">
            <a:extLst>
              <a:ext uri="{FF2B5EF4-FFF2-40B4-BE49-F238E27FC236}">
                <a16:creationId xmlns:a16="http://schemas.microsoft.com/office/drawing/2014/main" id="{BB01844F-1386-4DAB-A03F-36B72411A1A4}"/>
              </a:ext>
            </a:extLst>
          </p:cNvPr>
          <p:cNvSpPr/>
          <p:nvPr/>
        </p:nvSpPr>
        <p:spPr>
          <a:xfrm>
            <a:off x="10832843" y="83756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1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FE6DAE2E-AB23-4FC4-B773-2D958D0DEE9B}"/>
              </a:ext>
            </a:extLst>
          </p:cNvPr>
          <p:cNvSpPr/>
          <p:nvPr/>
        </p:nvSpPr>
        <p:spPr>
          <a:xfrm>
            <a:off x="3996713" y="2047813"/>
            <a:ext cx="3533312" cy="112745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7CDFC9B-9A38-4781-A88B-661A3C333489}"/>
              </a:ext>
            </a:extLst>
          </p:cNvPr>
          <p:cNvCxnSpPr>
            <a:cxnSpLocks/>
          </p:cNvCxnSpPr>
          <p:nvPr/>
        </p:nvCxnSpPr>
        <p:spPr>
          <a:xfrm>
            <a:off x="3996713" y="3175266"/>
            <a:ext cx="3533312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Partial Circle 57">
            <a:extLst>
              <a:ext uri="{FF2B5EF4-FFF2-40B4-BE49-F238E27FC236}">
                <a16:creationId xmlns:a16="http://schemas.microsoft.com/office/drawing/2014/main" id="{D66C8296-0C32-4B9A-B6EF-0A65475DD1AC}"/>
              </a:ext>
            </a:extLst>
          </p:cNvPr>
          <p:cNvSpPr/>
          <p:nvPr/>
        </p:nvSpPr>
        <p:spPr>
          <a:xfrm>
            <a:off x="6325694" y="920338"/>
            <a:ext cx="2254928" cy="2254928"/>
          </a:xfrm>
          <a:prstGeom prst="pie">
            <a:avLst>
              <a:gd name="adj1" fmla="val 0"/>
              <a:gd name="adj2" fmla="val 10800000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Partial Circle 59">
            <a:extLst>
              <a:ext uri="{FF2B5EF4-FFF2-40B4-BE49-F238E27FC236}">
                <a16:creationId xmlns:a16="http://schemas.microsoft.com/office/drawing/2014/main" id="{CD9AF622-6B0D-4129-8AA3-1CDB7C6CC890}"/>
              </a:ext>
            </a:extLst>
          </p:cNvPr>
          <p:cNvSpPr/>
          <p:nvPr/>
        </p:nvSpPr>
        <p:spPr>
          <a:xfrm>
            <a:off x="2869249" y="920338"/>
            <a:ext cx="2254928" cy="2254928"/>
          </a:xfrm>
          <a:prstGeom prst="pie">
            <a:avLst>
              <a:gd name="adj1" fmla="val 0"/>
              <a:gd name="adj2" fmla="val 10800000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0B52BEE-1D22-4D01-95D9-7BBB3ABA5FE6}"/>
              </a:ext>
            </a:extLst>
          </p:cNvPr>
          <p:cNvCxnSpPr/>
          <p:nvPr/>
        </p:nvCxnSpPr>
        <p:spPr>
          <a:xfrm>
            <a:off x="3996713" y="2049298"/>
            <a:ext cx="3533312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6A75E61-52CC-47C2-8372-49FB32C53399}"/>
              </a:ext>
            </a:extLst>
          </p:cNvPr>
          <p:cNvCxnSpPr>
            <a:cxnSpLocks/>
          </p:cNvCxnSpPr>
          <p:nvPr/>
        </p:nvCxnSpPr>
        <p:spPr>
          <a:xfrm>
            <a:off x="4861768" y="5594860"/>
            <a:ext cx="1848646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2FECB091-F4C7-4054-9E75-503E8DAA4103}"/>
              </a:ext>
            </a:extLst>
          </p:cNvPr>
          <p:cNvSpPr/>
          <p:nvPr/>
        </p:nvSpPr>
        <p:spPr>
          <a:xfrm>
            <a:off x="3734304" y="4467396"/>
            <a:ext cx="4103574" cy="1127464"/>
          </a:xfrm>
          <a:custGeom>
            <a:avLst/>
            <a:gdLst>
              <a:gd name="connsiteX0" fmla="*/ 2254928 w 4103574"/>
              <a:gd name="connsiteY0" fmla="*/ 0 h 1127464"/>
              <a:gd name="connsiteX1" fmla="*/ 2976110 w 4103574"/>
              <a:gd name="connsiteY1" fmla="*/ 0 h 1127464"/>
              <a:gd name="connsiteX2" fmla="*/ 4103574 w 4103574"/>
              <a:gd name="connsiteY2" fmla="*/ 0 h 1127464"/>
              <a:gd name="connsiteX3" fmla="*/ 2976110 w 4103574"/>
              <a:gd name="connsiteY3" fmla="*/ 1127464 h 1127464"/>
              <a:gd name="connsiteX4" fmla="*/ 2178873 w 4103574"/>
              <a:gd name="connsiteY4" fmla="*/ 797238 h 1127464"/>
              <a:gd name="connsiteX5" fmla="*/ 2051787 w 4103574"/>
              <a:gd name="connsiteY5" fmla="*/ 643209 h 1127464"/>
              <a:gd name="connsiteX6" fmla="*/ 2062375 w 4103574"/>
              <a:gd name="connsiteY6" fmla="*/ 630376 h 1127464"/>
              <a:gd name="connsiteX7" fmla="*/ 2254928 w 4103574"/>
              <a:gd name="connsiteY7" fmla="*/ 0 h 1127464"/>
              <a:gd name="connsiteX8" fmla="*/ 0 w 4103574"/>
              <a:gd name="connsiteY8" fmla="*/ 0 h 1127464"/>
              <a:gd name="connsiteX9" fmla="*/ 1127464 w 4103574"/>
              <a:gd name="connsiteY9" fmla="*/ 0 h 1127464"/>
              <a:gd name="connsiteX10" fmla="*/ 1848646 w 4103574"/>
              <a:gd name="connsiteY10" fmla="*/ 0 h 1127464"/>
              <a:gd name="connsiteX11" fmla="*/ 2041199 w 4103574"/>
              <a:gd name="connsiteY11" fmla="*/ 630376 h 1127464"/>
              <a:gd name="connsiteX12" fmla="*/ 2051787 w 4103574"/>
              <a:gd name="connsiteY12" fmla="*/ 643209 h 1127464"/>
              <a:gd name="connsiteX13" fmla="*/ 1924702 w 4103574"/>
              <a:gd name="connsiteY13" fmla="*/ 797238 h 1127464"/>
              <a:gd name="connsiteX14" fmla="*/ 1127464 w 4103574"/>
              <a:gd name="connsiteY14" fmla="*/ 1127464 h 1127464"/>
              <a:gd name="connsiteX15" fmla="*/ 0 w 4103574"/>
              <a:gd name="connsiteY15" fmla="*/ 0 h 1127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103574" h="1127464">
                <a:moveTo>
                  <a:pt x="2254928" y="0"/>
                </a:moveTo>
                <a:lnTo>
                  <a:pt x="2976110" y="0"/>
                </a:lnTo>
                <a:lnTo>
                  <a:pt x="4103574" y="0"/>
                </a:lnTo>
                <a:cubicBezTo>
                  <a:pt x="4103574" y="622681"/>
                  <a:pt x="3598791" y="1127464"/>
                  <a:pt x="2976110" y="1127464"/>
                </a:cubicBezTo>
                <a:cubicBezTo>
                  <a:pt x="2664770" y="1127464"/>
                  <a:pt x="2382904" y="1001269"/>
                  <a:pt x="2178873" y="797238"/>
                </a:cubicBezTo>
                <a:lnTo>
                  <a:pt x="2051787" y="643209"/>
                </a:lnTo>
                <a:lnTo>
                  <a:pt x="2062375" y="630376"/>
                </a:lnTo>
                <a:cubicBezTo>
                  <a:pt x="2183943" y="450432"/>
                  <a:pt x="2254928" y="233506"/>
                  <a:pt x="2254928" y="0"/>
                </a:cubicBezTo>
                <a:close/>
                <a:moveTo>
                  <a:pt x="0" y="0"/>
                </a:moveTo>
                <a:lnTo>
                  <a:pt x="1127464" y="0"/>
                </a:lnTo>
                <a:lnTo>
                  <a:pt x="1848646" y="0"/>
                </a:lnTo>
                <a:cubicBezTo>
                  <a:pt x="1848646" y="233506"/>
                  <a:pt x="1919631" y="450432"/>
                  <a:pt x="2041199" y="630376"/>
                </a:cubicBezTo>
                <a:lnTo>
                  <a:pt x="2051787" y="643209"/>
                </a:lnTo>
                <a:lnTo>
                  <a:pt x="1924702" y="797238"/>
                </a:lnTo>
                <a:cubicBezTo>
                  <a:pt x="1720670" y="1001269"/>
                  <a:pt x="1438804" y="1127464"/>
                  <a:pt x="1127464" y="1127464"/>
                </a:cubicBezTo>
                <a:cubicBezTo>
                  <a:pt x="504783" y="1127464"/>
                  <a:pt x="0" y="622681"/>
                  <a:pt x="0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9D185FB-CE86-43D2-8C3C-7D4685081707}"/>
              </a:ext>
            </a:extLst>
          </p:cNvPr>
          <p:cNvCxnSpPr>
            <a:cxnSpLocks/>
          </p:cNvCxnSpPr>
          <p:nvPr/>
        </p:nvCxnSpPr>
        <p:spPr>
          <a:xfrm flipV="1">
            <a:off x="4861768" y="4467396"/>
            <a:ext cx="1848646" cy="149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A30AF6EF-891F-469A-A3B4-17B60645E3B8}"/>
              </a:ext>
            </a:extLst>
          </p:cNvPr>
          <p:cNvSpPr/>
          <p:nvPr/>
        </p:nvSpPr>
        <p:spPr>
          <a:xfrm>
            <a:off x="4861768" y="5108807"/>
            <a:ext cx="1848646" cy="486054"/>
          </a:xfrm>
          <a:custGeom>
            <a:avLst/>
            <a:gdLst>
              <a:gd name="connsiteX0" fmla="*/ 922839 w 1848646"/>
              <a:gd name="connsiteY0" fmla="*/ 0 h 486054"/>
              <a:gd name="connsiteX1" fmla="*/ 1051409 w 1848646"/>
              <a:gd name="connsiteY1" fmla="*/ 155828 h 486054"/>
              <a:gd name="connsiteX2" fmla="*/ 1848646 w 1848646"/>
              <a:gd name="connsiteY2" fmla="*/ 486054 h 486054"/>
              <a:gd name="connsiteX3" fmla="*/ 0 w 1848646"/>
              <a:gd name="connsiteY3" fmla="*/ 486054 h 486054"/>
              <a:gd name="connsiteX4" fmla="*/ 852529 w 1848646"/>
              <a:gd name="connsiteY4" fmla="*/ 96432 h 486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8646" h="486054">
                <a:moveTo>
                  <a:pt x="922839" y="0"/>
                </a:moveTo>
                <a:lnTo>
                  <a:pt x="1051409" y="155828"/>
                </a:lnTo>
                <a:cubicBezTo>
                  <a:pt x="1255440" y="359859"/>
                  <a:pt x="1537306" y="486054"/>
                  <a:pt x="1848646" y="486054"/>
                </a:cubicBezTo>
                <a:lnTo>
                  <a:pt x="0" y="486054"/>
                </a:lnTo>
                <a:cubicBezTo>
                  <a:pt x="340529" y="486054"/>
                  <a:pt x="645798" y="335088"/>
                  <a:pt x="852529" y="96432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61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B79A2C2-C4FA-4D9C-878F-CD4BD22A4200}"/>
              </a:ext>
            </a:extLst>
          </p:cNvPr>
          <p:cNvSpPr/>
          <p:nvPr/>
        </p:nvSpPr>
        <p:spPr>
          <a:xfrm>
            <a:off x="4682389" y="2301547"/>
            <a:ext cx="3533312" cy="1127453"/>
          </a:xfrm>
          <a:custGeom>
            <a:avLst/>
            <a:gdLst>
              <a:gd name="connsiteX0" fmla="*/ 0 w 3533312"/>
              <a:gd name="connsiteY0" fmla="*/ 0 h 1127453"/>
              <a:gd name="connsiteX1" fmla="*/ 3533312 w 3533312"/>
              <a:gd name="connsiteY1" fmla="*/ 0 h 1127453"/>
              <a:gd name="connsiteX2" fmla="*/ 3533312 w 3533312"/>
              <a:gd name="connsiteY2" fmla="*/ 1127453 h 1127453"/>
              <a:gd name="connsiteX3" fmla="*/ 525034 w 3533312"/>
              <a:gd name="connsiteY3" fmla="*/ 1127453 h 1127453"/>
              <a:gd name="connsiteX4" fmla="*/ 0 w 3533312"/>
              <a:gd name="connsiteY4" fmla="*/ 876349 h 1127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33312" h="1127453">
                <a:moveTo>
                  <a:pt x="0" y="0"/>
                </a:moveTo>
                <a:lnTo>
                  <a:pt x="3533312" y="0"/>
                </a:lnTo>
                <a:lnTo>
                  <a:pt x="3533312" y="1127453"/>
                </a:lnTo>
                <a:lnTo>
                  <a:pt x="525034" y="1127453"/>
                </a:lnTo>
                <a:lnTo>
                  <a:pt x="0" y="876349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7CDFC9B-9A38-4781-A88B-661A3C333489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5207423" y="3429000"/>
            <a:ext cx="3008278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Partial Circle 57">
            <a:extLst>
              <a:ext uri="{FF2B5EF4-FFF2-40B4-BE49-F238E27FC236}">
                <a16:creationId xmlns:a16="http://schemas.microsoft.com/office/drawing/2014/main" id="{D66C8296-0C32-4B9A-B6EF-0A65475DD1AC}"/>
              </a:ext>
            </a:extLst>
          </p:cNvPr>
          <p:cNvSpPr/>
          <p:nvPr/>
        </p:nvSpPr>
        <p:spPr>
          <a:xfrm>
            <a:off x="7068520" y="1174072"/>
            <a:ext cx="2254928" cy="2254928"/>
          </a:xfrm>
          <a:prstGeom prst="pie">
            <a:avLst>
              <a:gd name="adj1" fmla="val 3981899"/>
              <a:gd name="adj2" fmla="val 10800000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807D089-11DF-481B-94FC-BF4C79085293}"/>
              </a:ext>
            </a:extLst>
          </p:cNvPr>
          <p:cNvSpPr/>
          <p:nvPr/>
        </p:nvSpPr>
        <p:spPr>
          <a:xfrm>
            <a:off x="3554925" y="2301536"/>
            <a:ext cx="2254928" cy="1059406"/>
          </a:xfrm>
          <a:custGeom>
            <a:avLst/>
            <a:gdLst>
              <a:gd name="connsiteX0" fmla="*/ 0 w 2254928"/>
              <a:gd name="connsiteY0" fmla="*/ 0 h 1059406"/>
              <a:gd name="connsiteX1" fmla="*/ 1127464 w 2254928"/>
              <a:gd name="connsiteY1" fmla="*/ 0 h 1059406"/>
              <a:gd name="connsiteX2" fmla="*/ 2254928 w 2254928"/>
              <a:gd name="connsiteY2" fmla="*/ 0 h 1059406"/>
              <a:gd name="connsiteX3" fmla="*/ 1566324 w 2254928"/>
              <a:gd name="connsiteY3" fmla="*/ 1038862 h 1059406"/>
              <a:gd name="connsiteX4" fmla="*/ 1510195 w 2254928"/>
              <a:gd name="connsiteY4" fmla="*/ 1059406 h 1059406"/>
              <a:gd name="connsiteX5" fmla="*/ 66967 w 2254928"/>
              <a:gd name="connsiteY5" fmla="*/ 369163 h 1059406"/>
              <a:gd name="connsiteX6" fmla="*/ 22906 w 2254928"/>
              <a:gd name="connsiteY6" fmla="*/ 227223 h 1059406"/>
              <a:gd name="connsiteX7" fmla="*/ 0 w 2254928"/>
              <a:gd name="connsiteY7" fmla="*/ 0 h 1059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54928" h="1059406">
                <a:moveTo>
                  <a:pt x="0" y="0"/>
                </a:moveTo>
                <a:lnTo>
                  <a:pt x="1127464" y="0"/>
                </a:lnTo>
                <a:lnTo>
                  <a:pt x="2254928" y="0"/>
                </a:lnTo>
                <a:cubicBezTo>
                  <a:pt x="2254928" y="467011"/>
                  <a:pt x="1970988" y="867704"/>
                  <a:pt x="1566324" y="1038862"/>
                </a:cubicBezTo>
                <a:lnTo>
                  <a:pt x="1510195" y="1059406"/>
                </a:lnTo>
                <a:lnTo>
                  <a:pt x="66967" y="369163"/>
                </a:lnTo>
                <a:lnTo>
                  <a:pt x="22906" y="227223"/>
                </a:lnTo>
                <a:cubicBezTo>
                  <a:pt x="7887" y="153828"/>
                  <a:pt x="0" y="77835"/>
                  <a:pt x="0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0B52BEE-1D22-4D01-95D9-7BBB3ABA5FE6}"/>
              </a:ext>
            </a:extLst>
          </p:cNvPr>
          <p:cNvCxnSpPr/>
          <p:nvPr/>
        </p:nvCxnSpPr>
        <p:spPr>
          <a:xfrm>
            <a:off x="4682389" y="2303032"/>
            <a:ext cx="3533312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17A6C6-D952-4768-87FF-8CD19C2BC04F}"/>
              </a:ext>
            </a:extLst>
          </p:cNvPr>
          <p:cNvCxnSpPr>
            <a:cxnSpLocks/>
          </p:cNvCxnSpPr>
          <p:nvPr/>
        </p:nvCxnSpPr>
        <p:spPr>
          <a:xfrm>
            <a:off x="2076450" y="1917022"/>
            <a:ext cx="7677150" cy="366712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00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7CDFC9B-9A38-4781-A88B-661A3C333489}"/>
              </a:ext>
            </a:extLst>
          </p:cNvPr>
          <p:cNvCxnSpPr>
            <a:cxnSpLocks/>
          </p:cNvCxnSpPr>
          <p:nvPr/>
        </p:nvCxnSpPr>
        <p:spPr>
          <a:xfrm flipV="1">
            <a:off x="6810926" y="1148010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14E2C22-E071-48A2-9C90-9DECE5642F85}"/>
              </a:ext>
            </a:extLst>
          </p:cNvPr>
          <p:cNvCxnSpPr>
            <a:cxnSpLocks/>
          </p:cNvCxnSpPr>
          <p:nvPr/>
        </p:nvCxnSpPr>
        <p:spPr>
          <a:xfrm>
            <a:off x="7248723" y="2312567"/>
            <a:ext cx="3681024" cy="185236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AA07CEE-B782-4411-8353-9E016B6BD4EB}"/>
              </a:ext>
            </a:extLst>
          </p:cNvPr>
          <p:cNvCxnSpPr>
            <a:cxnSpLocks/>
          </p:cNvCxnSpPr>
          <p:nvPr/>
        </p:nvCxnSpPr>
        <p:spPr>
          <a:xfrm flipV="1">
            <a:off x="7248723" y="1409710"/>
            <a:ext cx="3733403" cy="90285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8241A57-9FE8-49E1-9B93-BD771B81D2D3}"/>
              </a:ext>
            </a:extLst>
          </p:cNvPr>
          <p:cNvCxnSpPr>
            <a:cxnSpLocks/>
          </p:cNvCxnSpPr>
          <p:nvPr/>
        </p:nvCxnSpPr>
        <p:spPr>
          <a:xfrm>
            <a:off x="628650" y="717030"/>
            <a:ext cx="10677525" cy="657912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601C7EB-7649-4651-8969-ACAFC533B9E0}"/>
              </a:ext>
            </a:extLst>
          </p:cNvPr>
          <p:cNvCxnSpPr>
            <a:cxnSpLocks/>
          </p:cNvCxnSpPr>
          <p:nvPr/>
        </p:nvCxnSpPr>
        <p:spPr>
          <a:xfrm rot="20700000" flipV="1">
            <a:off x="6196424" y="1448238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2076008-5220-43F3-92B0-ED3E11FAE54A}"/>
              </a:ext>
            </a:extLst>
          </p:cNvPr>
          <p:cNvCxnSpPr>
            <a:cxnSpLocks/>
          </p:cNvCxnSpPr>
          <p:nvPr/>
        </p:nvCxnSpPr>
        <p:spPr>
          <a:xfrm rot="19800000" flipV="1">
            <a:off x="5997661" y="1668200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9F12223-A202-4EAF-88B2-C5E410773447}"/>
              </a:ext>
            </a:extLst>
          </p:cNvPr>
          <p:cNvCxnSpPr>
            <a:cxnSpLocks/>
          </p:cNvCxnSpPr>
          <p:nvPr/>
        </p:nvCxnSpPr>
        <p:spPr>
          <a:xfrm rot="18900000" flipV="1">
            <a:off x="5997661" y="1806473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39A1869-5907-41D5-BB7A-338306ABDEC5}"/>
              </a:ext>
            </a:extLst>
          </p:cNvPr>
          <p:cNvCxnSpPr>
            <a:cxnSpLocks/>
          </p:cNvCxnSpPr>
          <p:nvPr/>
        </p:nvCxnSpPr>
        <p:spPr>
          <a:xfrm rot="18000000" flipV="1">
            <a:off x="6047783" y="1840069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FDE20A3-FEAA-45D3-BCF2-CD6BD859A597}"/>
              </a:ext>
            </a:extLst>
          </p:cNvPr>
          <p:cNvCxnSpPr>
            <a:cxnSpLocks/>
          </p:cNvCxnSpPr>
          <p:nvPr/>
        </p:nvCxnSpPr>
        <p:spPr>
          <a:xfrm rot="17100000" flipV="1">
            <a:off x="6081717" y="1806473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63E0A05-94E1-4FD4-A552-5FA64E59C1EE}"/>
              </a:ext>
            </a:extLst>
          </p:cNvPr>
          <p:cNvCxnSpPr>
            <a:cxnSpLocks/>
          </p:cNvCxnSpPr>
          <p:nvPr/>
        </p:nvCxnSpPr>
        <p:spPr>
          <a:xfrm rot="16200000" flipV="1">
            <a:off x="6044561" y="1655417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FF358A4-AB7D-490C-BD77-B0C5D482A9CA}"/>
              </a:ext>
            </a:extLst>
          </p:cNvPr>
          <p:cNvCxnSpPr>
            <a:cxnSpLocks/>
          </p:cNvCxnSpPr>
          <p:nvPr/>
        </p:nvCxnSpPr>
        <p:spPr>
          <a:xfrm rot="15300000" flipV="1">
            <a:off x="5854378" y="1448455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4C5B7CB-35A5-4FA9-BEBF-98E4ED6FC932}"/>
              </a:ext>
            </a:extLst>
          </p:cNvPr>
          <p:cNvCxnSpPr>
            <a:cxnSpLocks/>
          </p:cNvCxnSpPr>
          <p:nvPr/>
        </p:nvCxnSpPr>
        <p:spPr>
          <a:xfrm rot="14400000" flipV="1">
            <a:off x="5204443" y="1171445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08656DC-2BCC-45AD-AE7D-5F9B2441C26A}"/>
              </a:ext>
            </a:extLst>
          </p:cNvPr>
          <p:cNvCxnSpPr>
            <a:cxnSpLocks/>
          </p:cNvCxnSpPr>
          <p:nvPr/>
        </p:nvCxnSpPr>
        <p:spPr>
          <a:xfrm rot="18000000" flipV="1">
            <a:off x="4716045" y="1853336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0B52BEE-1D22-4D01-95D9-7BBB3ABA5FE6}"/>
              </a:ext>
            </a:extLst>
          </p:cNvPr>
          <p:cNvCxnSpPr>
            <a:cxnSpLocks/>
          </p:cNvCxnSpPr>
          <p:nvPr/>
        </p:nvCxnSpPr>
        <p:spPr>
          <a:xfrm>
            <a:off x="4044214" y="1128960"/>
            <a:ext cx="5156936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460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7CDFC9B-9A38-4781-A88B-661A3C333489}"/>
              </a:ext>
            </a:extLst>
          </p:cNvPr>
          <p:cNvCxnSpPr>
            <a:cxnSpLocks/>
          </p:cNvCxnSpPr>
          <p:nvPr/>
        </p:nvCxnSpPr>
        <p:spPr>
          <a:xfrm flipV="1">
            <a:off x="6810926" y="1148010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14E2C22-E071-48A2-9C90-9DECE5642F85}"/>
              </a:ext>
            </a:extLst>
          </p:cNvPr>
          <p:cNvCxnSpPr>
            <a:cxnSpLocks/>
          </p:cNvCxnSpPr>
          <p:nvPr/>
        </p:nvCxnSpPr>
        <p:spPr>
          <a:xfrm>
            <a:off x="7248723" y="2312567"/>
            <a:ext cx="3681024" cy="185236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AA07CEE-B782-4411-8353-9E016B6BD4EB}"/>
              </a:ext>
            </a:extLst>
          </p:cNvPr>
          <p:cNvCxnSpPr>
            <a:cxnSpLocks/>
          </p:cNvCxnSpPr>
          <p:nvPr/>
        </p:nvCxnSpPr>
        <p:spPr>
          <a:xfrm flipV="1">
            <a:off x="7248723" y="1409710"/>
            <a:ext cx="3733403" cy="90285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8241A57-9FE8-49E1-9B93-BD771B81D2D3}"/>
              </a:ext>
            </a:extLst>
          </p:cNvPr>
          <p:cNvCxnSpPr>
            <a:cxnSpLocks/>
          </p:cNvCxnSpPr>
          <p:nvPr/>
        </p:nvCxnSpPr>
        <p:spPr>
          <a:xfrm>
            <a:off x="628650" y="717030"/>
            <a:ext cx="10677525" cy="657912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601C7EB-7649-4651-8969-ACAFC533B9E0}"/>
              </a:ext>
            </a:extLst>
          </p:cNvPr>
          <p:cNvCxnSpPr>
            <a:cxnSpLocks/>
          </p:cNvCxnSpPr>
          <p:nvPr/>
        </p:nvCxnSpPr>
        <p:spPr>
          <a:xfrm rot="20700000" flipV="1">
            <a:off x="6196424" y="1448238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2076008-5220-43F3-92B0-ED3E11FAE54A}"/>
              </a:ext>
            </a:extLst>
          </p:cNvPr>
          <p:cNvCxnSpPr>
            <a:cxnSpLocks/>
          </p:cNvCxnSpPr>
          <p:nvPr/>
        </p:nvCxnSpPr>
        <p:spPr>
          <a:xfrm rot="19800000" flipV="1">
            <a:off x="5997661" y="1668200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9F12223-A202-4EAF-88B2-C5E410773447}"/>
              </a:ext>
            </a:extLst>
          </p:cNvPr>
          <p:cNvCxnSpPr>
            <a:cxnSpLocks/>
          </p:cNvCxnSpPr>
          <p:nvPr/>
        </p:nvCxnSpPr>
        <p:spPr>
          <a:xfrm rot="18900000" flipV="1">
            <a:off x="5997661" y="1806473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39A1869-5907-41D5-BB7A-338306ABDEC5}"/>
              </a:ext>
            </a:extLst>
          </p:cNvPr>
          <p:cNvCxnSpPr>
            <a:cxnSpLocks/>
          </p:cNvCxnSpPr>
          <p:nvPr/>
        </p:nvCxnSpPr>
        <p:spPr>
          <a:xfrm rot="18000000" flipV="1">
            <a:off x="6047783" y="1840069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FDE20A3-FEAA-45D3-BCF2-CD6BD859A597}"/>
              </a:ext>
            </a:extLst>
          </p:cNvPr>
          <p:cNvCxnSpPr>
            <a:cxnSpLocks/>
          </p:cNvCxnSpPr>
          <p:nvPr/>
        </p:nvCxnSpPr>
        <p:spPr>
          <a:xfrm rot="17100000" flipV="1">
            <a:off x="6081717" y="1806473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63E0A05-94E1-4FD4-A552-5FA64E59C1EE}"/>
              </a:ext>
            </a:extLst>
          </p:cNvPr>
          <p:cNvCxnSpPr>
            <a:cxnSpLocks/>
          </p:cNvCxnSpPr>
          <p:nvPr/>
        </p:nvCxnSpPr>
        <p:spPr>
          <a:xfrm rot="16200000" flipV="1">
            <a:off x="6044561" y="1655417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FF358A4-AB7D-490C-BD77-B0C5D482A9CA}"/>
              </a:ext>
            </a:extLst>
          </p:cNvPr>
          <p:cNvCxnSpPr>
            <a:cxnSpLocks/>
          </p:cNvCxnSpPr>
          <p:nvPr/>
        </p:nvCxnSpPr>
        <p:spPr>
          <a:xfrm rot="15300000" flipV="1">
            <a:off x="5854378" y="1448455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4C5B7CB-35A5-4FA9-BEBF-98E4ED6FC932}"/>
              </a:ext>
            </a:extLst>
          </p:cNvPr>
          <p:cNvCxnSpPr>
            <a:cxnSpLocks/>
          </p:cNvCxnSpPr>
          <p:nvPr/>
        </p:nvCxnSpPr>
        <p:spPr>
          <a:xfrm rot="14400000" flipV="1">
            <a:off x="5204443" y="1171445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08656DC-2BCC-45AD-AE7D-5F9B2441C26A}"/>
              </a:ext>
            </a:extLst>
          </p:cNvPr>
          <p:cNvCxnSpPr>
            <a:cxnSpLocks/>
          </p:cNvCxnSpPr>
          <p:nvPr/>
        </p:nvCxnSpPr>
        <p:spPr>
          <a:xfrm rot="18000000" flipV="1">
            <a:off x="4716045" y="1853336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0B52BEE-1D22-4D01-95D9-7BBB3ABA5FE6}"/>
              </a:ext>
            </a:extLst>
          </p:cNvPr>
          <p:cNvCxnSpPr>
            <a:cxnSpLocks/>
          </p:cNvCxnSpPr>
          <p:nvPr/>
        </p:nvCxnSpPr>
        <p:spPr>
          <a:xfrm>
            <a:off x="4044214" y="1128960"/>
            <a:ext cx="5156936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C55845F-93A4-47DE-B3CC-43F7B5066B7C}"/>
              </a:ext>
            </a:extLst>
          </p:cNvPr>
          <p:cNvSpPr/>
          <p:nvPr/>
        </p:nvSpPr>
        <p:spPr>
          <a:xfrm>
            <a:off x="6404592" y="2533650"/>
            <a:ext cx="853458" cy="1371600"/>
          </a:xfrm>
          <a:custGeom>
            <a:avLst/>
            <a:gdLst>
              <a:gd name="connsiteX0" fmla="*/ 405783 w 853458"/>
              <a:gd name="connsiteY0" fmla="*/ 0 h 1371600"/>
              <a:gd name="connsiteX1" fmla="*/ 34308 w 853458"/>
              <a:gd name="connsiteY1" fmla="*/ 561975 h 1371600"/>
              <a:gd name="connsiteX2" fmla="*/ 62883 w 853458"/>
              <a:gd name="connsiteY2" fmla="*/ 1047750 h 1371600"/>
              <a:gd name="connsiteX3" fmla="*/ 443883 w 853458"/>
              <a:gd name="connsiteY3" fmla="*/ 1304925 h 1371600"/>
              <a:gd name="connsiteX4" fmla="*/ 853458 w 853458"/>
              <a:gd name="connsiteY4" fmla="*/ 13716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3458" h="1371600">
                <a:moveTo>
                  <a:pt x="405783" y="0"/>
                </a:moveTo>
                <a:cubicBezTo>
                  <a:pt x="248620" y="193675"/>
                  <a:pt x="91458" y="387350"/>
                  <a:pt x="34308" y="561975"/>
                </a:cubicBezTo>
                <a:cubicBezTo>
                  <a:pt x="-22842" y="736600"/>
                  <a:pt x="-5379" y="923925"/>
                  <a:pt x="62883" y="1047750"/>
                </a:cubicBezTo>
                <a:cubicBezTo>
                  <a:pt x="131145" y="1171575"/>
                  <a:pt x="312120" y="1250950"/>
                  <a:pt x="443883" y="1304925"/>
                </a:cubicBezTo>
                <a:cubicBezTo>
                  <a:pt x="575646" y="1358900"/>
                  <a:pt x="753446" y="1312863"/>
                  <a:pt x="853458" y="13716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CDC3F71-8BFD-4DB5-8DBE-56ED4705043F}"/>
              </a:ext>
            </a:extLst>
          </p:cNvPr>
          <p:cNvSpPr/>
          <p:nvPr/>
        </p:nvSpPr>
        <p:spPr>
          <a:xfrm>
            <a:off x="5934075" y="3905250"/>
            <a:ext cx="1295400" cy="70995"/>
          </a:xfrm>
          <a:custGeom>
            <a:avLst/>
            <a:gdLst>
              <a:gd name="connsiteX0" fmla="*/ 1295400 w 1295400"/>
              <a:gd name="connsiteY0" fmla="*/ 0 h 70995"/>
              <a:gd name="connsiteX1" fmla="*/ 0 w 1295400"/>
              <a:gd name="connsiteY1" fmla="*/ 57150 h 70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95400" h="70995">
                <a:moveTo>
                  <a:pt x="1295400" y="0"/>
                </a:moveTo>
                <a:cubicBezTo>
                  <a:pt x="702469" y="47625"/>
                  <a:pt x="109538" y="95250"/>
                  <a:pt x="0" y="571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ED27447-4042-4340-AA90-FE69D6793C3C}"/>
              </a:ext>
            </a:extLst>
          </p:cNvPr>
          <p:cNvCxnSpPr>
            <a:cxnSpLocks/>
          </p:cNvCxnSpPr>
          <p:nvPr/>
        </p:nvCxnSpPr>
        <p:spPr>
          <a:xfrm rot="18900000" flipV="1">
            <a:off x="4923438" y="1816238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007B151-B4D6-4493-9096-E18452917569}"/>
              </a:ext>
            </a:extLst>
          </p:cNvPr>
          <p:cNvCxnSpPr>
            <a:cxnSpLocks/>
          </p:cNvCxnSpPr>
          <p:nvPr/>
        </p:nvCxnSpPr>
        <p:spPr>
          <a:xfrm rot="19800000" flipV="1">
            <a:off x="4816082" y="1668200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E9E422B-D3AD-4998-9E04-D30604A19AB3}"/>
              </a:ext>
            </a:extLst>
          </p:cNvPr>
          <p:cNvCxnSpPr>
            <a:cxnSpLocks/>
          </p:cNvCxnSpPr>
          <p:nvPr/>
        </p:nvCxnSpPr>
        <p:spPr>
          <a:xfrm rot="20700000" flipV="1">
            <a:off x="4387018" y="1465303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8C38F33-5F59-4108-B958-F6F1D2613787}"/>
              </a:ext>
            </a:extLst>
          </p:cNvPr>
          <p:cNvCxnSpPr>
            <a:cxnSpLocks/>
          </p:cNvCxnSpPr>
          <p:nvPr/>
        </p:nvCxnSpPr>
        <p:spPr>
          <a:xfrm flipV="1">
            <a:off x="3640794" y="1168877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7057938-7B43-4FE6-8150-B7C3763A4531}"/>
              </a:ext>
            </a:extLst>
          </p:cNvPr>
          <p:cNvSpPr/>
          <p:nvPr/>
        </p:nvSpPr>
        <p:spPr>
          <a:xfrm>
            <a:off x="3648075" y="2468123"/>
            <a:ext cx="3181350" cy="103627"/>
          </a:xfrm>
          <a:custGeom>
            <a:avLst/>
            <a:gdLst>
              <a:gd name="connsiteX0" fmla="*/ 3181350 w 3181350"/>
              <a:gd name="connsiteY0" fmla="*/ 46477 h 103627"/>
              <a:gd name="connsiteX1" fmla="*/ 0 w 3181350"/>
              <a:gd name="connsiteY1" fmla="*/ 103627 h 103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81350" h="103627">
                <a:moveTo>
                  <a:pt x="3181350" y="46477"/>
                </a:moveTo>
                <a:cubicBezTo>
                  <a:pt x="1701006" y="-1148"/>
                  <a:pt x="220662" y="-48773"/>
                  <a:pt x="0" y="10362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556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7CDFC9B-9A38-4781-A88B-661A3C333489}"/>
              </a:ext>
            </a:extLst>
          </p:cNvPr>
          <p:cNvCxnSpPr>
            <a:cxnSpLocks/>
          </p:cNvCxnSpPr>
          <p:nvPr/>
        </p:nvCxnSpPr>
        <p:spPr>
          <a:xfrm flipV="1">
            <a:off x="6810926" y="1148010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14E2C22-E071-48A2-9C90-9DECE5642F85}"/>
              </a:ext>
            </a:extLst>
          </p:cNvPr>
          <p:cNvCxnSpPr>
            <a:cxnSpLocks/>
          </p:cNvCxnSpPr>
          <p:nvPr/>
        </p:nvCxnSpPr>
        <p:spPr>
          <a:xfrm>
            <a:off x="7248723" y="2312567"/>
            <a:ext cx="3681024" cy="185236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AA07CEE-B782-4411-8353-9E016B6BD4EB}"/>
              </a:ext>
            </a:extLst>
          </p:cNvPr>
          <p:cNvCxnSpPr>
            <a:cxnSpLocks/>
          </p:cNvCxnSpPr>
          <p:nvPr/>
        </p:nvCxnSpPr>
        <p:spPr>
          <a:xfrm flipV="1">
            <a:off x="7248723" y="1409710"/>
            <a:ext cx="3733403" cy="90285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8241A57-9FE8-49E1-9B93-BD771B81D2D3}"/>
              </a:ext>
            </a:extLst>
          </p:cNvPr>
          <p:cNvCxnSpPr>
            <a:cxnSpLocks/>
          </p:cNvCxnSpPr>
          <p:nvPr/>
        </p:nvCxnSpPr>
        <p:spPr>
          <a:xfrm>
            <a:off x="628650" y="717030"/>
            <a:ext cx="10677525" cy="657912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601C7EB-7649-4651-8969-ACAFC533B9E0}"/>
              </a:ext>
            </a:extLst>
          </p:cNvPr>
          <p:cNvCxnSpPr>
            <a:cxnSpLocks/>
          </p:cNvCxnSpPr>
          <p:nvPr/>
        </p:nvCxnSpPr>
        <p:spPr>
          <a:xfrm rot="20700000" flipV="1">
            <a:off x="6196424" y="1448238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2076008-5220-43F3-92B0-ED3E11FAE54A}"/>
              </a:ext>
            </a:extLst>
          </p:cNvPr>
          <p:cNvCxnSpPr>
            <a:cxnSpLocks/>
          </p:cNvCxnSpPr>
          <p:nvPr/>
        </p:nvCxnSpPr>
        <p:spPr>
          <a:xfrm rot="19800000" flipV="1">
            <a:off x="5997661" y="1668200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9F12223-A202-4EAF-88B2-C5E410773447}"/>
              </a:ext>
            </a:extLst>
          </p:cNvPr>
          <p:cNvCxnSpPr>
            <a:cxnSpLocks/>
          </p:cNvCxnSpPr>
          <p:nvPr/>
        </p:nvCxnSpPr>
        <p:spPr>
          <a:xfrm rot="18900000" flipV="1">
            <a:off x="5997661" y="1806473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39A1869-5907-41D5-BB7A-338306ABDEC5}"/>
              </a:ext>
            </a:extLst>
          </p:cNvPr>
          <p:cNvCxnSpPr>
            <a:cxnSpLocks/>
          </p:cNvCxnSpPr>
          <p:nvPr/>
        </p:nvCxnSpPr>
        <p:spPr>
          <a:xfrm rot="18000000" flipV="1">
            <a:off x="6047783" y="1840069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FDE20A3-FEAA-45D3-BCF2-CD6BD859A597}"/>
              </a:ext>
            </a:extLst>
          </p:cNvPr>
          <p:cNvCxnSpPr>
            <a:cxnSpLocks/>
          </p:cNvCxnSpPr>
          <p:nvPr/>
        </p:nvCxnSpPr>
        <p:spPr>
          <a:xfrm rot="17100000" flipV="1">
            <a:off x="6081717" y="1806473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63E0A05-94E1-4FD4-A552-5FA64E59C1EE}"/>
              </a:ext>
            </a:extLst>
          </p:cNvPr>
          <p:cNvCxnSpPr>
            <a:cxnSpLocks/>
          </p:cNvCxnSpPr>
          <p:nvPr/>
        </p:nvCxnSpPr>
        <p:spPr>
          <a:xfrm rot="16200000" flipV="1">
            <a:off x="6044561" y="1655417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FF358A4-AB7D-490C-BD77-B0C5D482A9CA}"/>
              </a:ext>
            </a:extLst>
          </p:cNvPr>
          <p:cNvCxnSpPr>
            <a:cxnSpLocks/>
          </p:cNvCxnSpPr>
          <p:nvPr/>
        </p:nvCxnSpPr>
        <p:spPr>
          <a:xfrm rot="15300000" flipV="1">
            <a:off x="5854378" y="1448455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4C5B7CB-35A5-4FA9-BEBF-98E4ED6FC932}"/>
              </a:ext>
            </a:extLst>
          </p:cNvPr>
          <p:cNvCxnSpPr>
            <a:cxnSpLocks/>
          </p:cNvCxnSpPr>
          <p:nvPr/>
        </p:nvCxnSpPr>
        <p:spPr>
          <a:xfrm rot="14400000" flipV="1">
            <a:off x="5204443" y="1171445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08656DC-2BCC-45AD-AE7D-5F9B2441C26A}"/>
              </a:ext>
            </a:extLst>
          </p:cNvPr>
          <p:cNvCxnSpPr>
            <a:cxnSpLocks/>
          </p:cNvCxnSpPr>
          <p:nvPr/>
        </p:nvCxnSpPr>
        <p:spPr>
          <a:xfrm rot="18000000" flipV="1">
            <a:off x="4716045" y="1853336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0B52BEE-1D22-4D01-95D9-7BBB3ABA5FE6}"/>
              </a:ext>
            </a:extLst>
          </p:cNvPr>
          <p:cNvCxnSpPr>
            <a:cxnSpLocks/>
          </p:cNvCxnSpPr>
          <p:nvPr/>
        </p:nvCxnSpPr>
        <p:spPr>
          <a:xfrm>
            <a:off x="4044214" y="1128960"/>
            <a:ext cx="5156936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781D2AC6-6BDB-4111-BFCA-BD73C82DC92A}"/>
              </a:ext>
            </a:extLst>
          </p:cNvPr>
          <p:cNvSpPr/>
          <p:nvPr/>
        </p:nvSpPr>
        <p:spPr>
          <a:xfrm>
            <a:off x="5895975" y="3914775"/>
            <a:ext cx="1343025" cy="19050"/>
          </a:xfrm>
          <a:custGeom>
            <a:avLst/>
            <a:gdLst>
              <a:gd name="connsiteX0" fmla="*/ 0 w 1343025"/>
              <a:gd name="connsiteY0" fmla="*/ 19050 h 19050"/>
              <a:gd name="connsiteX1" fmla="*/ 1343025 w 1343025"/>
              <a:gd name="connsiteY1" fmla="*/ 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43025" h="19050">
                <a:moveTo>
                  <a:pt x="0" y="19050"/>
                </a:moveTo>
                <a:lnTo>
                  <a:pt x="1343025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F930FFE-8916-49D2-BA1C-C9B089E86D81}"/>
              </a:ext>
            </a:extLst>
          </p:cNvPr>
          <p:cNvCxnSpPr>
            <a:cxnSpLocks/>
          </p:cNvCxnSpPr>
          <p:nvPr/>
        </p:nvCxnSpPr>
        <p:spPr>
          <a:xfrm rot="17100000" flipV="1">
            <a:off x="4186569" y="1813975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ACA343A-D80F-49FD-A006-0D7D66344BE4}"/>
              </a:ext>
            </a:extLst>
          </p:cNvPr>
          <p:cNvCxnSpPr>
            <a:cxnSpLocks/>
          </p:cNvCxnSpPr>
          <p:nvPr/>
        </p:nvCxnSpPr>
        <p:spPr>
          <a:xfrm rot="16200000" flipV="1">
            <a:off x="3545054" y="1655417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E0E5FA5-1864-41F2-B10C-051135AD7F75}"/>
              </a:ext>
            </a:extLst>
          </p:cNvPr>
          <p:cNvCxnSpPr>
            <a:cxnSpLocks/>
          </p:cNvCxnSpPr>
          <p:nvPr/>
        </p:nvCxnSpPr>
        <p:spPr>
          <a:xfrm rot="15300000" flipV="1">
            <a:off x="3843268" y="1464248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0861CCE-C773-4987-A20C-57082555D951}"/>
              </a:ext>
            </a:extLst>
          </p:cNvPr>
          <p:cNvCxnSpPr>
            <a:cxnSpLocks/>
          </p:cNvCxnSpPr>
          <p:nvPr/>
        </p:nvCxnSpPr>
        <p:spPr>
          <a:xfrm rot="14400000" flipV="1">
            <a:off x="4043673" y="1142652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39840C7-609F-4B37-9E1A-340B2D8539F5}"/>
              </a:ext>
            </a:extLst>
          </p:cNvPr>
          <p:cNvSpPr/>
          <p:nvPr/>
        </p:nvSpPr>
        <p:spPr>
          <a:xfrm>
            <a:off x="5447558" y="2495550"/>
            <a:ext cx="972292" cy="1457325"/>
          </a:xfrm>
          <a:custGeom>
            <a:avLst/>
            <a:gdLst>
              <a:gd name="connsiteX0" fmla="*/ 467467 w 972292"/>
              <a:gd name="connsiteY0" fmla="*/ 1457325 h 1457325"/>
              <a:gd name="connsiteX1" fmla="*/ 742 w 972292"/>
              <a:gd name="connsiteY1" fmla="*/ 1057275 h 1457325"/>
              <a:gd name="connsiteX2" fmla="*/ 562717 w 972292"/>
              <a:gd name="connsiteY2" fmla="*/ 657225 h 1457325"/>
              <a:gd name="connsiteX3" fmla="*/ 972292 w 972292"/>
              <a:gd name="connsiteY3" fmla="*/ 0 h 1457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2292" h="1457325">
                <a:moveTo>
                  <a:pt x="467467" y="1457325"/>
                </a:moveTo>
                <a:cubicBezTo>
                  <a:pt x="226167" y="1323975"/>
                  <a:pt x="-15133" y="1190625"/>
                  <a:pt x="742" y="1057275"/>
                </a:cubicBezTo>
                <a:cubicBezTo>
                  <a:pt x="16617" y="923925"/>
                  <a:pt x="400792" y="833437"/>
                  <a:pt x="562717" y="657225"/>
                </a:cubicBezTo>
                <a:cubicBezTo>
                  <a:pt x="724642" y="481013"/>
                  <a:pt x="875455" y="104775"/>
                  <a:pt x="972292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66AAA4C-82E3-48EC-9778-F146452800BF}"/>
              </a:ext>
            </a:extLst>
          </p:cNvPr>
          <p:cNvSpPr/>
          <p:nvPr/>
        </p:nvSpPr>
        <p:spPr>
          <a:xfrm>
            <a:off x="7239000" y="2552700"/>
            <a:ext cx="801776" cy="1355816"/>
          </a:xfrm>
          <a:custGeom>
            <a:avLst/>
            <a:gdLst>
              <a:gd name="connsiteX0" fmla="*/ 0 w 801776"/>
              <a:gd name="connsiteY0" fmla="*/ 1352550 h 1355816"/>
              <a:gd name="connsiteX1" fmla="*/ 390525 w 801776"/>
              <a:gd name="connsiteY1" fmla="*/ 1304925 h 1355816"/>
              <a:gd name="connsiteX2" fmla="*/ 704850 w 801776"/>
              <a:gd name="connsiteY2" fmla="*/ 1000125 h 1355816"/>
              <a:gd name="connsiteX3" fmla="*/ 781050 w 801776"/>
              <a:gd name="connsiteY3" fmla="*/ 571500 h 1355816"/>
              <a:gd name="connsiteX4" fmla="*/ 371475 w 801776"/>
              <a:gd name="connsiteY4" fmla="*/ 0 h 1355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776" h="1355816">
                <a:moveTo>
                  <a:pt x="0" y="1352550"/>
                </a:moveTo>
                <a:cubicBezTo>
                  <a:pt x="136525" y="1358106"/>
                  <a:pt x="273050" y="1363663"/>
                  <a:pt x="390525" y="1304925"/>
                </a:cubicBezTo>
                <a:cubicBezTo>
                  <a:pt x="508000" y="1246187"/>
                  <a:pt x="639763" y="1122362"/>
                  <a:pt x="704850" y="1000125"/>
                </a:cubicBezTo>
                <a:cubicBezTo>
                  <a:pt x="769937" y="877888"/>
                  <a:pt x="836613" y="738187"/>
                  <a:pt x="781050" y="571500"/>
                </a:cubicBezTo>
                <a:cubicBezTo>
                  <a:pt x="725488" y="404812"/>
                  <a:pt x="548481" y="202406"/>
                  <a:pt x="371475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F1FAA93-1F24-4A67-A53E-7976D3B80A05}"/>
              </a:ext>
            </a:extLst>
          </p:cNvPr>
          <p:cNvCxnSpPr>
            <a:stCxn id="8" idx="3"/>
            <a:endCxn id="12" idx="4"/>
          </p:cNvCxnSpPr>
          <p:nvPr/>
        </p:nvCxnSpPr>
        <p:spPr>
          <a:xfrm>
            <a:off x="6419850" y="2495550"/>
            <a:ext cx="1190625" cy="57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635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7CDFC9B-9A38-4781-A88B-661A3C333489}"/>
              </a:ext>
            </a:extLst>
          </p:cNvPr>
          <p:cNvCxnSpPr>
            <a:cxnSpLocks/>
          </p:cNvCxnSpPr>
          <p:nvPr/>
        </p:nvCxnSpPr>
        <p:spPr>
          <a:xfrm flipV="1">
            <a:off x="6238875" y="1148011"/>
            <a:ext cx="2969415" cy="1714392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14E2C22-E071-48A2-9C90-9DECE5642F85}"/>
              </a:ext>
            </a:extLst>
          </p:cNvPr>
          <p:cNvCxnSpPr>
            <a:cxnSpLocks/>
          </p:cNvCxnSpPr>
          <p:nvPr/>
        </p:nvCxnSpPr>
        <p:spPr>
          <a:xfrm>
            <a:off x="7248723" y="2312567"/>
            <a:ext cx="3681024" cy="185236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AA07CEE-B782-4411-8353-9E016B6BD4EB}"/>
              </a:ext>
            </a:extLst>
          </p:cNvPr>
          <p:cNvCxnSpPr>
            <a:cxnSpLocks/>
          </p:cNvCxnSpPr>
          <p:nvPr/>
        </p:nvCxnSpPr>
        <p:spPr>
          <a:xfrm flipV="1">
            <a:off x="7248723" y="1409710"/>
            <a:ext cx="3733403" cy="90285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0B52BEE-1D22-4D01-95D9-7BBB3ABA5FE6}"/>
              </a:ext>
            </a:extLst>
          </p:cNvPr>
          <p:cNvCxnSpPr>
            <a:cxnSpLocks/>
          </p:cNvCxnSpPr>
          <p:nvPr/>
        </p:nvCxnSpPr>
        <p:spPr>
          <a:xfrm>
            <a:off x="942975" y="1128960"/>
            <a:ext cx="8258175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2123B68-EF02-4E4F-A9E5-0AE37DA2B83A}"/>
              </a:ext>
            </a:extLst>
          </p:cNvPr>
          <p:cNvCxnSpPr>
            <a:cxnSpLocks/>
          </p:cNvCxnSpPr>
          <p:nvPr/>
        </p:nvCxnSpPr>
        <p:spPr>
          <a:xfrm rot="20700000" flipV="1">
            <a:off x="5711637" y="1503074"/>
            <a:ext cx="2969415" cy="1714392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E36EBC2-8D6B-478D-A412-74978E5DFA89}"/>
              </a:ext>
            </a:extLst>
          </p:cNvPr>
          <p:cNvCxnSpPr>
            <a:cxnSpLocks/>
          </p:cNvCxnSpPr>
          <p:nvPr/>
        </p:nvCxnSpPr>
        <p:spPr>
          <a:xfrm rot="19800000" flipV="1">
            <a:off x="5568762" y="1775522"/>
            <a:ext cx="2969415" cy="1714392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FA581FC-CCE7-4277-9B30-694F73B4D08D}"/>
              </a:ext>
            </a:extLst>
          </p:cNvPr>
          <p:cNvCxnSpPr>
            <a:cxnSpLocks/>
          </p:cNvCxnSpPr>
          <p:nvPr/>
        </p:nvCxnSpPr>
        <p:spPr>
          <a:xfrm rot="18900000" flipV="1">
            <a:off x="5603574" y="1959318"/>
            <a:ext cx="2969415" cy="1714392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B96D061-615C-485F-B2E3-B98A888F9646}"/>
              </a:ext>
            </a:extLst>
          </p:cNvPr>
          <p:cNvCxnSpPr>
            <a:cxnSpLocks/>
          </p:cNvCxnSpPr>
          <p:nvPr/>
        </p:nvCxnSpPr>
        <p:spPr>
          <a:xfrm rot="18000000" flipV="1">
            <a:off x="5764015" y="2005207"/>
            <a:ext cx="2969415" cy="1714392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A435A9D-6A80-42F5-B47A-876545C1ECA8}"/>
              </a:ext>
            </a:extLst>
          </p:cNvPr>
          <p:cNvCxnSpPr>
            <a:cxnSpLocks/>
          </p:cNvCxnSpPr>
          <p:nvPr/>
        </p:nvCxnSpPr>
        <p:spPr>
          <a:xfrm rot="17100000" flipV="1">
            <a:off x="5897351" y="1977783"/>
            <a:ext cx="2969415" cy="1714392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3B1183A-1EE4-4ED5-AE00-0F5AB683DB99}"/>
              </a:ext>
            </a:extLst>
          </p:cNvPr>
          <p:cNvCxnSpPr>
            <a:cxnSpLocks/>
          </p:cNvCxnSpPr>
          <p:nvPr/>
        </p:nvCxnSpPr>
        <p:spPr>
          <a:xfrm>
            <a:off x="3048000" y="4136475"/>
            <a:ext cx="9620250" cy="141684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85A44C5-8B7A-496F-ADA0-0D8BA8266B72}"/>
              </a:ext>
            </a:extLst>
          </p:cNvPr>
          <p:cNvCxnSpPr>
            <a:cxnSpLocks/>
          </p:cNvCxnSpPr>
          <p:nvPr/>
        </p:nvCxnSpPr>
        <p:spPr>
          <a:xfrm flipV="1">
            <a:off x="5227748" y="1163006"/>
            <a:ext cx="2969415" cy="1714392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9E7ECC1-EFAD-44EC-BD29-5393827CFF34}"/>
              </a:ext>
            </a:extLst>
          </p:cNvPr>
          <p:cNvCxnSpPr>
            <a:cxnSpLocks/>
          </p:cNvCxnSpPr>
          <p:nvPr/>
        </p:nvCxnSpPr>
        <p:spPr>
          <a:xfrm rot="20700000" flipV="1">
            <a:off x="3345886" y="1518071"/>
            <a:ext cx="2969415" cy="1714392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4CF94F6-99F1-4FA3-B595-932286024E27}"/>
              </a:ext>
            </a:extLst>
          </p:cNvPr>
          <p:cNvCxnSpPr>
            <a:cxnSpLocks/>
          </p:cNvCxnSpPr>
          <p:nvPr/>
        </p:nvCxnSpPr>
        <p:spPr>
          <a:xfrm rot="19800000" flipV="1">
            <a:off x="2772140" y="1823029"/>
            <a:ext cx="2969415" cy="1714392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1153DC5-ABB1-4119-B523-51B5AE05EFEB}"/>
              </a:ext>
            </a:extLst>
          </p:cNvPr>
          <p:cNvCxnSpPr>
            <a:cxnSpLocks/>
          </p:cNvCxnSpPr>
          <p:nvPr/>
        </p:nvCxnSpPr>
        <p:spPr>
          <a:xfrm rot="18900000" flipV="1">
            <a:off x="4486532" y="1965777"/>
            <a:ext cx="2969415" cy="1714392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BA009A9-4B02-498B-8337-2D1F2147BC56}"/>
              </a:ext>
            </a:extLst>
          </p:cNvPr>
          <p:cNvSpPr/>
          <p:nvPr/>
        </p:nvSpPr>
        <p:spPr>
          <a:xfrm>
            <a:off x="3239123" y="2879766"/>
            <a:ext cx="2288841" cy="1617397"/>
          </a:xfrm>
          <a:custGeom>
            <a:avLst/>
            <a:gdLst>
              <a:gd name="connsiteX0" fmla="*/ 2003833 w 2288841"/>
              <a:gd name="connsiteY0" fmla="*/ 0 h 1617397"/>
              <a:gd name="connsiteX1" fmla="*/ 365038 w 2288841"/>
              <a:gd name="connsiteY1" fmla="*/ 724395 h 1617397"/>
              <a:gd name="connsiteX2" fmla="*/ 157220 w 2288841"/>
              <a:gd name="connsiteY2" fmla="*/ 1264722 h 1617397"/>
              <a:gd name="connsiteX3" fmla="*/ 2288841 w 2288841"/>
              <a:gd name="connsiteY3" fmla="*/ 1579418 h 1617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8841" h="1617397">
                <a:moveTo>
                  <a:pt x="2003833" y="0"/>
                </a:moveTo>
                <a:cubicBezTo>
                  <a:pt x="1338320" y="256804"/>
                  <a:pt x="672807" y="513608"/>
                  <a:pt x="365038" y="724395"/>
                </a:cubicBezTo>
                <a:cubicBezTo>
                  <a:pt x="57269" y="935182"/>
                  <a:pt x="-163414" y="1122218"/>
                  <a:pt x="157220" y="1264722"/>
                </a:cubicBezTo>
                <a:cubicBezTo>
                  <a:pt x="477854" y="1407226"/>
                  <a:pt x="2151285" y="1726870"/>
                  <a:pt x="2288841" y="157941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656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86C050C-BD26-42D0-8BEE-9A642EB2B5FD}"/>
              </a:ext>
            </a:extLst>
          </p:cNvPr>
          <p:cNvCxnSpPr>
            <a:cxnSpLocks/>
          </p:cNvCxnSpPr>
          <p:nvPr/>
        </p:nvCxnSpPr>
        <p:spPr>
          <a:xfrm flipV="1">
            <a:off x="469075" y="95003"/>
            <a:ext cx="10022775" cy="39069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96CDB77-4630-4F7F-B681-7898794C9EAD}"/>
              </a:ext>
            </a:extLst>
          </p:cNvPr>
          <p:cNvCxnSpPr>
            <a:cxnSpLocks/>
          </p:cNvCxnSpPr>
          <p:nvPr/>
        </p:nvCxnSpPr>
        <p:spPr>
          <a:xfrm>
            <a:off x="362197" y="3621975"/>
            <a:ext cx="10943112" cy="155566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0B89D0F-B9EB-443B-B377-AE9F6E43EB80}"/>
              </a:ext>
            </a:extLst>
          </p:cNvPr>
          <p:cNvCxnSpPr>
            <a:cxnSpLocks/>
          </p:cNvCxnSpPr>
          <p:nvPr/>
        </p:nvCxnSpPr>
        <p:spPr>
          <a:xfrm flipH="1">
            <a:off x="6953003" y="1294410"/>
            <a:ext cx="486888" cy="32479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1F4214E-ED09-4601-A285-A2BED3C63E09}"/>
              </a:ext>
            </a:extLst>
          </p:cNvPr>
          <p:cNvCxnSpPr>
            <a:cxnSpLocks/>
          </p:cNvCxnSpPr>
          <p:nvPr/>
        </p:nvCxnSpPr>
        <p:spPr>
          <a:xfrm flipH="1">
            <a:off x="1145969" y="3336966"/>
            <a:ext cx="5991101" cy="39782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5E700A3-0286-4146-B320-099D56AFD929}"/>
                  </a:ext>
                </a:extLst>
              </p:cNvPr>
              <p:cNvSpPr txBox="1"/>
              <p:nvPr/>
            </p:nvSpPr>
            <p:spPr>
              <a:xfrm>
                <a:off x="7295909" y="2307817"/>
                <a:ext cx="2879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5E700A3-0286-4146-B320-099D56AFD9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5909" y="2307817"/>
                <a:ext cx="287963" cy="276999"/>
              </a:xfrm>
              <a:prstGeom prst="rect">
                <a:avLst/>
              </a:prstGeom>
              <a:blipFill>
                <a:blip r:embed="rId2"/>
                <a:stretch>
                  <a:fillRect l="-21277" r="-638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2C80F36-1202-4843-AAB3-28D9DD981639}"/>
                  </a:ext>
                </a:extLst>
              </p:cNvPr>
              <p:cNvSpPr txBox="1"/>
              <p:nvPr/>
            </p:nvSpPr>
            <p:spPr>
              <a:xfrm>
                <a:off x="7071954" y="3803072"/>
                <a:ext cx="2932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2C80F36-1202-4843-AAB3-28D9DD9816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1954" y="3803072"/>
                <a:ext cx="293285" cy="276999"/>
              </a:xfrm>
              <a:prstGeom prst="rect">
                <a:avLst/>
              </a:prstGeom>
              <a:blipFill>
                <a:blip r:embed="rId3"/>
                <a:stretch>
                  <a:fillRect l="-20833" r="-833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c 15">
            <a:extLst>
              <a:ext uri="{FF2B5EF4-FFF2-40B4-BE49-F238E27FC236}">
                <a16:creationId xmlns:a16="http://schemas.microsoft.com/office/drawing/2014/main" id="{938A982C-2D4C-4427-AFDB-BA08F568E2A4}"/>
              </a:ext>
            </a:extLst>
          </p:cNvPr>
          <p:cNvSpPr/>
          <p:nvPr/>
        </p:nvSpPr>
        <p:spPr>
          <a:xfrm>
            <a:off x="262643" y="2717965"/>
            <a:ext cx="2033649" cy="2033649"/>
          </a:xfrm>
          <a:prstGeom prst="arc">
            <a:avLst>
              <a:gd name="adj1" fmla="val 20206038"/>
              <a:gd name="adj2" fmla="val 563763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DCF99EE3-CAA8-48F4-9BF9-4EE903D00157}"/>
              </a:ext>
            </a:extLst>
          </p:cNvPr>
          <p:cNvSpPr/>
          <p:nvPr/>
        </p:nvSpPr>
        <p:spPr>
          <a:xfrm>
            <a:off x="-322217" y="2144190"/>
            <a:ext cx="2955570" cy="2955570"/>
          </a:xfrm>
          <a:prstGeom prst="arc">
            <a:avLst>
              <a:gd name="adj1" fmla="val 20595927"/>
              <a:gd name="adj2" fmla="val 35545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E4C1324-DFA0-477A-B0A4-9941CAD0CEA6}"/>
                  </a:ext>
                </a:extLst>
              </p:cNvPr>
              <p:cNvSpPr txBox="1"/>
              <p:nvPr/>
            </p:nvSpPr>
            <p:spPr>
              <a:xfrm>
                <a:off x="1861456" y="3429000"/>
                <a:ext cx="1859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α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E4C1324-DFA0-477A-B0A4-9941CAD0C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456" y="3429000"/>
                <a:ext cx="185948" cy="276999"/>
              </a:xfrm>
              <a:prstGeom prst="rect">
                <a:avLst/>
              </a:prstGeom>
              <a:blipFill>
                <a:blip r:embed="rId4"/>
                <a:stretch>
                  <a:fillRect l="-19355" r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3CF098E-2A62-4E5F-8138-DC836843A33C}"/>
                  </a:ext>
                </a:extLst>
              </p:cNvPr>
              <p:cNvSpPr txBox="1"/>
              <p:nvPr/>
            </p:nvSpPr>
            <p:spPr>
              <a:xfrm>
                <a:off x="2344366" y="3336966"/>
                <a:ext cx="199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3CF098E-2A62-4E5F-8138-DC836843A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4366" y="3336966"/>
                <a:ext cx="199349" cy="276999"/>
              </a:xfrm>
              <a:prstGeom prst="rect">
                <a:avLst/>
              </a:prstGeom>
              <a:blipFill>
                <a:blip r:embed="rId5"/>
                <a:stretch>
                  <a:fillRect l="-43750" t="-2174" r="-40625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04F9AE3-E046-423A-82C3-956E1011CA19}"/>
                  </a:ext>
                </a:extLst>
              </p:cNvPr>
              <p:cNvSpPr txBox="1"/>
              <p:nvPr/>
            </p:nvSpPr>
            <p:spPr>
              <a:xfrm>
                <a:off x="4606908" y="3236025"/>
                <a:ext cx="1862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04F9AE3-E046-423A-82C3-956E1011C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908" y="3236025"/>
                <a:ext cx="186269" cy="276999"/>
              </a:xfrm>
              <a:prstGeom prst="rect">
                <a:avLst/>
              </a:prstGeom>
              <a:blipFill>
                <a:blip r:embed="rId6"/>
                <a:stretch>
                  <a:fillRect l="-33333" r="-30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Arc 36">
            <a:extLst>
              <a:ext uri="{FF2B5EF4-FFF2-40B4-BE49-F238E27FC236}">
                <a16:creationId xmlns:a16="http://schemas.microsoft.com/office/drawing/2014/main" id="{18E64D74-12D9-41C1-BEE5-4B419C9F0FA0}"/>
              </a:ext>
            </a:extLst>
          </p:cNvPr>
          <p:cNvSpPr/>
          <p:nvPr/>
        </p:nvSpPr>
        <p:spPr>
          <a:xfrm>
            <a:off x="6726492" y="720823"/>
            <a:ext cx="1277494" cy="1277494"/>
          </a:xfrm>
          <a:prstGeom prst="arc">
            <a:avLst>
              <a:gd name="adj1" fmla="val 5516475"/>
              <a:gd name="adj2" fmla="val 9735133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C580314A-4652-4D2E-A0BF-E88B902C938E}"/>
              </a:ext>
            </a:extLst>
          </p:cNvPr>
          <p:cNvSpPr/>
          <p:nvPr/>
        </p:nvSpPr>
        <p:spPr>
          <a:xfrm>
            <a:off x="6314256" y="3917960"/>
            <a:ext cx="1277494" cy="1277494"/>
          </a:xfrm>
          <a:prstGeom prst="arc">
            <a:avLst>
              <a:gd name="adj1" fmla="val 11267107"/>
              <a:gd name="adj2" fmla="val 16681285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91A94FB-EFF0-48CE-BEC6-E383284993CC}"/>
                  </a:ext>
                </a:extLst>
              </p:cNvPr>
              <p:cNvSpPr txBox="1"/>
              <p:nvPr/>
            </p:nvSpPr>
            <p:spPr>
              <a:xfrm>
                <a:off x="7007946" y="1558085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91A94FB-EFF0-48CE-BEC6-E38328499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7946" y="1558085"/>
                <a:ext cx="180947" cy="276999"/>
              </a:xfrm>
              <a:prstGeom prst="rect">
                <a:avLst/>
              </a:prstGeom>
              <a:blipFill>
                <a:blip r:embed="rId7"/>
                <a:stretch>
                  <a:fillRect l="-34483" r="-27586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48485D1-4F37-4DD2-858B-7CB7BE69025B}"/>
                  </a:ext>
                </a:extLst>
              </p:cNvPr>
              <p:cNvSpPr txBox="1"/>
              <p:nvPr/>
            </p:nvSpPr>
            <p:spPr>
              <a:xfrm>
                <a:off x="5975267" y="4133648"/>
                <a:ext cx="10184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48485D1-4F37-4DD2-858B-7CB7BE690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267" y="4133648"/>
                <a:ext cx="1018420" cy="276999"/>
              </a:xfrm>
              <a:prstGeom prst="rect">
                <a:avLst/>
              </a:prstGeom>
              <a:blipFill>
                <a:blip r:embed="rId8"/>
                <a:stretch>
                  <a:fillRect l="-2994" r="-4790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Arc 41">
            <a:extLst>
              <a:ext uri="{FF2B5EF4-FFF2-40B4-BE49-F238E27FC236}">
                <a16:creationId xmlns:a16="http://schemas.microsoft.com/office/drawing/2014/main" id="{9C00EBAA-FB3D-4316-9608-B84048D2A615}"/>
              </a:ext>
            </a:extLst>
          </p:cNvPr>
          <p:cNvSpPr/>
          <p:nvPr/>
        </p:nvSpPr>
        <p:spPr>
          <a:xfrm>
            <a:off x="-400223" y="2048493"/>
            <a:ext cx="3304903" cy="3304903"/>
          </a:xfrm>
          <a:prstGeom prst="arc">
            <a:avLst>
              <a:gd name="adj1" fmla="val 21440867"/>
              <a:gd name="adj2" fmla="val 591453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50DE840-AC18-4321-AECE-88C8910F8EE6}"/>
                  </a:ext>
                </a:extLst>
              </p:cNvPr>
              <p:cNvSpPr txBox="1"/>
              <p:nvPr/>
            </p:nvSpPr>
            <p:spPr>
              <a:xfrm>
                <a:off x="2308804" y="3649869"/>
                <a:ext cx="61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50DE840-AC18-4321-AECE-88C8910F8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804" y="3649869"/>
                <a:ext cx="619913" cy="276999"/>
              </a:xfrm>
              <a:prstGeom prst="rect">
                <a:avLst/>
              </a:prstGeom>
              <a:blipFill>
                <a:blip r:embed="rId9"/>
                <a:stretch>
                  <a:fillRect l="-4950" t="-4444" r="-12871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1309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CB1E12D-D42E-44CF-AAED-31D208836752}"/>
              </a:ext>
            </a:extLst>
          </p:cNvPr>
          <p:cNvCxnSpPr>
            <a:cxnSpLocks/>
          </p:cNvCxnSpPr>
          <p:nvPr/>
        </p:nvCxnSpPr>
        <p:spPr>
          <a:xfrm>
            <a:off x="736846" y="2357019"/>
            <a:ext cx="2359973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75088EE-390E-47DF-8520-D7CE7880D850}"/>
              </a:ext>
            </a:extLst>
          </p:cNvPr>
          <p:cNvCxnSpPr>
            <a:cxnSpLocks/>
          </p:cNvCxnSpPr>
          <p:nvPr/>
        </p:nvCxnSpPr>
        <p:spPr>
          <a:xfrm>
            <a:off x="2232733" y="2357020"/>
            <a:ext cx="0" cy="280978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8781DAC-B976-4AF3-9D98-110E15C04608}"/>
              </a:ext>
            </a:extLst>
          </p:cNvPr>
          <p:cNvCxnSpPr>
            <a:cxnSpLocks/>
          </p:cNvCxnSpPr>
          <p:nvPr/>
        </p:nvCxnSpPr>
        <p:spPr>
          <a:xfrm>
            <a:off x="1509203" y="5166805"/>
            <a:ext cx="27609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B04B5FF-BBB6-4EAE-9448-81927782EFEF}"/>
              </a:ext>
            </a:extLst>
          </p:cNvPr>
          <p:cNvCxnSpPr>
            <a:cxnSpLocks/>
          </p:cNvCxnSpPr>
          <p:nvPr/>
        </p:nvCxnSpPr>
        <p:spPr>
          <a:xfrm>
            <a:off x="1310730" y="628165"/>
            <a:ext cx="2508066" cy="23990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E272A6C9-5909-416A-895F-3F6F9C9CD9F8}"/>
              </a:ext>
            </a:extLst>
          </p:cNvPr>
          <p:cNvSpPr/>
          <p:nvPr/>
        </p:nvSpPr>
        <p:spPr>
          <a:xfrm>
            <a:off x="2086252" y="2210539"/>
            <a:ext cx="292963" cy="2929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0A54E4C-4944-4593-9220-12A9B037E1E9}"/>
                  </a:ext>
                </a:extLst>
              </p:cNvPr>
              <p:cNvSpPr txBox="1"/>
              <p:nvPr/>
            </p:nvSpPr>
            <p:spPr>
              <a:xfrm>
                <a:off x="2282586" y="3623412"/>
                <a:ext cx="1932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0A54E4C-4944-4593-9220-12A9B037E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586" y="3623412"/>
                <a:ext cx="193258" cy="276999"/>
              </a:xfrm>
              <a:prstGeom prst="rect">
                <a:avLst/>
              </a:prstGeom>
              <a:blipFill>
                <a:blip r:embed="rId2"/>
                <a:stretch>
                  <a:fillRect l="-31250" r="-25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891B9DB-48CA-40F6-BAD5-46E78CC79A62}"/>
              </a:ext>
            </a:extLst>
          </p:cNvPr>
          <p:cNvCxnSpPr>
            <a:cxnSpLocks/>
          </p:cNvCxnSpPr>
          <p:nvPr/>
        </p:nvCxnSpPr>
        <p:spPr>
          <a:xfrm>
            <a:off x="3808519" y="4998128"/>
            <a:ext cx="0" cy="346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032EAC1-4463-4C37-8A0C-4B5168FD45FE}"/>
              </a:ext>
            </a:extLst>
          </p:cNvPr>
          <p:cNvCxnSpPr/>
          <p:nvPr/>
        </p:nvCxnSpPr>
        <p:spPr>
          <a:xfrm>
            <a:off x="1519557" y="4998128"/>
            <a:ext cx="0" cy="346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Brace 24">
            <a:extLst>
              <a:ext uri="{FF2B5EF4-FFF2-40B4-BE49-F238E27FC236}">
                <a16:creationId xmlns:a16="http://schemas.microsoft.com/office/drawing/2014/main" id="{780DAE9B-AD72-495E-8888-E2C40BDF7B5F}"/>
              </a:ext>
            </a:extLst>
          </p:cNvPr>
          <p:cNvSpPr/>
          <p:nvPr/>
        </p:nvSpPr>
        <p:spPr>
          <a:xfrm rot="5400000">
            <a:off x="2418045" y="4513928"/>
            <a:ext cx="512617" cy="228888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F4C4067-8443-48BF-9E9C-4C42FBE000DD}"/>
                  </a:ext>
                </a:extLst>
              </p:cNvPr>
              <p:cNvSpPr txBox="1"/>
              <p:nvPr/>
            </p:nvSpPr>
            <p:spPr>
              <a:xfrm>
                <a:off x="2553025" y="5952836"/>
                <a:ext cx="2543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F4C4067-8443-48BF-9E9C-4C42FBE00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3025" y="5952836"/>
                <a:ext cx="254364" cy="276999"/>
              </a:xfrm>
              <a:prstGeom prst="rect">
                <a:avLst/>
              </a:prstGeom>
              <a:blipFill>
                <a:blip r:embed="rId3"/>
                <a:stretch>
                  <a:fillRect l="-23810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FC85B9A-F573-444E-ACD3-BC5A17C69D32}"/>
                  </a:ext>
                </a:extLst>
              </p:cNvPr>
              <p:cNvSpPr txBox="1"/>
              <p:nvPr/>
            </p:nvSpPr>
            <p:spPr>
              <a:xfrm>
                <a:off x="918833" y="2072037"/>
                <a:ext cx="7590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𝑜𝑢𝑡𝑝𝑢𝑡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FC85B9A-F573-444E-ACD3-BC5A17C69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33" y="2072037"/>
                <a:ext cx="759054" cy="276999"/>
              </a:xfrm>
              <a:prstGeom prst="rect">
                <a:avLst/>
              </a:prstGeom>
              <a:blipFill>
                <a:blip r:embed="rId4"/>
                <a:stretch>
                  <a:fillRect l="-9677" r="-9677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2A5C51A-FF39-4409-8066-716515E4D039}"/>
              </a:ext>
            </a:extLst>
          </p:cNvPr>
          <p:cNvCxnSpPr>
            <a:cxnSpLocks/>
          </p:cNvCxnSpPr>
          <p:nvPr/>
        </p:nvCxnSpPr>
        <p:spPr>
          <a:xfrm flipH="1">
            <a:off x="3808519" y="2480990"/>
            <a:ext cx="785799" cy="5462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272E3E0-F9E2-4D33-8F40-AB8E60E23FCD}"/>
              </a:ext>
            </a:extLst>
          </p:cNvPr>
          <p:cNvCxnSpPr>
            <a:cxnSpLocks/>
          </p:cNvCxnSpPr>
          <p:nvPr/>
        </p:nvCxnSpPr>
        <p:spPr>
          <a:xfrm>
            <a:off x="6115806" y="3477365"/>
            <a:ext cx="3685142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2F30690-E4E4-4827-B8D4-8F5F11CD3C89}"/>
              </a:ext>
            </a:extLst>
          </p:cNvPr>
          <p:cNvCxnSpPr>
            <a:cxnSpLocks/>
            <a:stCxn id="56" idx="4"/>
          </p:cNvCxnSpPr>
          <p:nvPr/>
        </p:nvCxnSpPr>
        <p:spPr>
          <a:xfrm>
            <a:off x="7611694" y="3645572"/>
            <a:ext cx="0" cy="152123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BDBB5CB-D9CA-4291-B0D2-F982B8C66B96}"/>
              </a:ext>
            </a:extLst>
          </p:cNvPr>
          <p:cNvCxnSpPr>
            <a:cxnSpLocks/>
          </p:cNvCxnSpPr>
          <p:nvPr/>
        </p:nvCxnSpPr>
        <p:spPr>
          <a:xfrm>
            <a:off x="6888163" y="5166805"/>
            <a:ext cx="27609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C5B8F60-C53E-42F0-B76C-A9D4CC6241A1}"/>
              </a:ext>
            </a:extLst>
          </p:cNvPr>
          <p:cNvCxnSpPr>
            <a:cxnSpLocks/>
          </p:cNvCxnSpPr>
          <p:nvPr/>
        </p:nvCxnSpPr>
        <p:spPr>
          <a:xfrm>
            <a:off x="6689690" y="628165"/>
            <a:ext cx="2508066" cy="23990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B3B3873D-6075-4BCE-90DE-D3FDB2B487CE}"/>
              </a:ext>
            </a:extLst>
          </p:cNvPr>
          <p:cNvSpPr/>
          <p:nvPr/>
        </p:nvSpPr>
        <p:spPr>
          <a:xfrm>
            <a:off x="7465212" y="3352609"/>
            <a:ext cx="292963" cy="2929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734CED7-4C40-4FF7-A728-B33AB14CFB88}"/>
                  </a:ext>
                </a:extLst>
              </p:cNvPr>
              <p:cNvSpPr txBox="1"/>
              <p:nvPr/>
            </p:nvSpPr>
            <p:spPr>
              <a:xfrm>
                <a:off x="7654147" y="4116978"/>
                <a:ext cx="1932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734CED7-4C40-4FF7-A728-B33AB14CF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4147" y="4116978"/>
                <a:ext cx="193258" cy="276999"/>
              </a:xfrm>
              <a:prstGeom prst="rect">
                <a:avLst/>
              </a:prstGeom>
              <a:blipFill>
                <a:blip r:embed="rId5"/>
                <a:stretch>
                  <a:fillRect l="-32258" r="-2903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F08B76C-0D6E-4251-BDA6-F3A12457DA8D}"/>
              </a:ext>
            </a:extLst>
          </p:cNvPr>
          <p:cNvCxnSpPr>
            <a:cxnSpLocks/>
          </p:cNvCxnSpPr>
          <p:nvPr/>
        </p:nvCxnSpPr>
        <p:spPr>
          <a:xfrm>
            <a:off x="9187479" y="4998128"/>
            <a:ext cx="0" cy="346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2FF65A1-76FD-4520-84BD-870CE2D6660D}"/>
              </a:ext>
            </a:extLst>
          </p:cNvPr>
          <p:cNvCxnSpPr/>
          <p:nvPr/>
        </p:nvCxnSpPr>
        <p:spPr>
          <a:xfrm>
            <a:off x="6898517" y="4998128"/>
            <a:ext cx="0" cy="346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ight Brace 59">
            <a:extLst>
              <a:ext uri="{FF2B5EF4-FFF2-40B4-BE49-F238E27FC236}">
                <a16:creationId xmlns:a16="http://schemas.microsoft.com/office/drawing/2014/main" id="{E89C7E9D-9119-43AE-BAD8-C2D262778994}"/>
              </a:ext>
            </a:extLst>
          </p:cNvPr>
          <p:cNvSpPr/>
          <p:nvPr/>
        </p:nvSpPr>
        <p:spPr>
          <a:xfrm rot="5400000">
            <a:off x="7797005" y="4513928"/>
            <a:ext cx="512617" cy="228888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5F81E59-8900-492C-9089-B0492FD9335B}"/>
                  </a:ext>
                </a:extLst>
              </p:cNvPr>
              <p:cNvSpPr txBox="1"/>
              <p:nvPr/>
            </p:nvSpPr>
            <p:spPr>
              <a:xfrm>
                <a:off x="7931985" y="5952836"/>
                <a:ext cx="2543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5F81E59-8900-492C-9089-B0492FD93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1985" y="5952836"/>
                <a:ext cx="254364" cy="276999"/>
              </a:xfrm>
              <a:prstGeom prst="rect">
                <a:avLst/>
              </a:prstGeom>
              <a:blipFill>
                <a:blip r:embed="rId6"/>
                <a:stretch>
                  <a:fillRect l="-21429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F5969BE-7E79-46CC-9A5D-8A9CBAFD3739}"/>
                  </a:ext>
                </a:extLst>
              </p:cNvPr>
              <p:cNvSpPr txBox="1"/>
              <p:nvPr/>
            </p:nvSpPr>
            <p:spPr>
              <a:xfrm>
                <a:off x="6297793" y="3192383"/>
                <a:ext cx="75905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𝑜𝑢𝑡𝑝𝑢𝑡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F5969BE-7E79-46CC-9A5D-8A9CBAFD3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793" y="3192383"/>
                <a:ext cx="759054" cy="276999"/>
              </a:xfrm>
              <a:prstGeom prst="rect">
                <a:avLst/>
              </a:prstGeom>
              <a:blipFill>
                <a:blip r:embed="rId7"/>
                <a:stretch>
                  <a:fillRect l="-8800" r="-9600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CC4A6EB-B020-43B7-92CA-E243D1C2AECD}"/>
              </a:ext>
            </a:extLst>
          </p:cNvPr>
          <p:cNvCxnSpPr>
            <a:cxnSpLocks/>
          </p:cNvCxnSpPr>
          <p:nvPr/>
        </p:nvCxnSpPr>
        <p:spPr>
          <a:xfrm flipH="1">
            <a:off x="9187479" y="2480990"/>
            <a:ext cx="785799" cy="5462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E342A82-8EB3-46E6-946A-0BC995C21769}"/>
              </a:ext>
            </a:extLst>
          </p:cNvPr>
          <p:cNvCxnSpPr>
            <a:cxnSpLocks/>
          </p:cNvCxnSpPr>
          <p:nvPr/>
        </p:nvCxnSpPr>
        <p:spPr>
          <a:xfrm>
            <a:off x="6042767" y="1727178"/>
            <a:ext cx="3137852" cy="3007127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8410E8A-394E-46CA-931A-37E25FAEFD44}"/>
                  </a:ext>
                </a:extLst>
              </p:cNvPr>
              <p:cNvSpPr txBox="1"/>
              <p:nvPr/>
            </p:nvSpPr>
            <p:spPr>
              <a:xfrm rot="2700000">
                <a:off x="6438761" y="2025331"/>
                <a:ext cx="75905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𝑜𝑢𝑡𝑝𝑢𝑡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8410E8A-394E-46CA-931A-37E25FAEF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0000">
                <a:off x="6438761" y="2025331"/>
                <a:ext cx="759054" cy="276999"/>
              </a:xfrm>
              <a:prstGeom prst="rect">
                <a:avLst/>
              </a:prstGeom>
              <a:blipFill>
                <a:blip r:embed="rId8"/>
                <a:stretch>
                  <a:fillRect l="-14050" t="-4098" r="-4959" b="-13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476CD09-C4D7-4F15-B590-BFBE55E47A82}"/>
              </a:ext>
            </a:extLst>
          </p:cNvPr>
          <p:cNvCxnSpPr>
            <a:cxnSpLocks/>
          </p:cNvCxnSpPr>
          <p:nvPr/>
        </p:nvCxnSpPr>
        <p:spPr>
          <a:xfrm flipH="1">
            <a:off x="9180619" y="4164990"/>
            <a:ext cx="713176" cy="569315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674E77C-F671-4635-99CD-42A571C4BBB8}"/>
                  </a:ext>
                </a:extLst>
              </p:cNvPr>
              <p:cNvSpPr txBox="1"/>
              <p:nvPr/>
            </p:nvSpPr>
            <p:spPr>
              <a:xfrm>
                <a:off x="3096819" y="2025330"/>
                <a:ext cx="2869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674E77C-F671-4635-99CD-42A571C4B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6819" y="2025330"/>
                <a:ext cx="286937" cy="276999"/>
              </a:xfrm>
              <a:prstGeom prst="rect">
                <a:avLst/>
              </a:prstGeom>
              <a:blipFill>
                <a:blip r:embed="rId9"/>
                <a:stretch>
                  <a:fillRect l="-19149" r="-1914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57CFA755-95F1-4D90-BBF9-639E16087420}"/>
                  </a:ext>
                </a:extLst>
              </p:cNvPr>
              <p:cNvSpPr txBox="1"/>
              <p:nvPr/>
            </p:nvSpPr>
            <p:spPr>
              <a:xfrm>
                <a:off x="9054287" y="4389933"/>
                <a:ext cx="2869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57CFA755-95F1-4D90-BBF9-639E16087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287" y="4389933"/>
                <a:ext cx="286937" cy="276999"/>
              </a:xfrm>
              <a:prstGeom prst="rect">
                <a:avLst/>
              </a:prstGeom>
              <a:blipFill>
                <a:blip r:embed="rId10"/>
                <a:stretch>
                  <a:fillRect l="-19149" r="-1914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6892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86C050C-BD26-42D0-8BEE-9A642EB2B5FD}"/>
              </a:ext>
            </a:extLst>
          </p:cNvPr>
          <p:cNvCxnSpPr>
            <a:cxnSpLocks/>
          </p:cNvCxnSpPr>
          <p:nvPr/>
        </p:nvCxnSpPr>
        <p:spPr>
          <a:xfrm flipV="1">
            <a:off x="469075" y="95003"/>
            <a:ext cx="10022775" cy="39069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96CDB77-4630-4F7F-B681-7898794C9EAD}"/>
              </a:ext>
            </a:extLst>
          </p:cNvPr>
          <p:cNvCxnSpPr>
            <a:cxnSpLocks/>
          </p:cNvCxnSpPr>
          <p:nvPr/>
        </p:nvCxnSpPr>
        <p:spPr>
          <a:xfrm>
            <a:off x="362197" y="3621975"/>
            <a:ext cx="10943112" cy="155566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0B89D0F-B9EB-443B-B377-AE9F6E43EB80}"/>
              </a:ext>
            </a:extLst>
          </p:cNvPr>
          <p:cNvCxnSpPr>
            <a:cxnSpLocks/>
          </p:cNvCxnSpPr>
          <p:nvPr/>
        </p:nvCxnSpPr>
        <p:spPr>
          <a:xfrm flipH="1">
            <a:off x="6953003" y="1294410"/>
            <a:ext cx="486888" cy="32479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1F4214E-ED09-4601-A285-A2BED3C63E09}"/>
              </a:ext>
            </a:extLst>
          </p:cNvPr>
          <p:cNvCxnSpPr>
            <a:cxnSpLocks/>
          </p:cNvCxnSpPr>
          <p:nvPr/>
        </p:nvCxnSpPr>
        <p:spPr>
          <a:xfrm flipH="1">
            <a:off x="1145970" y="2584816"/>
            <a:ext cx="6097978" cy="114997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5E700A3-0286-4146-B320-099D56AFD929}"/>
                  </a:ext>
                </a:extLst>
              </p:cNvPr>
              <p:cNvSpPr txBox="1"/>
              <p:nvPr/>
            </p:nvSpPr>
            <p:spPr>
              <a:xfrm>
                <a:off x="7289994" y="2144190"/>
                <a:ext cx="2879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5E700A3-0286-4146-B320-099D56AFD9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9994" y="2144190"/>
                <a:ext cx="287963" cy="276999"/>
              </a:xfrm>
              <a:prstGeom prst="rect">
                <a:avLst/>
              </a:prstGeom>
              <a:blipFill>
                <a:blip r:embed="rId2"/>
                <a:stretch>
                  <a:fillRect l="-21277" r="-638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2C80F36-1202-4843-AAB3-28D9DD981639}"/>
                  </a:ext>
                </a:extLst>
              </p:cNvPr>
              <p:cNvSpPr txBox="1"/>
              <p:nvPr/>
            </p:nvSpPr>
            <p:spPr>
              <a:xfrm>
                <a:off x="7166339" y="3465207"/>
                <a:ext cx="2932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2C80F36-1202-4843-AAB3-28D9DD9816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6339" y="3465207"/>
                <a:ext cx="293285" cy="276999"/>
              </a:xfrm>
              <a:prstGeom prst="rect">
                <a:avLst/>
              </a:prstGeom>
              <a:blipFill>
                <a:blip r:embed="rId3"/>
                <a:stretch>
                  <a:fillRect l="-20833" r="-625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c 15">
            <a:extLst>
              <a:ext uri="{FF2B5EF4-FFF2-40B4-BE49-F238E27FC236}">
                <a16:creationId xmlns:a16="http://schemas.microsoft.com/office/drawing/2014/main" id="{938A982C-2D4C-4427-AFDB-BA08F568E2A4}"/>
              </a:ext>
            </a:extLst>
          </p:cNvPr>
          <p:cNvSpPr/>
          <p:nvPr/>
        </p:nvSpPr>
        <p:spPr>
          <a:xfrm>
            <a:off x="262643" y="2717965"/>
            <a:ext cx="2033649" cy="2033649"/>
          </a:xfrm>
          <a:prstGeom prst="arc">
            <a:avLst>
              <a:gd name="adj1" fmla="val 20206038"/>
              <a:gd name="adj2" fmla="val 563763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DCF99EE3-CAA8-48F4-9BF9-4EE903D00157}"/>
              </a:ext>
            </a:extLst>
          </p:cNvPr>
          <p:cNvSpPr/>
          <p:nvPr/>
        </p:nvSpPr>
        <p:spPr>
          <a:xfrm>
            <a:off x="-322217" y="2144190"/>
            <a:ext cx="2955570" cy="2955570"/>
          </a:xfrm>
          <a:prstGeom prst="arc">
            <a:avLst>
              <a:gd name="adj1" fmla="val 20595927"/>
              <a:gd name="adj2" fmla="val 2126598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E4C1324-DFA0-477A-B0A4-9941CAD0CEA6}"/>
                  </a:ext>
                </a:extLst>
              </p:cNvPr>
              <p:cNvSpPr txBox="1"/>
              <p:nvPr/>
            </p:nvSpPr>
            <p:spPr>
              <a:xfrm>
                <a:off x="1831321" y="3545668"/>
                <a:ext cx="1859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α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E4C1324-DFA0-477A-B0A4-9941CAD0C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1321" y="3545668"/>
                <a:ext cx="185948" cy="276999"/>
              </a:xfrm>
              <a:prstGeom prst="rect">
                <a:avLst/>
              </a:prstGeom>
              <a:blipFill>
                <a:blip r:embed="rId4"/>
                <a:stretch>
                  <a:fillRect l="-19355" r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3CF098E-2A62-4E5F-8138-DC836843A33C}"/>
                  </a:ext>
                </a:extLst>
              </p:cNvPr>
              <p:cNvSpPr txBox="1"/>
              <p:nvPr/>
            </p:nvSpPr>
            <p:spPr>
              <a:xfrm>
                <a:off x="2340918" y="3211960"/>
                <a:ext cx="199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3CF098E-2A62-4E5F-8138-DC836843A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918" y="3211960"/>
                <a:ext cx="199349" cy="276999"/>
              </a:xfrm>
              <a:prstGeom prst="rect">
                <a:avLst/>
              </a:prstGeom>
              <a:blipFill>
                <a:blip r:embed="rId5"/>
                <a:stretch>
                  <a:fillRect l="-42424" t="-2222" r="-3636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04F9AE3-E046-423A-82C3-956E1011CA19}"/>
                  </a:ext>
                </a:extLst>
              </p:cNvPr>
              <p:cNvSpPr txBox="1"/>
              <p:nvPr/>
            </p:nvSpPr>
            <p:spPr>
              <a:xfrm>
                <a:off x="4606908" y="3236025"/>
                <a:ext cx="1862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04F9AE3-E046-423A-82C3-956E1011C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908" y="3236025"/>
                <a:ext cx="186269" cy="276999"/>
              </a:xfrm>
              <a:prstGeom prst="rect">
                <a:avLst/>
              </a:prstGeom>
              <a:blipFill>
                <a:blip r:embed="rId6"/>
                <a:stretch>
                  <a:fillRect l="-33333" r="-30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Arc 36">
            <a:extLst>
              <a:ext uri="{FF2B5EF4-FFF2-40B4-BE49-F238E27FC236}">
                <a16:creationId xmlns:a16="http://schemas.microsoft.com/office/drawing/2014/main" id="{18E64D74-12D9-41C1-BEE5-4B419C9F0FA0}"/>
              </a:ext>
            </a:extLst>
          </p:cNvPr>
          <p:cNvSpPr/>
          <p:nvPr/>
        </p:nvSpPr>
        <p:spPr>
          <a:xfrm>
            <a:off x="6726492" y="720823"/>
            <a:ext cx="1277494" cy="1277494"/>
          </a:xfrm>
          <a:prstGeom prst="arc">
            <a:avLst>
              <a:gd name="adj1" fmla="val 5516475"/>
              <a:gd name="adj2" fmla="val 9735133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C580314A-4652-4D2E-A0BF-E88B902C938E}"/>
              </a:ext>
            </a:extLst>
          </p:cNvPr>
          <p:cNvSpPr/>
          <p:nvPr/>
        </p:nvSpPr>
        <p:spPr>
          <a:xfrm>
            <a:off x="6314256" y="3917960"/>
            <a:ext cx="1277494" cy="1277494"/>
          </a:xfrm>
          <a:prstGeom prst="arc">
            <a:avLst>
              <a:gd name="adj1" fmla="val 11267107"/>
              <a:gd name="adj2" fmla="val 16681285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91A94FB-EFF0-48CE-BEC6-E383284993CC}"/>
                  </a:ext>
                </a:extLst>
              </p:cNvPr>
              <p:cNvSpPr txBox="1"/>
              <p:nvPr/>
            </p:nvSpPr>
            <p:spPr>
              <a:xfrm>
                <a:off x="7007946" y="1558085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91A94FB-EFF0-48CE-BEC6-E38328499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7946" y="1558085"/>
                <a:ext cx="180947" cy="276999"/>
              </a:xfrm>
              <a:prstGeom prst="rect">
                <a:avLst/>
              </a:prstGeom>
              <a:blipFill>
                <a:blip r:embed="rId7"/>
                <a:stretch>
                  <a:fillRect l="-34483" r="-27586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48485D1-4F37-4DD2-858B-7CB7BE69025B}"/>
                  </a:ext>
                </a:extLst>
              </p:cNvPr>
              <p:cNvSpPr txBox="1"/>
              <p:nvPr/>
            </p:nvSpPr>
            <p:spPr>
              <a:xfrm>
                <a:off x="5975267" y="4133648"/>
                <a:ext cx="10184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48485D1-4F37-4DD2-858B-7CB7BE690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267" y="4133648"/>
                <a:ext cx="1018420" cy="276999"/>
              </a:xfrm>
              <a:prstGeom prst="rect">
                <a:avLst/>
              </a:prstGeom>
              <a:blipFill>
                <a:blip r:embed="rId8"/>
                <a:stretch>
                  <a:fillRect l="-2994" r="-4790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Arc 41">
            <a:extLst>
              <a:ext uri="{FF2B5EF4-FFF2-40B4-BE49-F238E27FC236}">
                <a16:creationId xmlns:a16="http://schemas.microsoft.com/office/drawing/2014/main" id="{9C00EBAA-FB3D-4316-9608-B84048D2A615}"/>
              </a:ext>
            </a:extLst>
          </p:cNvPr>
          <p:cNvSpPr/>
          <p:nvPr/>
        </p:nvSpPr>
        <p:spPr>
          <a:xfrm>
            <a:off x="-400223" y="2048493"/>
            <a:ext cx="3304903" cy="3304903"/>
          </a:xfrm>
          <a:prstGeom prst="arc">
            <a:avLst>
              <a:gd name="adj1" fmla="val 20989709"/>
              <a:gd name="adj2" fmla="val 591453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50DE840-AC18-4321-AECE-88C8910F8EE6}"/>
                  </a:ext>
                </a:extLst>
              </p:cNvPr>
              <p:cNvSpPr txBox="1"/>
              <p:nvPr/>
            </p:nvSpPr>
            <p:spPr>
              <a:xfrm>
                <a:off x="2333263" y="3550276"/>
                <a:ext cx="61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50DE840-AC18-4321-AECE-88C8910F8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263" y="3550276"/>
                <a:ext cx="619913" cy="276999"/>
              </a:xfrm>
              <a:prstGeom prst="rect">
                <a:avLst/>
              </a:prstGeom>
              <a:blipFill>
                <a:blip r:embed="rId9"/>
                <a:stretch>
                  <a:fillRect l="-4950" t="-2174" r="-12871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3583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86C050C-BD26-42D0-8BEE-9A642EB2B5FD}"/>
              </a:ext>
            </a:extLst>
          </p:cNvPr>
          <p:cNvCxnSpPr>
            <a:cxnSpLocks/>
          </p:cNvCxnSpPr>
          <p:nvPr/>
        </p:nvCxnSpPr>
        <p:spPr>
          <a:xfrm flipV="1">
            <a:off x="1038687" y="95004"/>
            <a:ext cx="9453163" cy="604217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0B89D0F-B9EB-443B-B377-AE9F6E43EB80}"/>
              </a:ext>
            </a:extLst>
          </p:cNvPr>
          <p:cNvCxnSpPr>
            <a:cxnSpLocks/>
          </p:cNvCxnSpPr>
          <p:nvPr/>
        </p:nvCxnSpPr>
        <p:spPr>
          <a:xfrm flipH="1">
            <a:off x="7004034" y="1768842"/>
            <a:ext cx="910011" cy="387735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1F4214E-ED09-4601-A285-A2BED3C63E09}"/>
              </a:ext>
            </a:extLst>
          </p:cNvPr>
          <p:cNvCxnSpPr>
            <a:cxnSpLocks/>
          </p:cNvCxnSpPr>
          <p:nvPr/>
        </p:nvCxnSpPr>
        <p:spPr>
          <a:xfrm flipH="1">
            <a:off x="1831323" y="3932808"/>
            <a:ext cx="5551916" cy="17172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5E700A3-0286-4146-B320-099D56AFD929}"/>
                  </a:ext>
                </a:extLst>
              </p:cNvPr>
              <p:cNvSpPr txBox="1"/>
              <p:nvPr/>
            </p:nvSpPr>
            <p:spPr>
              <a:xfrm>
                <a:off x="7662083" y="2681139"/>
                <a:ext cx="2879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5E700A3-0286-4146-B320-099D56AFD9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2083" y="2681139"/>
                <a:ext cx="287963" cy="276999"/>
              </a:xfrm>
              <a:prstGeom prst="rect">
                <a:avLst/>
              </a:prstGeom>
              <a:blipFill>
                <a:blip r:embed="rId2"/>
                <a:stretch>
                  <a:fillRect l="-21277" r="-638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2C80F36-1202-4843-AAB3-28D9DD981639}"/>
                  </a:ext>
                </a:extLst>
              </p:cNvPr>
              <p:cNvSpPr txBox="1"/>
              <p:nvPr/>
            </p:nvSpPr>
            <p:spPr>
              <a:xfrm>
                <a:off x="7236597" y="4705684"/>
                <a:ext cx="2932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2C80F36-1202-4843-AAB3-28D9DD9816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597" y="4705684"/>
                <a:ext cx="293285" cy="276999"/>
              </a:xfrm>
              <a:prstGeom prst="rect">
                <a:avLst/>
              </a:prstGeom>
              <a:blipFill>
                <a:blip r:embed="rId3"/>
                <a:stretch>
                  <a:fillRect l="-20833" r="-833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04224C-F9E6-4ADD-A162-A97A9B2A04FF}"/>
              </a:ext>
            </a:extLst>
          </p:cNvPr>
          <p:cNvCxnSpPr/>
          <p:nvPr/>
        </p:nvCxnSpPr>
        <p:spPr>
          <a:xfrm flipH="1">
            <a:off x="577049" y="5646198"/>
            <a:ext cx="1042238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145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4462EAA6-44B4-4518-9386-7D22F489160E}"/>
              </a:ext>
            </a:extLst>
          </p:cNvPr>
          <p:cNvCxnSpPr>
            <a:cxnSpLocks/>
          </p:cNvCxnSpPr>
          <p:nvPr/>
        </p:nvCxnSpPr>
        <p:spPr>
          <a:xfrm>
            <a:off x="1105356" y="3684824"/>
            <a:ext cx="1390131" cy="742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6A92C11-D3AE-464F-9FBE-9E8E1F00A251}"/>
              </a:ext>
            </a:extLst>
          </p:cNvPr>
          <p:cNvCxnSpPr>
            <a:cxnSpLocks/>
          </p:cNvCxnSpPr>
          <p:nvPr/>
        </p:nvCxnSpPr>
        <p:spPr>
          <a:xfrm flipV="1">
            <a:off x="1494215" y="2337572"/>
            <a:ext cx="1865264" cy="352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AF02FCDA-4A18-4BD3-BBE7-100458484F35}"/>
              </a:ext>
            </a:extLst>
          </p:cNvPr>
          <p:cNvCxnSpPr>
            <a:cxnSpLocks/>
          </p:cNvCxnSpPr>
          <p:nvPr/>
        </p:nvCxnSpPr>
        <p:spPr>
          <a:xfrm flipV="1">
            <a:off x="2627724" y="3229976"/>
            <a:ext cx="516343" cy="102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4FF58A76-8A3F-4DBC-BA59-5FCFDAE8706B}"/>
              </a:ext>
            </a:extLst>
          </p:cNvPr>
          <p:cNvCxnSpPr>
            <a:cxnSpLocks/>
          </p:cNvCxnSpPr>
          <p:nvPr/>
        </p:nvCxnSpPr>
        <p:spPr>
          <a:xfrm>
            <a:off x="2627724" y="3332063"/>
            <a:ext cx="578807" cy="503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FBFBE490-2958-46D9-B45D-AEC27628C7D7}"/>
              </a:ext>
            </a:extLst>
          </p:cNvPr>
          <p:cNvCxnSpPr>
            <a:cxnSpLocks/>
          </p:cNvCxnSpPr>
          <p:nvPr/>
        </p:nvCxnSpPr>
        <p:spPr>
          <a:xfrm flipV="1">
            <a:off x="3146102" y="2333962"/>
            <a:ext cx="218100" cy="900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6711E5D-7E7F-4334-BCEA-6E3DD91D295A}"/>
              </a:ext>
            </a:extLst>
          </p:cNvPr>
          <p:cNvCxnSpPr>
            <a:cxnSpLocks/>
          </p:cNvCxnSpPr>
          <p:nvPr/>
        </p:nvCxnSpPr>
        <p:spPr>
          <a:xfrm flipV="1">
            <a:off x="2495469" y="3835483"/>
            <a:ext cx="711062" cy="58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79BA52EC-BF38-4777-B2C7-BA85190168D3}"/>
              </a:ext>
            </a:extLst>
          </p:cNvPr>
          <p:cNvCxnSpPr>
            <a:cxnSpLocks/>
          </p:cNvCxnSpPr>
          <p:nvPr/>
        </p:nvCxnSpPr>
        <p:spPr>
          <a:xfrm flipH="1">
            <a:off x="1105357" y="2685377"/>
            <a:ext cx="386174" cy="1007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EEE40BB-43EB-43CA-91C6-536853CA2436}"/>
              </a:ext>
            </a:extLst>
          </p:cNvPr>
          <p:cNvCxnSpPr>
            <a:cxnSpLocks/>
          </p:cNvCxnSpPr>
          <p:nvPr/>
        </p:nvCxnSpPr>
        <p:spPr>
          <a:xfrm>
            <a:off x="3141872" y="2381250"/>
            <a:ext cx="0" cy="84872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18765E0E-B8F0-4840-B63D-1BF879E4C0B2}"/>
              </a:ext>
            </a:extLst>
          </p:cNvPr>
          <p:cNvCxnSpPr>
            <a:cxnSpLocks/>
          </p:cNvCxnSpPr>
          <p:nvPr/>
        </p:nvCxnSpPr>
        <p:spPr>
          <a:xfrm>
            <a:off x="2633966" y="2484120"/>
            <a:ext cx="0" cy="183642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DC13656C-6CEB-4E22-BBFC-2C9ECC78A79C}"/>
              </a:ext>
            </a:extLst>
          </p:cNvPr>
          <p:cNvCxnSpPr>
            <a:cxnSpLocks/>
          </p:cNvCxnSpPr>
          <p:nvPr/>
        </p:nvCxnSpPr>
        <p:spPr>
          <a:xfrm>
            <a:off x="2492915" y="2510790"/>
            <a:ext cx="0" cy="191426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25304C26-3A02-4000-BF5C-A9508E523AAB}"/>
              </a:ext>
            </a:extLst>
          </p:cNvPr>
          <p:cNvCxnSpPr>
            <a:cxnSpLocks/>
          </p:cNvCxnSpPr>
          <p:nvPr/>
        </p:nvCxnSpPr>
        <p:spPr>
          <a:xfrm>
            <a:off x="1491531" y="2685377"/>
            <a:ext cx="0" cy="119701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19E29159-D50F-4AB5-9367-2140870AAD67}"/>
              </a:ext>
            </a:extLst>
          </p:cNvPr>
          <p:cNvCxnSpPr>
            <a:cxnSpLocks/>
          </p:cNvCxnSpPr>
          <p:nvPr/>
        </p:nvCxnSpPr>
        <p:spPr>
          <a:xfrm>
            <a:off x="3685645" y="3679930"/>
            <a:ext cx="1390131" cy="742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5F066156-5ECE-4C86-A3AD-3F454AC745B1}"/>
              </a:ext>
            </a:extLst>
          </p:cNvPr>
          <p:cNvCxnSpPr>
            <a:cxnSpLocks/>
          </p:cNvCxnSpPr>
          <p:nvPr/>
        </p:nvCxnSpPr>
        <p:spPr>
          <a:xfrm flipV="1">
            <a:off x="4074504" y="2332678"/>
            <a:ext cx="1865264" cy="352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787FDD6D-A1DE-4881-ABC9-D57CFB72A685}"/>
              </a:ext>
            </a:extLst>
          </p:cNvPr>
          <p:cNvCxnSpPr>
            <a:cxnSpLocks/>
          </p:cNvCxnSpPr>
          <p:nvPr/>
        </p:nvCxnSpPr>
        <p:spPr>
          <a:xfrm flipV="1">
            <a:off x="5208013" y="3225082"/>
            <a:ext cx="516343" cy="102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00D21AB7-85E1-431C-B45F-A3F1BDE894D1}"/>
              </a:ext>
            </a:extLst>
          </p:cNvPr>
          <p:cNvCxnSpPr>
            <a:cxnSpLocks/>
          </p:cNvCxnSpPr>
          <p:nvPr/>
        </p:nvCxnSpPr>
        <p:spPr>
          <a:xfrm>
            <a:off x="5208013" y="3327169"/>
            <a:ext cx="578807" cy="503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BD2450D6-B58A-4E5D-9562-47D1E89C2C58}"/>
              </a:ext>
            </a:extLst>
          </p:cNvPr>
          <p:cNvCxnSpPr>
            <a:cxnSpLocks/>
          </p:cNvCxnSpPr>
          <p:nvPr/>
        </p:nvCxnSpPr>
        <p:spPr>
          <a:xfrm flipV="1">
            <a:off x="5726391" y="2329068"/>
            <a:ext cx="218100" cy="900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BEEAADE-4AC4-4A5C-B764-A52714EE9678}"/>
              </a:ext>
            </a:extLst>
          </p:cNvPr>
          <p:cNvCxnSpPr>
            <a:cxnSpLocks/>
          </p:cNvCxnSpPr>
          <p:nvPr/>
        </p:nvCxnSpPr>
        <p:spPr>
          <a:xfrm flipV="1">
            <a:off x="5075758" y="3830589"/>
            <a:ext cx="711062" cy="58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CB167A55-620C-449B-ADF8-E7786F8A6912}"/>
              </a:ext>
            </a:extLst>
          </p:cNvPr>
          <p:cNvCxnSpPr>
            <a:cxnSpLocks/>
          </p:cNvCxnSpPr>
          <p:nvPr/>
        </p:nvCxnSpPr>
        <p:spPr>
          <a:xfrm flipH="1">
            <a:off x="3685646" y="2680483"/>
            <a:ext cx="386174" cy="1007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05655F-3449-4744-9BD4-3A68CBACC019}"/>
              </a:ext>
            </a:extLst>
          </p:cNvPr>
          <p:cNvCxnSpPr>
            <a:cxnSpLocks/>
          </p:cNvCxnSpPr>
          <p:nvPr/>
        </p:nvCxnSpPr>
        <p:spPr>
          <a:xfrm>
            <a:off x="5233414" y="4056960"/>
            <a:ext cx="125831" cy="108673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24862C23-F66C-46DB-973D-D7B74CA13D25}"/>
              </a:ext>
            </a:extLst>
          </p:cNvPr>
          <p:cNvCxnSpPr>
            <a:cxnSpLocks/>
          </p:cNvCxnSpPr>
          <p:nvPr/>
        </p:nvCxnSpPr>
        <p:spPr>
          <a:xfrm flipV="1">
            <a:off x="4069137" y="3074490"/>
            <a:ext cx="1690532" cy="317184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0E39E22A-90B8-4738-9268-8A94567F5F3D}"/>
              </a:ext>
            </a:extLst>
          </p:cNvPr>
          <p:cNvCxnSpPr>
            <a:cxnSpLocks/>
          </p:cNvCxnSpPr>
          <p:nvPr/>
        </p:nvCxnSpPr>
        <p:spPr>
          <a:xfrm flipV="1">
            <a:off x="3912479" y="3393884"/>
            <a:ext cx="159641" cy="410281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DBAB78B9-28C2-480B-96FC-FA36FA3733B4}"/>
              </a:ext>
            </a:extLst>
          </p:cNvPr>
          <p:cNvCxnSpPr>
            <a:cxnSpLocks/>
          </p:cNvCxnSpPr>
          <p:nvPr/>
        </p:nvCxnSpPr>
        <p:spPr>
          <a:xfrm>
            <a:off x="7444962" y="1981511"/>
            <a:ext cx="1390131" cy="742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9286A99E-A95F-4548-9D0E-E4D74B4EB0B2}"/>
              </a:ext>
            </a:extLst>
          </p:cNvPr>
          <p:cNvCxnSpPr>
            <a:cxnSpLocks/>
          </p:cNvCxnSpPr>
          <p:nvPr/>
        </p:nvCxnSpPr>
        <p:spPr>
          <a:xfrm flipV="1">
            <a:off x="7833821" y="634259"/>
            <a:ext cx="1865264" cy="352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9B712911-198D-4626-8E79-34496E20F933}"/>
              </a:ext>
            </a:extLst>
          </p:cNvPr>
          <p:cNvCxnSpPr>
            <a:cxnSpLocks/>
          </p:cNvCxnSpPr>
          <p:nvPr/>
        </p:nvCxnSpPr>
        <p:spPr>
          <a:xfrm flipV="1">
            <a:off x="8967330" y="1526663"/>
            <a:ext cx="516343" cy="102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B3AB6FE4-D41F-4C2B-A905-56236DA58B90}"/>
              </a:ext>
            </a:extLst>
          </p:cNvPr>
          <p:cNvCxnSpPr>
            <a:cxnSpLocks/>
          </p:cNvCxnSpPr>
          <p:nvPr/>
        </p:nvCxnSpPr>
        <p:spPr>
          <a:xfrm>
            <a:off x="8967330" y="1628750"/>
            <a:ext cx="578807" cy="503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1B1C9AFA-1B0C-40C4-9FAF-6DECA38FC591}"/>
              </a:ext>
            </a:extLst>
          </p:cNvPr>
          <p:cNvCxnSpPr>
            <a:cxnSpLocks/>
          </p:cNvCxnSpPr>
          <p:nvPr/>
        </p:nvCxnSpPr>
        <p:spPr>
          <a:xfrm flipV="1">
            <a:off x="9485708" y="630649"/>
            <a:ext cx="218100" cy="900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42A045FE-B5E1-4930-98C3-9EC8E9335180}"/>
              </a:ext>
            </a:extLst>
          </p:cNvPr>
          <p:cNvCxnSpPr>
            <a:cxnSpLocks/>
          </p:cNvCxnSpPr>
          <p:nvPr/>
        </p:nvCxnSpPr>
        <p:spPr>
          <a:xfrm flipV="1">
            <a:off x="8835075" y="2132170"/>
            <a:ext cx="711062" cy="58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27DDAC47-F562-41C6-9F5B-FACFC5783EE6}"/>
              </a:ext>
            </a:extLst>
          </p:cNvPr>
          <p:cNvCxnSpPr>
            <a:cxnSpLocks/>
          </p:cNvCxnSpPr>
          <p:nvPr/>
        </p:nvCxnSpPr>
        <p:spPr>
          <a:xfrm flipH="1">
            <a:off x="7444963" y="982064"/>
            <a:ext cx="386174" cy="1007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2CEA6A06-5521-43B8-A1E4-68D2D3B75669}"/>
              </a:ext>
            </a:extLst>
          </p:cNvPr>
          <p:cNvCxnSpPr>
            <a:cxnSpLocks/>
          </p:cNvCxnSpPr>
          <p:nvPr/>
        </p:nvCxnSpPr>
        <p:spPr>
          <a:xfrm>
            <a:off x="9476806" y="677937"/>
            <a:ext cx="0" cy="70085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308F3432-4B9C-4657-958D-BF03E5FB8431}"/>
              </a:ext>
            </a:extLst>
          </p:cNvPr>
          <p:cNvCxnSpPr>
            <a:cxnSpLocks/>
          </p:cNvCxnSpPr>
          <p:nvPr/>
        </p:nvCxnSpPr>
        <p:spPr>
          <a:xfrm>
            <a:off x="8973132" y="770868"/>
            <a:ext cx="0" cy="70085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604250FC-2F5B-435C-9D86-85EA34C10D29}"/>
              </a:ext>
            </a:extLst>
          </p:cNvPr>
          <p:cNvCxnSpPr>
            <a:cxnSpLocks/>
          </p:cNvCxnSpPr>
          <p:nvPr/>
        </p:nvCxnSpPr>
        <p:spPr>
          <a:xfrm>
            <a:off x="8832521" y="797372"/>
            <a:ext cx="0" cy="70085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5CD660FA-0202-4596-B757-F28287F7EF15}"/>
              </a:ext>
            </a:extLst>
          </p:cNvPr>
          <p:cNvCxnSpPr>
            <a:cxnSpLocks/>
          </p:cNvCxnSpPr>
          <p:nvPr/>
        </p:nvCxnSpPr>
        <p:spPr>
          <a:xfrm>
            <a:off x="7831137" y="992400"/>
            <a:ext cx="0" cy="70085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A37B8DC9-5EEA-487C-BAE4-C88E33025FCF}"/>
              </a:ext>
            </a:extLst>
          </p:cNvPr>
          <p:cNvCxnSpPr>
            <a:cxnSpLocks/>
          </p:cNvCxnSpPr>
          <p:nvPr/>
        </p:nvCxnSpPr>
        <p:spPr>
          <a:xfrm>
            <a:off x="8970643" y="1632286"/>
            <a:ext cx="0" cy="70085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CE1486B8-47A5-4112-9AA5-6F91FC0A26E5}"/>
              </a:ext>
            </a:extLst>
          </p:cNvPr>
          <p:cNvCxnSpPr>
            <a:cxnSpLocks/>
          </p:cNvCxnSpPr>
          <p:nvPr/>
        </p:nvCxnSpPr>
        <p:spPr>
          <a:xfrm>
            <a:off x="8967330" y="2333140"/>
            <a:ext cx="172554" cy="149025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33DBADF8-297B-4992-BFD0-013F0EFCC79D}"/>
              </a:ext>
            </a:extLst>
          </p:cNvPr>
          <p:cNvCxnSpPr>
            <a:cxnSpLocks/>
          </p:cNvCxnSpPr>
          <p:nvPr/>
        </p:nvCxnSpPr>
        <p:spPr>
          <a:xfrm flipV="1">
            <a:off x="7828454" y="1376071"/>
            <a:ext cx="1690532" cy="317184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3D6129EB-C234-4E16-829E-E7A7BE2AB8B8}"/>
              </a:ext>
            </a:extLst>
          </p:cNvPr>
          <p:cNvCxnSpPr>
            <a:cxnSpLocks/>
          </p:cNvCxnSpPr>
          <p:nvPr/>
        </p:nvCxnSpPr>
        <p:spPr>
          <a:xfrm flipV="1">
            <a:off x="7666097" y="1690086"/>
            <a:ext cx="162357" cy="417262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FD7528C2-98A7-4D13-807A-5815C127DCF3}"/>
              </a:ext>
            </a:extLst>
          </p:cNvPr>
          <p:cNvCxnSpPr>
            <a:cxnSpLocks/>
          </p:cNvCxnSpPr>
          <p:nvPr/>
        </p:nvCxnSpPr>
        <p:spPr>
          <a:xfrm>
            <a:off x="5724356" y="2385816"/>
            <a:ext cx="0" cy="84872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DBE6F9A8-52E0-4DBA-8C9C-A78E95840081}"/>
              </a:ext>
            </a:extLst>
          </p:cNvPr>
          <p:cNvCxnSpPr>
            <a:cxnSpLocks/>
          </p:cNvCxnSpPr>
          <p:nvPr/>
        </p:nvCxnSpPr>
        <p:spPr>
          <a:xfrm>
            <a:off x="5216450" y="2488686"/>
            <a:ext cx="0" cy="179756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2D4C2541-9021-451D-A21B-0DC9F280EDF6}"/>
              </a:ext>
            </a:extLst>
          </p:cNvPr>
          <p:cNvCxnSpPr>
            <a:cxnSpLocks/>
          </p:cNvCxnSpPr>
          <p:nvPr/>
        </p:nvCxnSpPr>
        <p:spPr>
          <a:xfrm>
            <a:off x="5075399" y="2515356"/>
            <a:ext cx="0" cy="191426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75040988-E895-4C22-8C52-C52C83F099A4}"/>
              </a:ext>
            </a:extLst>
          </p:cNvPr>
          <p:cNvCxnSpPr>
            <a:cxnSpLocks/>
          </p:cNvCxnSpPr>
          <p:nvPr/>
        </p:nvCxnSpPr>
        <p:spPr>
          <a:xfrm>
            <a:off x="4074015" y="2689943"/>
            <a:ext cx="0" cy="119701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EE58F058-B3B2-49FE-93FE-F045565BF2CF}"/>
              </a:ext>
            </a:extLst>
          </p:cNvPr>
          <p:cNvCxnSpPr>
            <a:cxnSpLocks/>
          </p:cNvCxnSpPr>
          <p:nvPr/>
        </p:nvCxnSpPr>
        <p:spPr>
          <a:xfrm>
            <a:off x="6214549" y="2802205"/>
            <a:ext cx="0" cy="720775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ight Brace 40">
            <a:extLst>
              <a:ext uri="{FF2B5EF4-FFF2-40B4-BE49-F238E27FC236}">
                <a16:creationId xmlns:a16="http://schemas.microsoft.com/office/drawing/2014/main" id="{F329BDD4-6814-4D30-AD02-954B9621F93B}"/>
              </a:ext>
            </a:extLst>
          </p:cNvPr>
          <p:cNvSpPr/>
          <p:nvPr/>
        </p:nvSpPr>
        <p:spPr>
          <a:xfrm>
            <a:off x="6261877" y="2806700"/>
            <a:ext cx="93791" cy="7137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C0F300F-DDDA-41A1-8B73-9A670179449A}"/>
                  </a:ext>
                </a:extLst>
              </p:cNvPr>
              <p:cNvSpPr txBox="1"/>
              <p:nvPr/>
            </p:nvSpPr>
            <p:spPr>
              <a:xfrm>
                <a:off x="6432333" y="2995281"/>
                <a:ext cx="1932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C0F300F-DDDA-41A1-8B73-9A6701794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333" y="2995281"/>
                <a:ext cx="193258" cy="276999"/>
              </a:xfrm>
              <a:prstGeom prst="rect">
                <a:avLst/>
              </a:prstGeom>
              <a:blipFill>
                <a:blip r:embed="rId2"/>
                <a:stretch>
                  <a:fillRect l="-31250" r="-25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7491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C09AACE-E212-41FA-AAFF-76B3E2AE6184}"/>
              </a:ext>
            </a:extLst>
          </p:cNvPr>
          <p:cNvCxnSpPr>
            <a:cxnSpLocks/>
          </p:cNvCxnSpPr>
          <p:nvPr/>
        </p:nvCxnSpPr>
        <p:spPr>
          <a:xfrm>
            <a:off x="1734272" y="3960421"/>
            <a:ext cx="1655414" cy="8847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05B215-BD5B-4D57-A54E-ECBF08B33E27}"/>
              </a:ext>
            </a:extLst>
          </p:cNvPr>
          <p:cNvCxnSpPr>
            <a:cxnSpLocks/>
          </p:cNvCxnSpPr>
          <p:nvPr/>
        </p:nvCxnSpPr>
        <p:spPr>
          <a:xfrm flipV="1">
            <a:off x="2083400" y="2369127"/>
            <a:ext cx="1917865" cy="362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99CCD33-9394-4F8C-965A-E5BFDF438DD4}"/>
              </a:ext>
            </a:extLst>
          </p:cNvPr>
          <p:cNvCxnSpPr>
            <a:cxnSpLocks/>
          </p:cNvCxnSpPr>
          <p:nvPr/>
        </p:nvCxnSpPr>
        <p:spPr>
          <a:xfrm>
            <a:off x="7829011" y="3960421"/>
            <a:ext cx="1655414" cy="8847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D960CE-3FD9-453B-A325-9482E826474F}"/>
              </a:ext>
            </a:extLst>
          </p:cNvPr>
          <p:cNvCxnSpPr>
            <a:cxnSpLocks/>
          </p:cNvCxnSpPr>
          <p:nvPr/>
        </p:nvCxnSpPr>
        <p:spPr>
          <a:xfrm flipV="1">
            <a:off x="8178139" y="2369127"/>
            <a:ext cx="1917865" cy="362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3B04A15-8EBE-44B8-9A2F-1AA58F9B6A73}"/>
              </a:ext>
            </a:extLst>
          </p:cNvPr>
          <p:cNvCxnSpPr>
            <a:cxnSpLocks/>
          </p:cNvCxnSpPr>
          <p:nvPr/>
        </p:nvCxnSpPr>
        <p:spPr>
          <a:xfrm flipV="1">
            <a:off x="9015352" y="3253839"/>
            <a:ext cx="872524" cy="1751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9B97292-1B1E-4FA8-8C48-5BBA30312E81}"/>
              </a:ext>
            </a:extLst>
          </p:cNvPr>
          <p:cNvCxnSpPr>
            <a:cxnSpLocks/>
          </p:cNvCxnSpPr>
          <p:nvPr/>
        </p:nvCxnSpPr>
        <p:spPr>
          <a:xfrm>
            <a:off x="9015352" y="3429000"/>
            <a:ext cx="852962" cy="280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2F29D89-5BD3-4204-A858-C3B68FDEE7D5}"/>
              </a:ext>
            </a:extLst>
          </p:cNvPr>
          <p:cNvCxnSpPr/>
          <p:nvPr/>
        </p:nvCxnSpPr>
        <p:spPr>
          <a:xfrm>
            <a:off x="2083400" y="2731324"/>
            <a:ext cx="0" cy="142504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F246440-BAC3-4A4A-9AB3-F7A675173392}"/>
              </a:ext>
            </a:extLst>
          </p:cNvPr>
          <p:cNvCxnSpPr>
            <a:cxnSpLocks/>
          </p:cNvCxnSpPr>
          <p:nvPr/>
        </p:nvCxnSpPr>
        <p:spPr>
          <a:xfrm>
            <a:off x="3389686" y="2493818"/>
            <a:ext cx="0" cy="235131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0A0D132-44C5-4466-A072-EB019C7C9CF4}"/>
              </a:ext>
            </a:extLst>
          </p:cNvPr>
          <p:cNvCxnSpPr>
            <a:cxnSpLocks/>
          </p:cNvCxnSpPr>
          <p:nvPr/>
        </p:nvCxnSpPr>
        <p:spPr>
          <a:xfrm>
            <a:off x="8178139" y="2731324"/>
            <a:ext cx="0" cy="142504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5D7D2B7-ADBC-40B2-85D4-1727EA1D4B2A}"/>
              </a:ext>
            </a:extLst>
          </p:cNvPr>
          <p:cNvCxnSpPr>
            <a:cxnSpLocks/>
          </p:cNvCxnSpPr>
          <p:nvPr/>
        </p:nvCxnSpPr>
        <p:spPr>
          <a:xfrm>
            <a:off x="9015352" y="2568039"/>
            <a:ext cx="0" cy="20217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69F23EC-66FA-474F-B3A9-03526CF1A2DB}"/>
              </a:ext>
            </a:extLst>
          </p:cNvPr>
          <p:cNvCxnSpPr>
            <a:cxnSpLocks/>
          </p:cNvCxnSpPr>
          <p:nvPr/>
        </p:nvCxnSpPr>
        <p:spPr>
          <a:xfrm>
            <a:off x="4873933" y="3893727"/>
            <a:ext cx="1780206" cy="9514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EBB8790-E83E-43A8-9B11-FD1B359ECBD1}"/>
              </a:ext>
            </a:extLst>
          </p:cNvPr>
          <p:cNvCxnSpPr>
            <a:cxnSpLocks/>
          </p:cNvCxnSpPr>
          <p:nvPr/>
        </p:nvCxnSpPr>
        <p:spPr>
          <a:xfrm flipV="1">
            <a:off x="5347853" y="2568039"/>
            <a:ext cx="864603" cy="1632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779689E-8F66-4150-8EC6-A91D84708384}"/>
              </a:ext>
            </a:extLst>
          </p:cNvPr>
          <p:cNvCxnSpPr>
            <a:cxnSpLocks/>
          </p:cNvCxnSpPr>
          <p:nvPr/>
        </p:nvCxnSpPr>
        <p:spPr>
          <a:xfrm>
            <a:off x="5347853" y="2731323"/>
            <a:ext cx="0" cy="142504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3A9BC09-432F-4F6D-91BE-EF43A1C59312}"/>
              </a:ext>
            </a:extLst>
          </p:cNvPr>
          <p:cNvCxnSpPr>
            <a:cxnSpLocks/>
          </p:cNvCxnSpPr>
          <p:nvPr/>
        </p:nvCxnSpPr>
        <p:spPr>
          <a:xfrm>
            <a:off x="6212456" y="2568039"/>
            <a:ext cx="0" cy="203661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F0B52E0-C631-4515-AA4D-F9BB1B8F6E71}"/>
                  </a:ext>
                </a:extLst>
              </p:cNvPr>
              <p:cNvSpPr txBox="1"/>
              <p:nvPr/>
            </p:nvSpPr>
            <p:spPr>
              <a:xfrm>
                <a:off x="2642530" y="3305342"/>
                <a:ext cx="2008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F0B52E0-C631-4515-AA4D-F9BB1B8F6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530" y="3305342"/>
                <a:ext cx="200889" cy="276999"/>
              </a:xfrm>
              <a:prstGeom prst="rect">
                <a:avLst/>
              </a:prstGeom>
              <a:blipFill>
                <a:blip r:embed="rId2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C095273D-5235-4A2D-8D0C-4FFEA4DD5AFE}"/>
                  </a:ext>
                </a:extLst>
              </p:cNvPr>
              <p:cNvSpPr txBox="1"/>
              <p:nvPr/>
            </p:nvSpPr>
            <p:spPr>
              <a:xfrm>
                <a:off x="8701675" y="3401089"/>
                <a:ext cx="241733" cy="2160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C095273D-5235-4A2D-8D0C-4FFEA4DD5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1675" y="3401089"/>
                <a:ext cx="241733" cy="216085"/>
              </a:xfrm>
              <a:prstGeom prst="rect">
                <a:avLst/>
              </a:prstGeom>
              <a:blipFill>
                <a:blip r:embed="rId3"/>
                <a:stretch>
                  <a:fillRect l="-10000" t="-2857" r="-5000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A79F968-9676-40CB-A650-5CE5A979C455}"/>
                  </a:ext>
                </a:extLst>
              </p:cNvPr>
              <p:cNvSpPr txBox="1"/>
              <p:nvPr/>
            </p:nvSpPr>
            <p:spPr>
              <a:xfrm>
                <a:off x="8428842" y="3282481"/>
                <a:ext cx="2008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A79F968-9676-40CB-A650-5CE5A979C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8842" y="3282481"/>
                <a:ext cx="200889" cy="276999"/>
              </a:xfrm>
              <a:prstGeom prst="rect">
                <a:avLst/>
              </a:prstGeom>
              <a:blipFill>
                <a:blip r:embed="rId4"/>
                <a:stretch>
                  <a:fillRect l="-30303" r="-2121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76F3FC3-8424-479A-B239-81F953E74CDB}"/>
                  </a:ext>
                </a:extLst>
              </p:cNvPr>
              <p:cNvSpPr txBox="1"/>
              <p:nvPr/>
            </p:nvSpPr>
            <p:spPr>
              <a:xfrm>
                <a:off x="5693405" y="3305343"/>
                <a:ext cx="2008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76F3FC3-8424-479A-B239-81F953E74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3405" y="3305343"/>
                <a:ext cx="200889" cy="276999"/>
              </a:xfrm>
              <a:prstGeom prst="rect">
                <a:avLst/>
              </a:prstGeom>
              <a:blipFill>
                <a:blip r:embed="rId5"/>
                <a:stretch>
                  <a:fillRect l="-30303" r="-2121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16EA1238-80A6-4B7C-8CAF-C1BC9D1AC685}"/>
                  </a:ext>
                </a:extLst>
              </p:cNvPr>
              <p:cNvSpPr txBox="1"/>
              <p:nvPr/>
            </p:nvSpPr>
            <p:spPr>
              <a:xfrm>
                <a:off x="6235315" y="2399968"/>
                <a:ext cx="241733" cy="2160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16EA1238-80A6-4B7C-8CAF-C1BC9D1AC6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315" y="2399968"/>
                <a:ext cx="241733" cy="216085"/>
              </a:xfrm>
              <a:prstGeom prst="rect">
                <a:avLst/>
              </a:prstGeom>
              <a:blipFill>
                <a:blip r:embed="rId6"/>
                <a:stretch>
                  <a:fillRect l="-12500" t="-2857" r="-2500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3BAB263A-9582-427F-A3E0-C08F54BFD892}"/>
                  </a:ext>
                </a:extLst>
              </p:cNvPr>
              <p:cNvSpPr txBox="1"/>
              <p:nvPr/>
            </p:nvSpPr>
            <p:spPr>
              <a:xfrm>
                <a:off x="3417519" y="4629046"/>
                <a:ext cx="241733" cy="2160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3BAB263A-9582-427F-A3E0-C08F54BFD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519" y="4629046"/>
                <a:ext cx="241733" cy="216085"/>
              </a:xfrm>
              <a:prstGeom prst="rect">
                <a:avLst/>
              </a:prstGeom>
              <a:blipFill>
                <a:blip r:embed="rId7"/>
                <a:stretch>
                  <a:fillRect l="-12821" t="-2778" r="-5128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B1B1AAC-E766-4C24-BA32-00CC6DCCC491}"/>
                  </a:ext>
                </a:extLst>
              </p:cNvPr>
              <p:cNvSpPr txBox="1"/>
              <p:nvPr/>
            </p:nvSpPr>
            <p:spPr>
              <a:xfrm>
                <a:off x="8446092" y="2407290"/>
                <a:ext cx="232884" cy="219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B1B1AAC-E766-4C24-BA32-00CC6DCCC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6092" y="2407290"/>
                <a:ext cx="232884" cy="219612"/>
              </a:xfrm>
              <a:prstGeom prst="rect">
                <a:avLst/>
              </a:prstGeom>
              <a:blipFill>
                <a:blip r:embed="rId8"/>
                <a:stretch>
                  <a:fillRect l="-13158" t="-2778" r="-263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BDEAC4-6CC5-4389-A070-2EFC4407EB6B}"/>
                  </a:ext>
                </a:extLst>
              </p:cNvPr>
              <p:cNvSpPr txBox="1"/>
              <p:nvPr/>
            </p:nvSpPr>
            <p:spPr>
              <a:xfrm>
                <a:off x="8329650" y="4324127"/>
                <a:ext cx="232884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BDEAC4-6CC5-4389-A070-2EFC4407E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9650" y="4324127"/>
                <a:ext cx="232884" cy="226665"/>
              </a:xfrm>
              <a:prstGeom prst="rect">
                <a:avLst/>
              </a:prstGeom>
              <a:blipFill>
                <a:blip r:embed="rId9"/>
                <a:stretch>
                  <a:fillRect l="-10256" t="-2632" r="-2564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0EBCF23-2730-4431-91C8-8F78BDE17804}"/>
                  </a:ext>
                </a:extLst>
              </p:cNvPr>
              <p:cNvSpPr txBox="1"/>
              <p:nvPr/>
            </p:nvSpPr>
            <p:spPr>
              <a:xfrm>
                <a:off x="5634241" y="2394724"/>
                <a:ext cx="232884" cy="219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0EBCF23-2730-4431-91C8-8F78BDE17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241" y="2394724"/>
                <a:ext cx="232884" cy="219612"/>
              </a:xfrm>
              <a:prstGeom prst="rect">
                <a:avLst/>
              </a:prstGeom>
              <a:blipFill>
                <a:blip r:embed="rId10"/>
                <a:stretch>
                  <a:fillRect l="-10526" t="-2778" r="-526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50AD07F1-C6E8-49FF-9AB6-0FB404507BA8}"/>
                  </a:ext>
                </a:extLst>
              </p:cNvPr>
              <p:cNvSpPr txBox="1"/>
              <p:nvPr/>
            </p:nvSpPr>
            <p:spPr>
              <a:xfrm>
                <a:off x="2561979" y="2377792"/>
                <a:ext cx="232884" cy="219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50AD07F1-C6E8-49FF-9AB6-0FB404507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1979" y="2377792"/>
                <a:ext cx="232884" cy="219612"/>
              </a:xfrm>
              <a:prstGeom prst="rect">
                <a:avLst/>
              </a:prstGeom>
              <a:blipFill>
                <a:blip r:embed="rId10"/>
                <a:stretch>
                  <a:fillRect l="-10526" t="-2778" r="-526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E61B1EB-0BBF-45B8-B691-FEF7473E30D6}"/>
                  </a:ext>
                </a:extLst>
              </p:cNvPr>
              <p:cNvSpPr txBox="1"/>
              <p:nvPr/>
            </p:nvSpPr>
            <p:spPr>
              <a:xfrm>
                <a:off x="5497097" y="4363150"/>
                <a:ext cx="232884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E61B1EB-0BBF-45B8-B691-FEF7473E3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097" y="4363150"/>
                <a:ext cx="232884" cy="226665"/>
              </a:xfrm>
              <a:prstGeom prst="rect">
                <a:avLst/>
              </a:prstGeom>
              <a:blipFill>
                <a:blip r:embed="rId11"/>
                <a:stretch>
                  <a:fillRect l="-13158" t="-2703" r="-2632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DBAB2DF9-42C7-496A-8BCC-38B7544A1A47}"/>
                  </a:ext>
                </a:extLst>
              </p:cNvPr>
              <p:cNvSpPr txBox="1"/>
              <p:nvPr/>
            </p:nvSpPr>
            <p:spPr>
              <a:xfrm>
                <a:off x="2375936" y="4420642"/>
                <a:ext cx="232884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DBAB2DF9-42C7-496A-8BCC-38B7544A1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5936" y="4420642"/>
                <a:ext cx="232884" cy="226665"/>
              </a:xfrm>
              <a:prstGeom prst="rect">
                <a:avLst/>
              </a:prstGeom>
              <a:blipFill>
                <a:blip r:embed="rId12"/>
                <a:stretch>
                  <a:fillRect l="-13158" t="-2703" r="-2632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5E4854E-0F55-411E-BBC6-44691067911F}"/>
                  </a:ext>
                </a:extLst>
              </p:cNvPr>
              <p:cNvSpPr txBox="1"/>
              <p:nvPr/>
            </p:nvSpPr>
            <p:spPr>
              <a:xfrm>
                <a:off x="1828239" y="2524214"/>
                <a:ext cx="241733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5E4854E-0F55-411E-BBC6-446910679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239" y="2524214"/>
                <a:ext cx="241733" cy="226665"/>
              </a:xfrm>
              <a:prstGeom prst="rect">
                <a:avLst/>
              </a:prstGeom>
              <a:blipFill>
                <a:blip r:embed="rId13"/>
                <a:stretch>
                  <a:fillRect l="-12500" t="-2703" r="-2500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2F3CB6B-F530-439B-9DC9-B17996645960}"/>
                  </a:ext>
                </a:extLst>
              </p:cNvPr>
              <p:cNvSpPr txBox="1"/>
              <p:nvPr/>
            </p:nvSpPr>
            <p:spPr>
              <a:xfrm>
                <a:off x="5074209" y="2568039"/>
                <a:ext cx="241733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2F3CB6B-F530-439B-9DC9-B17996645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4209" y="2568039"/>
                <a:ext cx="241733" cy="226665"/>
              </a:xfrm>
              <a:prstGeom prst="rect">
                <a:avLst/>
              </a:prstGeom>
              <a:blipFill>
                <a:blip r:embed="rId14"/>
                <a:stretch>
                  <a:fillRect l="-10000" t="-2703" r="-5000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6D1D82E-3FB5-4E36-A189-FA6A1634E6E7}"/>
                  </a:ext>
                </a:extLst>
              </p:cNvPr>
              <p:cNvSpPr txBox="1"/>
              <p:nvPr/>
            </p:nvSpPr>
            <p:spPr>
              <a:xfrm>
                <a:off x="7891052" y="2548484"/>
                <a:ext cx="241733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6D1D82E-3FB5-4E36-A189-FA6A1634E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1052" y="2548484"/>
                <a:ext cx="241733" cy="226665"/>
              </a:xfrm>
              <a:prstGeom prst="rect">
                <a:avLst/>
              </a:prstGeom>
              <a:blipFill>
                <a:blip r:embed="rId14"/>
                <a:stretch>
                  <a:fillRect l="-10000" t="-2703" r="-5000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FC162D6-F70E-4C3F-AD70-46F4C251E4FF}"/>
              </a:ext>
            </a:extLst>
          </p:cNvPr>
          <p:cNvSpPr/>
          <p:nvPr/>
        </p:nvSpPr>
        <p:spPr>
          <a:xfrm>
            <a:off x="2065587" y="271874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072AF2C-E2F3-4D3C-8740-48AC0031E92C}"/>
              </a:ext>
            </a:extLst>
          </p:cNvPr>
          <p:cNvSpPr/>
          <p:nvPr/>
        </p:nvSpPr>
        <p:spPr>
          <a:xfrm>
            <a:off x="3367922" y="482227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0CD7288-59C7-45D8-824A-87EC53ABD2C4}"/>
              </a:ext>
            </a:extLst>
          </p:cNvPr>
          <p:cNvSpPr/>
          <p:nvPr/>
        </p:nvSpPr>
        <p:spPr>
          <a:xfrm>
            <a:off x="5329525" y="270516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D641DAE-EB87-492F-A6D1-8580680615EE}"/>
              </a:ext>
            </a:extLst>
          </p:cNvPr>
          <p:cNvSpPr/>
          <p:nvPr/>
        </p:nvSpPr>
        <p:spPr>
          <a:xfrm>
            <a:off x="6189596" y="254848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9A517C5-78A5-414B-A632-8769F4401819}"/>
              </a:ext>
            </a:extLst>
          </p:cNvPr>
          <p:cNvSpPr/>
          <p:nvPr/>
        </p:nvSpPr>
        <p:spPr>
          <a:xfrm>
            <a:off x="8162388" y="271418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40EFB1B-0C86-48AB-B0B5-4CD75BB54AB4}"/>
              </a:ext>
            </a:extLst>
          </p:cNvPr>
          <p:cNvSpPr/>
          <p:nvPr/>
        </p:nvSpPr>
        <p:spPr>
          <a:xfrm>
            <a:off x="8992491" y="342098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64CAC80-7993-4C3A-A0D2-CBFBB858F062}"/>
              </a:ext>
            </a:extLst>
          </p:cNvPr>
          <p:cNvCxnSpPr>
            <a:cxnSpLocks/>
          </p:cNvCxnSpPr>
          <p:nvPr/>
        </p:nvCxnSpPr>
        <p:spPr>
          <a:xfrm flipV="1">
            <a:off x="9887876" y="2369128"/>
            <a:ext cx="206376" cy="8847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75BC198-3C84-4A59-9D1B-E546410A2D9F}"/>
              </a:ext>
            </a:extLst>
          </p:cNvPr>
          <p:cNvCxnSpPr>
            <a:cxnSpLocks/>
          </p:cNvCxnSpPr>
          <p:nvPr/>
        </p:nvCxnSpPr>
        <p:spPr>
          <a:xfrm flipV="1">
            <a:off x="9484425" y="3705105"/>
            <a:ext cx="383889" cy="1140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226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99CCD33-9394-4F8C-965A-E5BFDF438DD4}"/>
              </a:ext>
            </a:extLst>
          </p:cNvPr>
          <p:cNvCxnSpPr>
            <a:cxnSpLocks/>
          </p:cNvCxnSpPr>
          <p:nvPr/>
        </p:nvCxnSpPr>
        <p:spPr>
          <a:xfrm>
            <a:off x="2660260" y="3686759"/>
            <a:ext cx="1390131" cy="742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D960CE-3FD9-453B-A325-9482E826474F}"/>
              </a:ext>
            </a:extLst>
          </p:cNvPr>
          <p:cNvCxnSpPr>
            <a:cxnSpLocks/>
          </p:cNvCxnSpPr>
          <p:nvPr/>
        </p:nvCxnSpPr>
        <p:spPr>
          <a:xfrm flipV="1">
            <a:off x="2734889" y="2339507"/>
            <a:ext cx="2179494" cy="4121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3B04A15-8EBE-44B8-9A2F-1AA58F9B6A73}"/>
              </a:ext>
            </a:extLst>
          </p:cNvPr>
          <p:cNvCxnSpPr>
            <a:cxnSpLocks/>
          </p:cNvCxnSpPr>
          <p:nvPr/>
        </p:nvCxnSpPr>
        <p:spPr>
          <a:xfrm flipV="1">
            <a:off x="4182628" y="3231911"/>
            <a:ext cx="516343" cy="102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5D7D2B7-ADBC-40B2-85D4-1727EA1D4B2A}"/>
              </a:ext>
            </a:extLst>
          </p:cNvPr>
          <p:cNvCxnSpPr>
            <a:cxnSpLocks/>
          </p:cNvCxnSpPr>
          <p:nvPr/>
        </p:nvCxnSpPr>
        <p:spPr>
          <a:xfrm>
            <a:off x="3801689" y="2557711"/>
            <a:ext cx="709017" cy="148351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C095273D-5235-4A2D-8D0C-4FFEA4DD5AFE}"/>
                  </a:ext>
                </a:extLst>
              </p:cNvPr>
              <p:cNvSpPr txBox="1"/>
              <p:nvPr/>
            </p:nvSpPr>
            <p:spPr>
              <a:xfrm>
                <a:off x="3932296" y="3359682"/>
                <a:ext cx="339452" cy="2488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1400" dirty="0"/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C095273D-5235-4A2D-8D0C-4FFEA4DD5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2296" y="3359682"/>
                <a:ext cx="339452" cy="248851"/>
              </a:xfrm>
              <a:prstGeom prst="rect">
                <a:avLst/>
              </a:prstGeom>
              <a:blipFill>
                <a:blip r:embed="rId2"/>
                <a:stretch>
                  <a:fillRect l="-7143"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A79F968-9676-40CB-A650-5CE5A979C455}"/>
                  </a:ext>
                </a:extLst>
              </p:cNvPr>
              <p:cNvSpPr txBox="1"/>
              <p:nvPr/>
            </p:nvSpPr>
            <p:spPr>
              <a:xfrm>
                <a:off x="3639868" y="3093934"/>
                <a:ext cx="32714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A79F968-9676-40CB-A650-5CE5A979C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868" y="3093934"/>
                <a:ext cx="327141" cy="553998"/>
              </a:xfrm>
              <a:prstGeom prst="rect">
                <a:avLst/>
              </a:prstGeom>
              <a:blipFill>
                <a:blip r:embed="rId3"/>
                <a:stretch>
                  <a:fillRect l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B1B1AAC-E766-4C24-BA32-00CC6DCCC491}"/>
                  </a:ext>
                </a:extLst>
              </p:cNvPr>
              <p:cNvSpPr txBox="1"/>
              <p:nvPr/>
            </p:nvSpPr>
            <p:spPr>
              <a:xfrm>
                <a:off x="3270390" y="2301626"/>
                <a:ext cx="330603" cy="257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1400" dirty="0"/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B1B1AAC-E766-4C24-BA32-00CC6DCCC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390" y="2301626"/>
                <a:ext cx="330603" cy="257443"/>
              </a:xfrm>
              <a:prstGeom prst="rect">
                <a:avLst/>
              </a:prstGeom>
              <a:blipFill>
                <a:blip r:embed="rId4"/>
                <a:stretch>
                  <a:fillRect l="-727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BDEAC4-6CC5-4389-A070-2EFC4407EB6B}"/>
                  </a:ext>
                </a:extLst>
              </p:cNvPr>
              <p:cNvSpPr txBox="1"/>
              <p:nvPr/>
            </p:nvSpPr>
            <p:spPr>
              <a:xfrm>
                <a:off x="4249364" y="4188479"/>
                <a:ext cx="330603" cy="2609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1400" dirty="0"/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BDEAC4-6CC5-4389-A070-2EFC4407E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9364" y="4188479"/>
                <a:ext cx="330603" cy="260969"/>
              </a:xfrm>
              <a:prstGeom prst="rect">
                <a:avLst/>
              </a:prstGeom>
              <a:blipFill>
                <a:blip r:embed="rId5"/>
                <a:stretch>
                  <a:fillRect l="-7407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6D1D82E-3FB5-4E36-A189-FA6A1634E6E7}"/>
                  </a:ext>
                </a:extLst>
              </p:cNvPr>
              <p:cNvSpPr txBox="1"/>
              <p:nvPr/>
            </p:nvSpPr>
            <p:spPr>
              <a:xfrm>
                <a:off x="3865758" y="4480250"/>
                <a:ext cx="339452" cy="2609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1400" dirty="0"/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6D1D82E-3FB5-4E36-A189-FA6A1634E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5758" y="4480250"/>
                <a:ext cx="339452" cy="260969"/>
              </a:xfrm>
              <a:prstGeom prst="rect">
                <a:avLst/>
              </a:prstGeom>
              <a:blipFill>
                <a:blip r:embed="rId6"/>
                <a:stretch>
                  <a:fillRect l="-7143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>
            <a:extLst>
              <a:ext uri="{FF2B5EF4-FFF2-40B4-BE49-F238E27FC236}">
                <a16:creationId xmlns:a16="http://schemas.microsoft.com/office/drawing/2014/main" id="{29A517C5-78A5-414B-A632-8769F4401819}"/>
              </a:ext>
            </a:extLst>
          </p:cNvPr>
          <p:cNvSpPr/>
          <p:nvPr/>
        </p:nvSpPr>
        <p:spPr>
          <a:xfrm>
            <a:off x="4021367" y="440548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40EFB1B-0C86-48AB-B0B5-4CD75BB54AB4}"/>
              </a:ext>
            </a:extLst>
          </p:cNvPr>
          <p:cNvSpPr/>
          <p:nvPr/>
        </p:nvSpPr>
        <p:spPr>
          <a:xfrm>
            <a:off x="4159767" y="332597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64CAC80-7993-4C3A-A0D2-CBFBB858F062}"/>
              </a:ext>
            </a:extLst>
          </p:cNvPr>
          <p:cNvCxnSpPr>
            <a:cxnSpLocks/>
          </p:cNvCxnSpPr>
          <p:nvPr/>
        </p:nvCxnSpPr>
        <p:spPr>
          <a:xfrm flipV="1">
            <a:off x="4701006" y="2335897"/>
            <a:ext cx="218100" cy="900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A8A316F-AF7E-413A-9E25-06E250543455}"/>
              </a:ext>
            </a:extLst>
          </p:cNvPr>
          <p:cNvCxnSpPr>
            <a:cxnSpLocks/>
          </p:cNvCxnSpPr>
          <p:nvPr/>
        </p:nvCxnSpPr>
        <p:spPr>
          <a:xfrm>
            <a:off x="3204932" y="2668417"/>
            <a:ext cx="843689" cy="175857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4C5C6C8-36EA-4BF3-A3B1-C2F1529ED432}"/>
              </a:ext>
            </a:extLst>
          </p:cNvPr>
          <p:cNvCxnSpPr>
            <a:cxnSpLocks/>
          </p:cNvCxnSpPr>
          <p:nvPr/>
        </p:nvCxnSpPr>
        <p:spPr>
          <a:xfrm flipH="1">
            <a:off x="2660260" y="2751622"/>
            <a:ext cx="74629" cy="9429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121719A-A87A-42DA-ADC0-07336A2BDC09}"/>
              </a:ext>
            </a:extLst>
          </p:cNvPr>
          <p:cNvCxnSpPr>
            <a:cxnSpLocks/>
          </p:cNvCxnSpPr>
          <p:nvPr/>
        </p:nvCxnSpPr>
        <p:spPr>
          <a:xfrm>
            <a:off x="5041188" y="3686759"/>
            <a:ext cx="1390131" cy="742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652EB8E-AA18-4F20-9DA6-C807AA7C3738}"/>
              </a:ext>
            </a:extLst>
          </p:cNvPr>
          <p:cNvCxnSpPr>
            <a:cxnSpLocks/>
          </p:cNvCxnSpPr>
          <p:nvPr/>
        </p:nvCxnSpPr>
        <p:spPr>
          <a:xfrm flipH="1">
            <a:off x="6504178" y="2476789"/>
            <a:ext cx="103644" cy="187543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4ACC913-1AFF-404E-8EE2-C84DC93BB3B5}"/>
                  </a:ext>
                </a:extLst>
              </p:cNvPr>
              <p:cNvSpPr txBox="1"/>
              <p:nvPr/>
            </p:nvSpPr>
            <p:spPr>
              <a:xfrm>
                <a:off x="6449452" y="3414123"/>
                <a:ext cx="339452" cy="2488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1400" dirty="0"/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4ACC913-1AFF-404E-8EE2-C84DC93BB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452" y="3414123"/>
                <a:ext cx="339452" cy="248851"/>
              </a:xfrm>
              <a:prstGeom prst="rect">
                <a:avLst/>
              </a:prstGeom>
              <a:blipFill>
                <a:blip r:embed="rId7"/>
                <a:stretch>
                  <a:fillRect l="-8929"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94EE26D-6658-4457-8D10-40B1D4C52DC2}"/>
                  </a:ext>
                </a:extLst>
              </p:cNvPr>
              <p:cNvSpPr txBox="1"/>
              <p:nvPr/>
            </p:nvSpPr>
            <p:spPr>
              <a:xfrm>
                <a:off x="6438948" y="2908708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94EE26D-6658-4457-8D10-40B1D4C52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8948" y="2908708"/>
                <a:ext cx="284565" cy="276999"/>
              </a:xfrm>
              <a:prstGeom prst="rect">
                <a:avLst/>
              </a:prstGeom>
              <a:blipFill>
                <a:blip r:embed="rId8"/>
                <a:stretch>
                  <a:fillRect l="-17021" r="-851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5DEFDC5-BF7B-4B9C-91DC-4E92D0EC97C8}"/>
                  </a:ext>
                </a:extLst>
              </p:cNvPr>
              <p:cNvSpPr txBox="1"/>
              <p:nvPr/>
            </p:nvSpPr>
            <p:spPr>
              <a:xfrm>
                <a:off x="5764472" y="2299500"/>
                <a:ext cx="330603" cy="257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1400" dirty="0"/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5DEFDC5-BF7B-4B9C-91DC-4E92D0EC9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472" y="2299500"/>
                <a:ext cx="330603" cy="257443"/>
              </a:xfrm>
              <a:prstGeom prst="rect">
                <a:avLst/>
              </a:prstGeom>
              <a:blipFill>
                <a:blip r:embed="rId4"/>
                <a:stretch>
                  <a:fillRect l="-9259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9F30888-4CA2-4F9D-9C0D-703F1527DD7E}"/>
                  </a:ext>
                </a:extLst>
              </p:cNvPr>
              <p:cNvSpPr txBox="1"/>
              <p:nvPr/>
            </p:nvSpPr>
            <p:spPr>
              <a:xfrm>
                <a:off x="6616575" y="4178819"/>
                <a:ext cx="330603" cy="2609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1400" dirty="0"/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9F30888-4CA2-4F9D-9C0D-703F1527D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575" y="4178819"/>
                <a:ext cx="330603" cy="260969"/>
              </a:xfrm>
              <a:prstGeom prst="rect">
                <a:avLst/>
              </a:prstGeom>
              <a:blipFill>
                <a:blip r:embed="rId9"/>
                <a:stretch>
                  <a:fillRect l="-727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C55959E-5B9E-4CAC-AB8C-79C77382E0C9}"/>
                  </a:ext>
                </a:extLst>
              </p:cNvPr>
              <p:cNvSpPr txBox="1"/>
              <p:nvPr/>
            </p:nvSpPr>
            <p:spPr>
              <a:xfrm>
                <a:off x="6059959" y="4409175"/>
                <a:ext cx="339452" cy="2609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1400" dirty="0"/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C55959E-5B9E-4CAC-AB8C-79C77382E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959" y="4409175"/>
                <a:ext cx="339452" cy="260969"/>
              </a:xfrm>
              <a:prstGeom prst="rect">
                <a:avLst/>
              </a:prstGeom>
              <a:blipFill>
                <a:blip r:embed="rId10"/>
                <a:stretch>
                  <a:fillRect l="-7143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ACF405E5-3488-4256-9D55-C94C34CFD00E}"/>
              </a:ext>
            </a:extLst>
          </p:cNvPr>
          <p:cNvSpPr/>
          <p:nvPr/>
        </p:nvSpPr>
        <p:spPr>
          <a:xfrm>
            <a:off x="6402295" y="440548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7E971DBC-9EF7-4769-A8D3-29E67C375A30}"/>
              </a:ext>
            </a:extLst>
          </p:cNvPr>
          <p:cNvSpPr/>
          <p:nvPr/>
        </p:nvSpPr>
        <p:spPr>
          <a:xfrm>
            <a:off x="6540695" y="332597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6ECA130-5199-47FD-992B-0CEA966CC71F}"/>
              </a:ext>
            </a:extLst>
          </p:cNvPr>
          <p:cNvCxnSpPr>
            <a:cxnSpLocks/>
          </p:cNvCxnSpPr>
          <p:nvPr/>
        </p:nvCxnSpPr>
        <p:spPr>
          <a:xfrm flipH="1">
            <a:off x="5041188" y="2751622"/>
            <a:ext cx="74629" cy="9429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E02D5A5-3020-433E-B47D-81B32FA0D7B5}"/>
              </a:ext>
            </a:extLst>
          </p:cNvPr>
          <p:cNvCxnSpPr>
            <a:cxnSpLocks/>
          </p:cNvCxnSpPr>
          <p:nvPr/>
        </p:nvCxnSpPr>
        <p:spPr>
          <a:xfrm flipH="1">
            <a:off x="6422548" y="2491428"/>
            <a:ext cx="106015" cy="191834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0C4D05F-AFB9-4C6F-868F-D16D9C5123ED}"/>
              </a:ext>
            </a:extLst>
          </p:cNvPr>
          <p:cNvCxnSpPr>
            <a:cxnSpLocks/>
          </p:cNvCxnSpPr>
          <p:nvPr/>
        </p:nvCxnSpPr>
        <p:spPr>
          <a:xfrm>
            <a:off x="7383528" y="3686759"/>
            <a:ext cx="1390131" cy="742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D70E2B1C-39F7-45A3-8178-55D2D218FCEA}"/>
              </a:ext>
            </a:extLst>
          </p:cNvPr>
          <p:cNvCxnSpPr>
            <a:cxnSpLocks/>
          </p:cNvCxnSpPr>
          <p:nvPr/>
        </p:nvCxnSpPr>
        <p:spPr>
          <a:xfrm flipH="1">
            <a:off x="7383528" y="2751622"/>
            <a:ext cx="74629" cy="9429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5EA681E5-05DA-48E2-8BD0-255D78AD6C41}"/>
              </a:ext>
            </a:extLst>
          </p:cNvPr>
          <p:cNvCxnSpPr>
            <a:cxnSpLocks/>
          </p:cNvCxnSpPr>
          <p:nvPr/>
        </p:nvCxnSpPr>
        <p:spPr>
          <a:xfrm flipH="1">
            <a:off x="8771889" y="2476789"/>
            <a:ext cx="244220" cy="195123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D12CECF-3708-41D1-924F-44FA101AA487}"/>
              </a:ext>
            </a:extLst>
          </p:cNvPr>
          <p:cNvCxnSpPr>
            <a:cxnSpLocks/>
          </p:cNvCxnSpPr>
          <p:nvPr/>
        </p:nvCxnSpPr>
        <p:spPr>
          <a:xfrm>
            <a:off x="9692168" y="3686081"/>
            <a:ext cx="1390131" cy="742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0F190CC0-B613-4A4B-A1BB-45953FC4B06F}"/>
              </a:ext>
            </a:extLst>
          </p:cNvPr>
          <p:cNvCxnSpPr>
            <a:cxnSpLocks/>
          </p:cNvCxnSpPr>
          <p:nvPr/>
        </p:nvCxnSpPr>
        <p:spPr>
          <a:xfrm flipH="1">
            <a:off x="10731998" y="3370933"/>
            <a:ext cx="463827" cy="86639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0EC81A3A-3A2A-4A78-9946-DA0CA91EE515}"/>
                  </a:ext>
                </a:extLst>
              </p:cNvPr>
              <p:cNvSpPr txBox="1"/>
              <p:nvPr/>
            </p:nvSpPr>
            <p:spPr>
              <a:xfrm>
                <a:off x="11002272" y="4436873"/>
                <a:ext cx="299377" cy="2488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0EC81A3A-3A2A-4A78-9946-DA0CA91EE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2272" y="4436873"/>
                <a:ext cx="299377" cy="248851"/>
              </a:xfrm>
              <a:prstGeom prst="rect">
                <a:avLst/>
              </a:prstGeom>
              <a:blipFill>
                <a:blip r:embed="rId11"/>
                <a:stretch>
                  <a:fillRect l="-10204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AF6C584-33A6-40DC-9FFF-688EF9E90F51}"/>
                  </a:ext>
                </a:extLst>
              </p:cNvPr>
              <p:cNvSpPr txBox="1"/>
              <p:nvPr/>
            </p:nvSpPr>
            <p:spPr>
              <a:xfrm>
                <a:off x="11076134" y="3652369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AF6C584-33A6-40DC-9FFF-688EF9E90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6134" y="3652369"/>
                <a:ext cx="284565" cy="276999"/>
              </a:xfrm>
              <a:prstGeom prst="rect">
                <a:avLst/>
              </a:prstGeom>
              <a:blipFill>
                <a:blip r:embed="rId12"/>
                <a:stretch>
                  <a:fillRect l="-21277" r="-638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F1278762-0D2A-4437-BE92-170860B1ABE5}"/>
                  </a:ext>
                </a:extLst>
              </p:cNvPr>
              <p:cNvSpPr txBox="1"/>
              <p:nvPr/>
            </p:nvSpPr>
            <p:spPr>
              <a:xfrm>
                <a:off x="11573113" y="3370933"/>
                <a:ext cx="290528" cy="257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F1278762-0D2A-4437-BE92-170860B1A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3113" y="3370933"/>
                <a:ext cx="290528" cy="257443"/>
              </a:xfrm>
              <a:prstGeom prst="rect">
                <a:avLst/>
              </a:prstGeom>
              <a:blipFill>
                <a:blip r:embed="rId13"/>
                <a:stretch>
                  <a:fillRect l="-833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01ECA052-6DBE-49C4-AC9B-A03BB28B36D3}"/>
                  </a:ext>
                </a:extLst>
              </p:cNvPr>
              <p:cNvSpPr txBox="1"/>
              <p:nvPr/>
            </p:nvSpPr>
            <p:spPr>
              <a:xfrm>
                <a:off x="10179694" y="4070851"/>
                <a:ext cx="290528" cy="2609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01ECA052-6DBE-49C4-AC9B-A03BB28B3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9694" y="4070851"/>
                <a:ext cx="290528" cy="260969"/>
              </a:xfrm>
              <a:prstGeom prst="rect">
                <a:avLst/>
              </a:prstGeom>
              <a:blipFill>
                <a:blip r:embed="rId14"/>
                <a:stretch>
                  <a:fillRect l="-10417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F7AD3F47-B992-48B3-99FA-8172946D96C2}"/>
                  </a:ext>
                </a:extLst>
              </p:cNvPr>
              <p:cNvSpPr txBox="1"/>
              <p:nvPr/>
            </p:nvSpPr>
            <p:spPr>
              <a:xfrm>
                <a:off x="10843246" y="3130313"/>
                <a:ext cx="299377" cy="2609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F7AD3F47-B992-48B3-99FA-8172946D9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3246" y="3130313"/>
                <a:ext cx="299377" cy="260969"/>
              </a:xfrm>
              <a:prstGeom prst="rect">
                <a:avLst/>
              </a:prstGeom>
              <a:blipFill>
                <a:blip r:embed="rId15"/>
                <a:stretch>
                  <a:fillRect l="-10204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Oval 113">
            <a:extLst>
              <a:ext uri="{FF2B5EF4-FFF2-40B4-BE49-F238E27FC236}">
                <a16:creationId xmlns:a16="http://schemas.microsoft.com/office/drawing/2014/main" id="{0E205CBA-8C4B-4D84-8B4C-AB072B2F23D4}"/>
              </a:ext>
            </a:extLst>
          </p:cNvPr>
          <p:cNvSpPr/>
          <p:nvPr/>
        </p:nvSpPr>
        <p:spPr>
          <a:xfrm>
            <a:off x="11053275" y="440480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09691976-AB2A-4A2B-BACE-1B51CFBD1703}"/>
              </a:ext>
            </a:extLst>
          </p:cNvPr>
          <p:cNvSpPr/>
          <p:nvPr/>
        </p:nvSpPr>
        <p:spPr>
          <a:xfrm>
            <a:off x="11191675" y="33253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8A8EF186-6BD6-4E9A-89E2-DCFBC9733710}"/>
              </a:ext>
            </a:extLst>
          </p:cNvPr>
          <p:cNvCxnSpPr>
            <a:cxnSpLocks/>
          </p:cNvCxnSpPr>
          <p:nvPr/>
        </p:nvCxnSpPr>
        <p:spPr>
          <a:xfrm flipH="1">
            <a:off x="9692168" y="2750944"/>
            <a:ext cx="74629" cy="9429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234B5AFC-DF20-4A39-9052-EBA4E2EBA3D0}"/>
              </a:ext>
            </a:extLst>
          </p:cNvPr>
          <p:cNvCxnSpPr>
            <a:cxnSpLocks/>
          </p:cNvCxnSpPr>
          <p:nvPr/>
        </p:nvCxnSpPr>
        <p:spPr>
          <a:xfrm flipH="1">
            <a:off x="11076973" y="3611661"/>
            <a:ext cx="436128" cy="81465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B261DB33-EB2F-4A2D-865A-E57D4A9355B4}"/>
              </a:ext>
            </a:extLst>
          </p:cNvPr>
          <p:cNvCxnSpPr>
            <a:cxnSpLocks/>
          </p:cNvCxnSpPr>
          <p:nvPr/>
        </p:nvCxnSpPr>
        <p:spPr>
          <a:xfrm flipV="1">
            <a:off x="5115817" y="2336373"/>
            <a:ext cx="2179494" cy="4121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0F46B89-A362-4436-8ED4-56C8662F6785}"/>
              </a:ext>
            </a:extLst>
          </p:cNvPr>
          <p:cNvCxnSpPr>
            <a:cxnSpLocks/>
          </p:cNvCxnSpPr>
          <p:nvPr/>
        </p:nvCxnSpPr>
        <p:spPr>
          <a:xfrm flipV="1">
            <a:off x="6563556" y="3228777"/>
            <a:ext cx="516343" cy="102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095112EA-0BDB-4250-B73F-53ACDDF8D942}"/>
              </a:ext>
            </a:extLst>
          </p:cNvPr>
          <p:cNvCxnSpPr>
            <a:cxnSpLocks/>
          </p:cNvCxnSpPr>
          <p:nvPr/>
        </p:nvCxnSpPr>
        <p:spPr>
          <a:xfrm flipV="1">
            <a:off x="7081934" y="2332763"/>
            <a:ext cx="218100" cy="900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043B6A6F-D85A-4754-85CF-C5F98D177410}"/>
              </a:ext>
            </a:extLst>
          </p:cNvPr>
          <p:cNvCxnSpPr>
            <a:cxnSpLocks/>
          </p:cNvCxnSpPr>
          <p:nvPr/>
        </p:nvCxnSpPr>
        <p:spPr>
          <a:xfrm flipV="1">
            <a:off x="7460431" y="2331807"/>
            <a:ext cx="2179494" cy="4121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361C6225-F942-4CCD-BC3F-52726245A144}"/>
              </a:ext>
            </a:extLst>
          </p:cNvPr>
          <p:cNvCxnSpPr>
            <a:cxnSpLocks/>
          </p:cNvCxnSpPr>
          <p:nvPr/>
        </p:nvCxnSpPr>
        <p:spPr>
          <a:xfrm flipV="1">
            <a:off x="8908170" y="3224211"/>
            <a:ext cx="516343" cy="102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5EA0EA29-1AC9-4C09-B930-219F2FFEBE99}"/>
              </a:ext>
            </a:extLst>
          </p:cNvPr>
          <p:cNvCxnSpPr>
            <a:cxnSpLocks/>
          </p:cNvCxnSpPr>
          <p:nvPr/>
        </p:nvCxnSpPr>
        <p:spPr>
          <a:xfrm flipV="1">
            <a:off x="9426548" y="2328197"/>
            <a:ext cx="218100" cy="900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BC642C56-7FEB-40B7-9A68-8129ED992CDD}"/>
              </a:ext>
            </a:extLst>
          </p:cNvPr>
          <p:cNvCxnSpPr>
            <a:cxnSpLocks/>
          </p:cNvCxnSpPr>
          <p:nvPr/>
        </p:nvCxnSpPr>
        <p:spPr>
          <a:xfrm flipV="1">
            <a:off x="9766622" y="2334941"/>
            <a:ext cx="2179494" cy="4121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3F125C93-275E-4BDF-85AF-9B09B3E0D1DA}"/>
              </a:ext>
            </a:extLst>
          </p:cNvPr>
          <p:cNvCxnSpPr>
            <a:cxnSpLocks/>
          </p:cNvCxnSpPr>
          <p:nvPr/>
        </p:nvCxnSpPr>
        <p:spPr>
          <a:xfrm flipV="1">
            <a:off x="11214361" y="3227345"/>
            <a:ext cx="516343" cy="102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41A36DC5-9BA9-4358-AFD4-0A369ED6E47D}"/>
              </a:ext>
            </a:extLst>
          </p:cNvPr>
          <p:cNvCxnSpPr>
            <a:cxnSpLocks/>
          </p:cNvCxnSpPr>
          <p:nvPr/>
        </p:nvCxnSpPr>
        <p:spPr>
          <a:xfrm flipV="1">
            <a:off x="11732739" y="2331331"/>
            <a:ext cx="218100" cy="900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4462EAA6-44B4-4518-9386-7D22F489160E}"/>
              </a:ext>
            </a:extLst>
          </p:cNvPr>
          <p:cNvCxnSpPr>
            <a:cxnSpLocks/>
          </p:cNvCxnSpPr>
          <p:nvPr/>
        </p:nvCxnSpPr>
        <p:spPr>
          <a:xfrm>
            <a:off x="345533" y="3679059"/>
            <a:ext cx="1390131" cy="742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6A92C11-D3AE-464F-9FBE-9E8E1F00A251}"/>
              </a:ext>
            </a:extLst>
          </p:cNvPr>
          <p:cNvCxnSpPr>
            <a:cxnSpLocks/>
          </p:cNvCxnSpPr>
          <p:nvPr/>
        </p:nvCxnSpPr>
        <p:spPr>
          <a:xfrm flipV="1">
            <a:off x="420162" y="2331807"/>
            <a:ext cx="2179494" cy="4121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AF02FCDA-4A18-4BD3-BBE7-100458484F35}"/>
              </a:ext>
            </a:extLst>
          </p:cNvPr>
          <p:cNvCxnSpPr>
            <a:cxnSpLocks/>
          </p:cNvCxnSpPr>
          <p:nvPr/>
        </p:nvCxnSpPr>
        <p:spPr>
          <a:xfrm flipV="1">
            <a:off x="1867901" y="3224211"/>
            <a:ext cx="516343" cy="102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4FF58A76-8A3F-4DBC-BA59-5FCFDAE8706B}"/>
              </a:ext>
            </a:extLst>
          </p:cNvPr>
          <p:cNvCxnSpPr>
            <a:cxnSpLocks/>
          </p:cNvCxnSpPr>
          <p:nvPr/>
        </p:nvCxnSpPr>
        <p:spPr>
          <a:xfrm>
            <a:off x="1867901" y="3326298"/>
            <a:ext cx="578807" cy="503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8F8AA607-EF8E-4AFC-AD9B-85625DC4E7B4}"/>
                  </a:ext>
                </a:extLst>
              </p:cNvPr>
              <p:cNvSpPr txBox="1"/>
              <p:nvPr/>
            </p:nvSpPr>
            <p:spPr>
              <a:xfrm>
                <a:off x="1617569" y="3351982"/>
                <a:ext cx="339452" cy="2488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1400" dirty="0"/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8F8AA607-EF8E-4AFC-AD9B-85625DC4E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569" y="3351982"/>
                <a:ext cx="339452" cy="248851"/>
              </a:xfrm>
              <a:prstGeom prst="rect">
                <a:avLst/>
              </a:prstGeom>
              <a:blipFill>
                <a:blip r:embed="rId16"/>
                <a:stretch>
                  <a:fillRect l="-7143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38CE6E38-0369-4C7E-A989-BC4D961E1E1D}"/>
                  </a:ext>
                </a:extLst>
              </p:cNvPr>
              <p:cNvSpPr txBox="1"/>
              <p:nvPr/>
            </p:nvSpPr>
            <p:spPr>
              <a:xfrm>
                <a:off x="1215043" y="3227063"/>
                <a:ext cx="32714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38CE6E38-0369-4C7E-A989-BC4D961E1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5043" y="3227063"/>
                <a:ext cx="327141" cy="553998"/>
              </a:xfrm>
              <a:prstGeom prst="rect">
                <a:avLst/>
              </a:prstGeom>
              <a:blipFill>
                <a:blip r:embed="rId17"/>
                <a:stretch>
                  <a:fillRect l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7EFEE63C-7B29-4EE0-9750-EBFF0A341A34}"/>
                  </a:ext>
                </a:extLst>
              </p:cNvPr>
              <p:cNvSpPr txBox="1"/>
              <p:nvPr/>
            </p:nvSpPr>
            <p:spPr>
              <a:xfrm>
                <a:off x="639071" y="2363721"/>
                <a:ext cx="330603" cy="257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1400" dirty="0"/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7EFEE63C-7B29-4EE0-9750-EBFF0A341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71" y="2363721"/>
                <a:ext cx="330603" cy="257443"/>
              </a:xfrm>
              <a:prstGeom prst="rect">
                <a:avLst/>
              </a:prstGeom>
              <a:blipFill>
                <a:blip r:embed="rId4"/>
                <a:stretch>
                  <a:fillRect l="-9259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DC1113C-1E08-432E-8D7C-02A258F309D0}"/>
                  </a:ext>
                </a:extLst>
              </p:cNvPr>
              <p:cNvSpPr txBox="1"/>
              <p:nvPr/>
            </p:nvSpPr>
            <p:spPr>
              <a:xfrm>
                <a:off x="1934637" y="4180779"/>
                <a:ext cx="330603" cy="2609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1400" dirty="0"/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DC1113C-1E08-432E-8D7C-02A258F30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637" y="4180779"/>
                <a:ext cx="330603" cy="260969"/>
              </a:xfrm>
              <a:prstGeom prst="rect">
                <a:avLst/>
              </a:prstGeom>
              <a:blipFill>
                <a:blip r:embed="rId9"/>
                <a:stretch>
                  <a:fillRect l="-7273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0130AD11-1EBB-4355-B1AE-0C1AA1CA016A}"/>
                  </a:ext>
                </a:extLst>
              </p:cNvPr>
              <p:cNvSpPr txBox="1"/>
              <p:nvPr/>
            </p:nvSpPr>
            <p:spPr>
              <a:xfrm>
                <a:off x="1551031" y="4472550"/>
                <a:ext cx="339452" cy="2609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1400" dirty="0"/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0130AD11-1EBB-4355-B1AE-0C1AA1CA0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031" y="4472550"/>
                <a:ext cx="339452" cy="260969"/>
              </a:xfrm>
              <a:prstGeom prst="rect">
                <a:avLst/>
              </a:prstGeom>
              <a:blipFill>
                <a:blip r:embed="rId6"/>
                <a:stretch>
                  <a:fillRect l="-714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Oval 155">
            <a:extLst>
              <a:ext uri="{FF2B5EF4-FFF2-40B4-BE49-F238E27FC236}">
                <a16:creationId xmlns:a16="http://schemas.microsoft.com/office/drawing/2014/main" id="{76CED162-E3EB-4AD2-A948-D0B429A82098}"/>
              </a:ext>
            </a:extLst>
          </p:cNvPr>
          <p:cNvSpPr/>
          <p:nvPr/>
        </p:nvSpPr>
        <p:spPr>
          <a:xfrm>
            <a:off x="1706640" y="439778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BF19BDC2-6A5E-4451-B829-F2F5A204C0FE}"/>
              </a:ext>
            </a:extLst>
          </p:cNvPr>
          <p:cNvSpPr/>
          <p:nvPr/>
        </p:nvSpPr>
        <p:spPr>
          <a:xfrm>
            <a:off x="1845040" y="331827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FBFBE490-2958-46D9-B45D-AEC27628C7D7}"/>
              </a:ext>
            </a:extLst>
          </p:cNvPr>
          <p:cNvCxnSpPr>
            <a:cxnSpLocks/>
          </p:cNvCxnSpPr>
          <p:nvPr/>
        </p:nvCxnSpPr>
        <p:spPr>
          <a:xfrm flipV="1">
            <a:off x="2386279" y="2328197"/>
            <a:ext cx="218100" cy="900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6711E5D-7E7F-4334-BCEA-6E3DD91D295A}"/>
              </a:ext>
            </a:extLst>
          </p:cNvPr>
          <p:cNvCxnSpPr>
            <a:cxnSpLocks/>
          </p:cNvCxnSpPr>
          <p:nvPr/>
        </p:nvCxnSpPr>
        <p:spPr>
          <a:xfrm flipV="1">
            <a:off x="1735646" y="3829718"/>
            <a:ext cx="711062" cy="58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4658A986-E50F-4510-B583-952B71CD22C4}"/>
              </a:ext>
            </a:extLst>
          </p:cNvPr>
          <p:cNvCxnSpPr>
            <a:cxnSpLocks/>
          </p:cNvCxnSpPr>
          <p:nvPr/>
        </p:nvCxnSpPr>
        <p:spPr>
          <a:xfrm>
            <a:off x="422197" y="2743922"/>
            <a:ext cx="1311697" cy="167537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79BA52EC-BF38-4777-B2C7-BA85190168D3}"/>
              </a:ext>
            </a:extLst>
          </p:cNvPr>
          <p:cNvCxnSpPr>
            <a:cxnSpLocks/>
          </p:cNvCxnSpPr>
          <p:nvPr/>
        </p:nvCxnSpPr>
        <p:spPr>
          <a:xfrm flipH="1">
            <a:off x="345533" y="2743922"/>
            <a:ext cx="74629" cy="9429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2AD5AD33-85F8-4337-A169-5816914B8321}"/>
              </a:ext>
            </a:extLst>
          </p:cNvPr>
          <p:cNvCxnSpPr>
            <a:cxnSpLocks/>
          </p:cNvCxnSpPr>
          <p:nvPr/>
        </p:nvCxnSpPr>
        <p:spPr>
          <a:xfrm>
            <a:off x="1286740" y="2588516"/>
            <a:ext cx="1045527" cy="133540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EA107729-0907-43FD-8046-50CB056C0B40}"/>
              </a:ext>
            </a:extLst>
          </p:cNvPr>
          <p:cNvCxnSpPr>
            <a:cxnSpLocks/>
          </p:cNvCxnSpPr>
          <p:nvPr/>
        </p:nvCxnSpPr>
        <p:spPr>
          <a:xfrm>
            <a:off x="4175630" y="3337089"/>
            <a:ext cx="578807" cy="503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BBBDE2C7-A7C5-427C-BFCA-1D5F98255906}"/>
              </a:ext>
            </a:extLst>
          </p:cNvPr>
          <p:cNvCxnSpPr>
            <a:cxnSpLocks/>
          </p:cNvCxnSpPr>
          <p:nvPr/>
        </p:nvCxnSpPr>
        <p:spPr>
          <a:xfrm flipV="1">
            <a:off x="4043375" y="3840509"/>
            <a:ext cx="711062" cy="58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5BC297C6-5A7C-473D-A88A-A47E5E17728A}"/>
              </a:ext>
            </a:extLst>
          </p:cNvPr>
          <p:cNvCxnSpPr>
            <a:cxnSpLocks/>
          </p:cNvCxnSpPr>
          <p:nvPr/>
        </p:nvCxnSpPr>
        <p:spPr>
          <a:xfrm>
            <a:off x="6566827" y="3336003"/>
            <a:ext cx="578807" cy="503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3F2F1225-9CC2-47FF-B6F1-D8C49150CE7C}"/>
              </a:ext>
            </a:extLst>
          </p:cNvPr>
          <p:cNvCxnSpPr>
            <a:cxnSpLocks/>
          </p:cNvCxnSpPr>
          <p:nvPr/>
        </p:nvCxnSpPr>
        <p:spPr>
          <a:xfrm flipV="1">
            <a:off x="6434572" y="3839423"/>
            <a:ext cx="711062" cy="58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997135E7-3CF2-4A74-AD7C-0476FA2E8F72}"/>
              </a:ext>
            </a:extLst>
          </p:cNvPr>
          <p:cNvCxnSpPr>
            <a:cxnSpLocks/>
          </p:cNvCxnSpPr>
          <p:nvPr/>
        </p:nvCxnSpPr>
        <p:spPr>
          <a:xfrm>
            <a:off x="8902643" y="3333319"/>
            <a:ext cx="578807" cy="503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0AAB160C-0AC7-4B3E-B805-AEC3519623F7}"/>
              </a:ext>
            </a:extLst>
          </p:cNvPr>
          <p:cNvCxnSpPr>
            <a:cxnSpLocks/>
          </p:cNvCxnSpPr>
          <p:nvPr/>
        </p:nvCxnSpPr>
        <p:spPr>
          <a:xfrm flipV="1">
            <a:off x="8770388" y="3836739"/>
            <a:ext cx="711062" cy="58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AB97641E-DAA3-4DBA-AE0F-E65A9EA0EF02}"/>
              </a:ext>
            </a:extLst>
          </p:cNvPr>
          <p:cNvCxnSpPr>
            <a:cxnSpLocks/>
          </p:cNvCxnSpPr>
          <p:nvPr/>
        </p:nvCxnSpPr>
        <p:spPr>
          <a:xfrm>
            <a:off x="11208389" y="3333319"/>
            <a:ext cx="578807" cy="503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0A2A47B7-3661-48ED-A4AE-2FFD61C38A9E}"/>
              </a:ext>
            </a:extLst>
          </p:cNvPr>
          <p:cNvCxnSpPr>
            <a:cxnSpLocks/>
          </p:cNvCxnSpPr>
          <p:nvPr/>
        </p:nvCxnSpPr>
        <p:spPr>
          <a:xfrm flipV="1">
            <a:off x="11076134" y="3836739"/>
            <a:ext cx="711062" cy="58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519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4462EAA6-44B4-4518-9386-7D22F489160E}"/>
              </a:ext>
            </a:extLst>
          </p:cNvPr>
          <p:cNvCxnSpPr>
            <a:cxnSpLocks/>
          </p:cNvCxnSpPr>
          <p:nvPr/>
        </p:nvCxnSpPr>
        <p:spPr>
          <a:xfrm>
            <a:off x="1078723" y="2610626"/>
            <a:ext cx="1390131" cy="742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6A92C11-D3AE-464F-9FBE-9E8E1F00A251}"/>
              </a:ext>
            </a:extLst>
          </p:cNvPr>
          <p:cNvCxnSpPr>
            <a:cxnSpLocks/>
          </p:cNvCxnSpPr>
          <p:nvPr/>
        </p:nvCxnSpPr>
        <p:spPr>
          <a:xfrm flipV="1">
            <a:off x="1467582" y="1263374"/>
            <a:ext cx="1865264" cy="352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AF02FCDA-4A18-4BD3-BBE7-100458484F35}"/>
              </a:ext>
            </a:extLst>
          </p:cNvPr>
          <p:cNvCxnSpPr>
            <a:cxnSpLocks/>
          </p:cNvCxnSpPr>
          <p:nvPr/>
        </p:nvCxnSpPr>
        <p:spPr>
          <a:xfrm flipV="1">
            <a:off x="2601091" y="2155778"/>
            <a:ext cx="516343" cy="102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4FF58A76-8A3F-4DBC-BA59-5FCFDAE8706B}"/>
              </a:ext>
            </a:extLst>
          </p:cNvPr>
          <p:cNvCxnSpPr>
            <a:cxnSpLocks/>
          </p:cNvCxnSpPr>
          <p:nvPr/>
        </p:nvCxnSpPr>
        <p:spPr>
          <a:xfrm>
            <a:off x="2601091" y="2257865"/>
            <a:ext cx="578807" cy="503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FBFBE490-2958-46D9-B45D-AEC27628C7D7}"/>
              </a:ext>
            </a:extLst>
          </p:cNvPr>
          <p:cNvCxnSpPr>
            <a:cxnSpLocks/>
          </p:cNvCxnSpPr>
          <p:nvPr/>
        </p:nvCxnSpPr>
        <p:spPr>
          <a:xfrm flipV="1">
            <a:off x="3119469" y="1259764"/>
            <a:ext cx="218100" cy="900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6711E5D-7E7F-4334-BCEA-6E3DD91D295A}"/>
              </a:ext>
            </a:extLst>
          </p:cNvPr>
          <p:cNvCxnSpPr>
            <a:cxnSpLocks/>
          </p:cNvCxnSpPr>
          <p:nvPr/>
        </p:nvCxnSpPr>
        <p:spPr>
          <a:xfrm flipV="1">
            <a:off x="2468836" y="2761285"/>
            <a:ext cx="711062" cy="58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79BA52EC-BF38-4777-B2C7-BA85190168D3}"/>
              </a:ext>
            </a:extLst>
          </p:cNvPr>
          <p:cNvCxnSpPr>
            <a:cxnSpLocks/>
          </p:cNvCxnSpPr>
          <p:nvPr/>
        </p:nvCxnSpPr>
        <p:spPr>
          <a:xfrm flipH="1">
            <a:off x="1078724" y="1611179"/>
            <a:ext cx="386174" cy="1007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CA895D9-D0CD-4269-BB7D-C41741FA7B18}"/>
              </a:ext>
            </a:extLst>
          </p:cNvPr>
          <p:cNvCxnSpPr>
            <a:cxnSpLocks/>
          </p:cNvCxnSpPr>
          <p:nvPr/>
        </p:nvCxnSpPr>
        <p:spPr>
          <a:xfrm>
            <a:off x="1071633" y="5004959"/>
            <a:ext cx="1390131" cy="742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30F05D5-9B65-46FC-A50D-39EE2353A1A1}"/>
              </a:ext>
            </a:extLst>
          </p:cNvPr>
          <p:cNvCxnSpPr>
            <a:cxnSpLocks/>
          </p:cNvCxnSpPr>
          <p:nvPr/>
        </p:nvCxnSpPr>
        <p:spPr>
          <a:xfrm flipV="1">
            <a:off x="2594001" y="4550111"/>
            <a:ext cx="516343" cy="102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1CE4A2A-3813-4F1C-A239-A16DAF348FE1}"/>
              </a:ext>
            </a:extLst>
          </p:cNvPr>
          <p:cNvCxnSpPr>
            <a:cxnSpLocks/>
          </p:cNvCxnSpPr>
          <p:nvPr/>
        </p:nvCxnSpPr>
        <p:spPr>
          <a:xfrm>
            <a:off x="2594001" y="4652198"/>
            <a:ext cx="578807" cy="503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2824938-B586-4D2A-AF96-E531BBA0B98F}"/>
              </a:ext>
            </a:extLst>
          </p:cNvPr>
          <p:cNvCxnSpPr>
            <a:cxnSpLocks/>
          </p:cNvCxnSpPr>
          <p:nvPr/>
        </p:nvCxnSpPr>
        <p:spPr>
          <a:xfrm flipV="1">
            <a:off x="3112379" y="3654097"/>
            <a:ext cx="218100" cy="900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5ED37D7-1636-4051-A216-4799D6CDEA84}"/>
              </a:ext>
            </a:extLst>
          </p:cNvPr>
          <p:cNvCxnSpPr>
            <a:cxnSpLocks/>
          </p:cNvCxnSpPr>
          <p:nvPr/>
        </p:nvCxnSpPr>
        <p:spPr>
          <a:xfrm flipV="1">
            <a:off x="2461746" y="5155618"/>
            <a:ext cx="711062" cy="58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B840763-A5AB-450D-B1F2-D63EF73E4B25}"/>
              </a:ext>
            </a:extLst>
          </p:cNvPr>
          <p:cNvCxnSpPr>
            <a:cxnSpLocks/>
          </p:cNvCxnSpPr>
          <p:nvPr/>
        </p:nvCxnSpPr>
        <p:spPr>
          <a:xfrm flipV="1">
            <a:off x="1464898" y="3661318"/>
            <a:ext cx="1865264" cy="352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3E5735AD-26C8-4CCA-B6CA-0AF695E9E2C6}"/>
              </a:ext>
            </a:extLst>
          </p:cNvPr>
          <p:cNvCxnSpPr>
            <a:cxnSpLocks/>
          </p:cNvCxnSpPr>
          <p:nvPr/>
        </p:nvCxnSpPr>
        <p:spPr>
          <a:xfrm flipH="1">
            <a:off x="1076040" y="4009123"/>
            <a:ext cx="386174" cy="1007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5F451181-1753-4858-B575-6DF9CF61D363}"/>
              </a:ext>
            </a:extLst>
          </p:cNvPr>
          <p:cNvCxnSpPr>
            <a:cxnSpLocks/>
          </p:cNvCxnSpPr>
          <p:nvPr/>
        </p:nvCxnSpPr>
        <p:spPr>
          <a:xfrm>
            <a:off x="4123381" y="2616258"/>
            <a:ext cx="1390131" cy="742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77638A31-03AA-468B-8856-68877C47BF3A}"/>
              </a:ext>
            </a:extLst>
          </p:cNvPr>
          <p:cNvCxnSpPr>
            <a:cxnSpLocks/>
          </p:cNvCxnSpPr>
          <p:nvPr/>
        </p:nvCxnSpPr>
        <p:spPr>
          <a:xfrm flipV="1">
            <a:off x="4512240" y="1269006"/>
            <a:ext cx="1865264" cy="352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E790AB9E-CB52-46D1-A200-148D45717849}"/>
              </a:ext>
            </a:extLst>
          </p:cNvPr>
          <p:cNvCxnSpPr>
            <a:cxnSpLocks/>
          </p:cNvCxnSpPr>
          <p:nvPr/>
        </p:nvCxnSpPr>
        <p:spPr>
          <a:xfrm flipV="1">
            <a:off x="5645749" y="2138576"/>
            <a:ext cx="631834" cy="1249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C5C192B2-CB83-461B-B038-F396513D5AC2}"/>
              </a:ext>
            </a:extLst>
          </p:cNvPr>
          <p:cNvCxnSpPr>
            <a:cxnSpLocks/>
          </p:cNvCxnSpPr>
          <p:nvPr/>
        </p:nvCxnSpPr>
        <p:spPr>
          <a:xfrm>
            <a:off x="5645749" y="2263497"/>
            <a:ext cx="578807" cy="503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0456489A-115A-4CEB-B973-2BE13EE6DA0F}"/>
              </a:ext>
            </a:extLst>
          </p:cNvPr>
          <p:cNvCxnSpPr>
            <a:cxnSpLocks/>
          </p:cNvCxnSpPr>
          <p:nvPr/>
        </p:nvCxnSpPr>
        <p:spPr>
          <a:xfrm flipV="1">
            <a:off x="6271801" y="1265397"/>
            <a:ext cx="110426" cy="8808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54BD05BC-4505-41B2-8248-C5312A2C3A90}"/>
              </a:ext>
            </a:extLst>
          </p:cNvPr>
          <p:cNvCxnSpPr>
            <a:cxnSpLocks/>
          </p:cNvCxnSpPr>
          <p:nvPr/>
        </p:nvCxnSpPr>
        <p:spPr>
          <a:xfrm flipV="1">
            <a:off x="5513494" y="2766917"/>
            <a:ext cx="711062" cy="58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00ACAF7F-7FED-475E-82CE-C63FC1FA35C7}"/>
              </a:ext>
            </a:extLst>
          </p:cNvPr>
          <p:cNvCxnSpPr>
            <a:cxnSpLocks/>
          </p:cNvCxnSpPr>
          <p:nvPr/>
        </p:nvCxnSpPr>
        <p:spPr>
          <a:xfrm flipH="1">
            <a:off x="4123382" y="1616811"/>
            <a:ext cx="386174" cy="1007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F076D327-A608-4E76-B790-10D92019446C}"/>
              </a:ext>
            </a:extLst>
          </p:cNvPr>
          <p:cNvCxnSpPr>
            <a:cxnSpLocks/>
          </p:cNvCxnSpPr>
          <p:nvPr/>
        </p:nvCxnSpPr>
        <p:spPr>
          <a:xfrm>
            <a:off x="4128207" y="5004959"/>
            <a:ext cx="1390131" cy="742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F0ED34C5-EB58-4A25-862B-0C4197793909}"/>
              </a:ext>
            </a:extLst>
          </p:cNvPr>
          <p:cNvCxnSpPr>
            <a:cxnSpLocks/>
          </p:cNvCxnSpPr>
          <p:nvPr/>
        </p:nvCxnSpPr>
        <p:spPr>
          <a:xfrm>
            <a:off x="5650575" y="4652198"/>
            <a:ext cx="578807" cy="503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687E6D5B-AA37-4AA1-AF61-8822862D4780}"/>
              </a:ext>
            </a:extLst>
          </p:cNvPr>
          <p:cNvCxnSpPr>
            <a:cxnSpLocks/>
          </p:cNvCxnSpPr>
          <p:nvPr/>
        </p:nvCxnSpPr>
        <p:spPr>
          <a:xfrm flipV="1">
            <a:off x="5518320" y="5155618"/>
            <a:ext cx="711062" cy="58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23DB4BC6-0C9F-489A-A38F-6AFF0430A9BA}"/>
              </a:ext>
            </a:extLst>
          </p:cNvPr>
          <p:cNvCxnSpPr>
            <a:cxnSpLocks/>
          </p:cNvCxnSpPr>
          <p:nvPr/>
        </p:nvCxnSpPr>
        <p:spPr>
          <a:xfrm flipV="1">
            <a:off x="4521472" y="3661318"/>
            <a:ext cx="1865264" cy="352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DB8076A5-501D-44B7-B8F7-DF0BFDC6B08D}"/>
              </a:ext>
            </a:extLst>
          </p:cNvPr>
          <p:cNvCxnSpPr>
            <a:cxnSpLocks/>
          </p:cNvCxnSpPr>
          <p:nvPr/>
        </p:nvCxnSpPr>
        <p:spPr>
          <a:xfrm flipH="1">
            <a:off x="4132614" y="4009123"/>
            <a:ext cx="386174" cy="1007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8A46F61C-E11D-4C0C-BB76-215E91A9F5A0}"/>
              </a:ext>
            </a:extLst>
          </p:cNvPr>
          <p:cNvCxnSpPr>
            <a:cxnSpLocks/>
          </p:cNvCxnSpPr>
          <p:nvPr/>
        </p:nvCxnSpPr>
        <p:spPr>
          <a:xfrm flipH="1">
            <a:off x="4138015" y="1610267"/>
            <a:ext cx="490096" cy="101381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12E0481C-CCBA-4237-A793-ED8FB0D0F806}"/>
              </a:ext>
            </a:extLst>
          </p:cNvPr>
          <p:cNvCxnSpPr>
            <a:cxnSpLocks/>
          </p:cNvCxnSpPr>
          <p:nvPr/>
        </p:nvCxnSpPr>
        <p:spPr>
          <a:xfrm flipH="1">
            <a:off x="1889968" y="3909571"/>
            <a:ext cx="1373324" cy="152390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98F46571-53AA-4E3D-863C-DBDA549E9EF1}"/>
              </a:ext>
            </a:extLst>
          </p:cNvPr>
          <p:cNvCxnSpPr>
            <a:cxnSpLocks/>
          </p:cNvCxnSpPr>
          <p:nvPr/>
        </p:nvCxnSpPr>
        <p:spPr>
          <a:xfrm flipH="1">
            <a:off x="2452730" y="5059867"/>
            <a:ext cx="622475" cy="69072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F26B42F3-E616-486A-946F-1BAAB3FD9A02}"/>
              </a:ext>
            </a:extLst>
          </p:cNvPr>
          <p:cNvCxnSpPr>
            <a:cxnSpLocks/>
          </p:cNvCxnSpPr>
          <p:nvPr/>
        </p:nvCxnSpPr>
        <p:spPr>
          <a:xfrm flipH="1">
            <a:off x="1780659" y="3657253"/>
            <a:ext cx="1543755" cy="171302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1B999B80-9B8A-4907-A569-BFF24870D35E}"/>
              </a:ext>
            </a:extLst>
          </p:cNvPr>
          <p:cNvCxnSpPr>
            <a:cxnSpLocks/>
          </p:cNvCxnSpPr>
          <p:nvPr/>
        </p:nvCxnSpPr>
        <p:spPr>
          <a:xfrm flipH="1">
            <a:off x="1084385" y="3905527"/>
            <a:ext cx="996041" cy="110525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1EA16E27-EDB5-4DB0-919D-07642E576456}"/>
                  </a:ext>
                </a:extLst>
              </p:cNvPr>
              <p:cNvSpPr txBox="1"/>
              <p:nvPr/>
            </p:nvSpPr>
            <p:spPr>
              <a:xfrm>
                <a:off x="2407800" y="2677672"/>
                <a:ext cx="279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1EA16E27-EDB5-4DB0-919D-07642E576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800" y="2677672"/>
                <a:ext cx="279244" cy="276999"/>
              </a:xfrm>
              <a:prstGeom prst="rect">
                <a:avLst/>
              </a:prstGeom>
              <a:blipFill>
                <a:blip r:embed="rId2"/>
                <a:stretch>
                  <a:fillRect l="-21739" r="-652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5BBDFC99-5595-4817-8082-3E54927D72D5}"/>
                  </a:ext>
                </a:extLst>
              </p:cNvPr>
              <p:cNvSpPr txBox="1"/>
              <p:nvPr/>
            </p:nvSpPr>
            <p:spPr>
              <a:xfrm>
                <a:off x="2388974" y="5033835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5BBDFC99-5595-4817-8082-3E54927D7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8974" y="5033835"/>
                <a:ext cx="284565" cy="276999"/>
              </a:xfrm>
              <a:prstGeom prst="rect">
                <a:avLst/>
              </a:prstGeom>
              <a:blipFill>
                <a:blip r:embed="rId3"/>
                <a:stretch>
                  <a:fillRect l="-21277" r="-638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FE36F66A-4E20-4C49-8FF6-8D83F97622A2}"/>
                  </a:ext>
                </a:extLst>
              </p:cNvPr>
              <p:cNvSpPr txBox="1"/>
              <p:nvPr/>
            </p:nvSpPr>
            <p:spPr>
              <a:xfrm>
                <a:off x="2902713" y="5042101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FE36F66A-4E20-4C49-8FF6-8D83F9762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713" y="5042101"/>
                <a:ext cx="284565" cy="276999"/>
              </a:xfrm>
              <a:prstGeom prst="rect">
                <a:avLst/>
              </a:prstGeom>
              <a:blipFill>
                <a:blip r:embed="rId4"/>
                <a:stretch>
                  <a:fillRect l="-19149" r="-851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8FA688B4-CF37-4092-A4CF-2B6E7FEDC6A6}"/>
                  </a:ext>
                </a:extLst>
              </p:cNvPr>
              <p:cNvSpPr txBox="1"/>
              <p:nvPr/>
            </p:nvSpPr>
            <p:spPr>
              <a:xfrm>
                <a:off x="2387607" y="3085071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8FA688B4-CF37-4092-A4CF-2B6E7FEDC6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7607" y="3085071"/>
                <a:ext cx="284565" cy="276999"/>
              </a:xfrm>
              <a:prstGeom prst="rect">
                <a:avLst/>
              </a:prstGeom>
              <a:blipFill>
                <a:blip r:embed="rId5"/>
                <a:stretch>
                  <a:fillRect l="-21739" r="-8696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E5DFE3D2-F795-4BB7-8258-172A0F8BD2AB}"/>
              </a:ext>
            </a:extLst>
          </p:cNvPr>
          <p:cNvCxnSpPr>
            <a:cxnSpLocks/>
          </p:cNvCxnSpPr>
          <p:nvPr/>
        </p:nvCxnSpPr>
        <p:spPr>
          <a:xfrm flipH="1">
            <a:off x="5199719" y="1335349"/>
            <a:ext cx="892633" cy="184651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5CA9F86C-7FF7-45AF-95FA-4C1BA3BBA7EF}"/>
              </a:ext>
            </a:extLst>
          </p:cNvPr>
          <p:cNvCxnSpPr>
            <a:cxnSpLocks/>
          </p:cNvCxnSpPr>
          <p:nvPr/>
        </p:nvCxnSpPr>
        <p:spPr>
          <a:xfrm flipH="1">
            <a:off x="5923968" y="1263887"/>
            <a:ext cx="457627" cy="94665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3C9F6D92-A615-46A8-B4E7-B85E029A6B7B}"/>
              </a:ext>
            </a:extLst>
          </p:cNvPr>
          <p:cNvCxnSpPr>
            <a:cxnSpLocks/>
          </p:cNvCxnSpPr>
          <p:nvPr/>
        </p:nvCxnSpPr>
        <p:spPr>
          <a:xfrm flipH="1">
            <a:off x="5501023" y="2515206"/>
            <a:ext cx="411964" cy="85219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A0AC9357-585F-493A-BB3C-0D44134D4C83}"/>
              </a:ext>
            </a:extLst>
          </p:cNvPr>
          <p:cNvCxnSpPr>
            <a:cxnSpLocks/>
          </p:cNvCxnSpPr>
          <p:nvPr/>
        </p:nvCxnSpPr>
        <p:spPr>
          <a:xfrm flipH="1">
            <a:off x="4238681" y="4005850"/>
            <a:ext cx="278068" cy="10581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730FC21A-9DE9-4148-94FC-065D50E1AE10}"/>
              </a:ext>
            </a:extLst>
          </p:cNvPr>
          <p:cNvCxnSpPr>
            <a:cxnSpLocks/>
          </p:cNvCxnSpPr>
          <p:nvPr/>
        </p:nvCxnSpPr>
        <p:spPr>
          <a:xfrm flipH="1">
            <a:off x="5381589" y="3769335"/>
            <a:ext cx="499960" cy="19025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E3253660-5150-4013-BC75-9969BDCEE86A}"/>
              </a:ext>
            </a:extLst>
          </p:cNvPr>
          <p:cNvCxnSpPr>
            <a:cxnSpLocks/>
          </p:cNvCxnSpPr>
          <p:nvPr/>
        </p:nvCxnSpPr>
        <p:spPr>
          <a:xfrm flipV="1">
            <a:off x="5648916" y="4531908"/>
            <a:ext cx="631834" cy="1249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3C91F874-5C5D-4E05-87E5-4D97695AC8D0}"/>
              </a:ext>
            </a:extLst>
          </p:cNvPr>
          <p:cNvCxnSpPr>
            <a:cxnSpLocks/>
          </p:cNvCxnSpPr>
          <p:nvPr/>
        </p:nvCxnSpPr>
        <p:spPr>
          <a:xfrm flipV="1">
            <a:off x="6274968" y="3658729"/>
            <a:ext cx="110426" cy="8808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FA1BBD32-F708-4402-8F2C-1C1B3D02ACBD}"/>
              </a:ext>
            </a:extLst>
          </p:cNvPr>
          <p:cNvCxnSpPr>
            <a:cxnSpLocks/>
          </p:cNvCxnSpPr>
          <p:nvPr/>
        </p:nvCxnSpPr>
        <p:spPr>
          <a:xfrm flipH="1">
            <a:off x="6145873" y="3666721"/>
            <a:ext cx="232583" cy="88504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DA23EB44-32E3-43EC-8703-251855C5091F}"/>
              </a:ext>
            </a:extLst>
          </p:cNvPr>
          <p:cNvCxnSpPr>
            <a:cxnSpLocks/>
          </p:cNvCxnSpPr>
          <p:nvPr/>
        </p:nvCxnSpPr>
        <p:spPr>
          <a:xfrm flipH="1">
            <a:off x="5520482" y="4767447"/>
            <a:ext cx="256942" cy="97774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12CE7B7A-BAB7-4A4E-AE0D-540D6D986367}"/>
              </a:ext>
            </a:extLst>
          </p:cNvPr>
          <p:cNvCxnSpPr>
            <a:cxnSpLocks/>
          </p:cNvCxnSpPr>
          <p:nvPr/>
        </p:nvCxnSpPr>
        <p:spPr>
          <a:xfrm flipH="1">
            <a:off x="1184575" y="1271505"/>
            <a:ext cx="2145772" cy="138314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2A0904FA-3209-4A7B-A314-AD6F8736E18F}"/>
              </a:ext>
            </a:extLst>
          </p:cNvPr>
          <p:cNvCxnSpPr>
            <a:cxnSpLocks/>
          </p:cNvCxnSpPr>
          <p:nvPr/>
        </p:nvCxnSpPr>
        <p:spPr>
          <a:xfrm flipH="1">
            <a:off x="1606852" y="1868171"/>
            <a:ext cx="1586916" cy="102291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60EB317A-E3E6-4730-8F06-84A86B6B1857}"/>
              </a:ext>
            </a:extLst>
          </p:cNvPr>
          <p:cNvCxnSpPr>
            <a:cxnSpLocks/>
          </p:cNvCxnSpPr>
          <p:nvPr/>
        </p:nvCxnSpPr>
        <p:spPr>
          <a:xfrm flipH="1">
            <a:off x="1094091" y="1323995"/>
            <a:ext cx="1982842" cy="127812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0BCD8BBE-3125-408B-A5CD-8FCF89C111E2}"/>
              </a:ext>
            </a:extLst>
          </p:cNvPr>
          <p:cNvCxnSpPr>
            <a:cxnSpLocks/>
          </p:cNvCxnSpPr>
          <p:nvPr/>
        </p:nvCxnSpPr>
        <p:spPr>
          <a:xfrm flipH="1">
            <a:off x="2356647" y="2757444"/>
            <a:ext cx="814484" cy="52500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302A50E7-DD8F-4F61-B595-3BAA5DA7FC8A}"/>
                  </a:ext>
                </a:extLst>
              </p:cNvPr>
              <p:cNvSpPr txBox="1"/>
              <p:nvPr/>
            </p:nvSpPr>
            <p:spPr>
              <a:xfrm>
                <a:off x="4358152" y="1655348"/>
                <a:ext cx="279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302A50E7-DD8F-4F61-B595-3BAA5DA7FC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8152" y="1655348"/>
                <a:ext cx="279244" cy="276999"/>
              </a:xfrm>
              <a:prstGeom prst="rect">
                <a:avLst/>
              </a:prstGeom>
              <a:blipFill>
                <a:blip r:embed="rId6"/>
                <a:stretch>
                  <a:fillRect l="-21739" r="-652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B8A5994C-DC46-4DBD-82D5-C05432365F3E}"/>
                  </a:ext>
                </a:extLst>
              </p:cNvPr>
              <p:cNvSpPr txBox="1"/>
              <p:nvPr/>
            </p:nvSpPr>
            <p:spPr>
              <a:xfrm>
                <a:off x="4917229" y="2072038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B8A5994C-DC46-4DBD-82D5-C05432365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229" y="2072038"/>
                <a:ext cx="284565" cy="276999"/>
              </a:xfrm>
              <a:prstGeom prst="rect">
                <a:avLst/>
              </a:prstGeom>
              <a:blipFill>
                <a:blip r:embed="rId7"/>
                <a:stretch>
                  <a:fillRect l="-21739" r="-869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CAC456A6-62F2-430D-AB94-8BEC169A90B3}"/>
                  </a:ext>
                </a:extLst>
              </p:cNvPr>
              <p:cNvSpPr txBox="1"/>
              <p:nvPr/>
            </p:nvSpPr>
            <p:spPr>
              <a:xfrm>
                <a:off x="4128084" y="4665458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CAC456A6-62F2-430D-AB94-8BEC169A9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8084" y="4665458"/>
                <a:ext cx="284565" cy="276999"/>
              </a:xfrm>
              <a:prstGeom prst="rect">
                <a:avLst/>
              </a:prstGeom>
              <a:blipFill>
                <a:blip r:embed="rId8"/>
                <a:stretch>
                  <a:fillRect l="-19149" r="-851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E70687B7-0E58-4396-AFAD-F7DD77EC8276}"/>
                  </a:ext>
                </a:extLst>
              </p:cNvPr>
              <p:cNvSpPr txBox="1"/>
              <p:nvPr/>
            </p:nvSpPr>
            <p:spPr>
              <a:xfrm>
                <a:off x="4912582" y="4488846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E70687B7-0E58-4396-AFAD-F7DD77EC8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582" y="4488846"/>
                <a:ext cx="284565" cy="276999"/>
              </a:xfrm>
              <a:prstGeom prst="rect">
                <a:avLst/>
              </a:prstGeom>
              <a:blipFill>
                <a:blip r:embed="rId9"/>
                <a:stretch>
                  <a:fillRect l="-21277" r="-638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4CFF5FBA-B90B-47E4-B7B3-704DF4103637}"/>
              </a:ext>
            </a:extLst>
          </p:cNvPr>
          <p:cNvCxnSpPr>
            <a:cxnSpLocks/>
          </p:cNvCxnSpPr>
          <p:nvPr/>
        </p:nvCxnSpPr>
        <p:spPr>
          <a:xfrm>
            <a:off x="7556358" y="1497928"/>
            <a:ext cx="1390131" cy="742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F9D25E8F-92EB-463C-B787-F6E35D68EA29}"/>
              </a:ext>
            </a:extLst>
          </p:cNvPr>
          <p:cNvCxnSpPr>
            <a:cxnSpLocks/>
          </p:cNvCxnSpPr>
          <p:nvPr/>
        </p:nvCxnSpPr>
        <p:spPr>
          <a:xfrm flipV="1">
            <a:off x="7945217" y="150676"/>
            <a:ext cx="1865264" cy="352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428BC1F-883D-4C04-890F-FEBE65D94497}"/>
              </a:ext>
            </a:extLst>
          </p:cNvPr>
          <p:cNvCxnSpPr>
            <a:cxnSpLocks/>
          </p:cNvCxnSpPr>
          <p:nvPr/>
        </p:nvCxnSpPr>
        <p:spPr>
          <a:xfrm flipV="1">
            <a:off x="9078726" y="1043080"/>
            <a:ext cx="516343" cy="102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E16680B9-ACBB-4207-9CF5-B5F018B8AD4C}"/>
              </a:ext>
            </a:extLst>
          </p:cNvPr>
          <p:cNvCxnSpPr>
            <a:cxnSpLocks/>
          </p:cNvCxnSpPr>
          <p:nvPr/>
        </p:nvCxnSpPr>
        <p:spPr>
          <a:xfrm>
            <a:off x="9078726" y="1145167"/>
            <a:ext cx="578807" cy="503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D3FEF6B3-DD84-4AAD-88D6-9A69DEA126FD}"/>
              </a:ext>
            </a:extLst>
          </p:cNvPr>
          <p:cNvCxnSpPr>
            <a:cxnSpLocks/>
          </p:cNvCxnSpPr>
          <p:nvPr/>
        </p:nvCxnSpPr>
        <p:spPr>
          <a:xfrm flipV="1">
            <a:off x="9597104" y="147066"/>
            <a:ext cx="218100" cy="900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54C33EED-34E3-4945-A2E2-660DAB780A44}"/>
              </a:ext>
            </a:extLst>
          </p:cNvPr>
          <p:cNvCxnSpPr>
            <a:cxnSpLocks/>
          </p:cNvCxnSpPr>
          <p:nvPr/>
        </p:nvCxnSpPr>
        <p:spPr>
          <a:xfrm flipV="1">
            <a:off x="8946471" y="1648587"/>
            <a:ext cx="711062" cy="58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47B89E4F-E565-4370-A507-8647E4562EB9}"/>
              </a:ext>
            </a:extLst>
          </p:cNvPr>
          <p:cNvCxnSpPr>
            <a:cxnSpLocks/>
          </p:cNvCxnSpPr>
          <p:nvPr/>
        </p:nvCxnSpPr>
        <p:spPr>
          <a:xfrm flipH="1">
            <a:off x="7556359" y="498481"/>
            <a:ext cx="386174" cy="1007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FA5CC9D9-4935-4B33-9190-DF649CE6143F}"/>
              </a:ext>
            </a:extLst>
          </p:cNvPr>
          <p:cNvCxnSpPr>
            <a:cxnSpLocks/>
          </p:cNvCxnSpPr>
          <p:nvPr/>
        </p:nvCxnSpPr>
        <p:spPr>
          <a:xfrm>
            <a:off x="7557855" y="3649879"/>
            <a:ext cx="1390131" cy="742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738ABD96-4B99-428D-AC87-2BA393194F35}"/>
              </a:ext>
            </a:extLst>
          </p:cNvPr>
          <p:cNvCxnSpPr>
            <a:cxnSpLocks/>
          </p:cNvCxnSpPr>
          <p:nvPr/>
        </p:nvCxnSpPr>
        <p:spPr>
          <a:xfrm flipV="1">
            <a:off x="9080223" y="3195031"/>
            <a:ext cx="516343" cy="102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8A9C3CB6-EC77-4DCE-9A43-FBD50790DA59}"/>
              </a:ext>
            </a:extLst>
          </p:cNvPr>
          <p:cNvCxnSpPr>
            <a:cxnSpLocks/>
          </p:cNvCxnSpPr>
          <p:nvPr/>
        </p:nvCxnSpPr>
        <p:spPr>
          <a:xfrm>
            <a:off x="9080223" y="3297118"/>
            <a:ext cx="578807" cy="503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A6AA5778-E8CF-446B-B2EE-99258770D7E0}"/>
              </a:ext>
            </a:extLst>
          </p:cNvPr>
          <p:cNvCxnSpPr>
            <a:cxnSpLocks/>
          </p:cNvCxnSpPr>
          <p:nvPr/>
        </p:nvCxnSpPr>
        <p:spPr>
          <a:xfrm flipV="1">
            <a:off x="9598601" y="2299017"/>
            <a:ext cx="218100" cy="900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5B4750EC-A90D-4A06-9FE9-3819BA4A3FBC}"/>
              </a:ext>
            </a:extLst>
          </p:cNvPr>
          <p:cNvCxnSpPr>
            <a:cxnSpLocks/>
          </p:cNvCxnSpPr>
          <p:nvPr/>
        </p:nvCxnSpPr>
        <p:spPr>
          <a:xfrm flipV="1">
            <a:off x="8947968" y="3800538"/>
            <a:ext cx="711062" cy="58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D6CE73B3-1F3A-457C-BA46-5D75BDB82253}"/>
              </a:ext>
            </a:extLst>
          </p:cNvPr>
          <p:cNvCxnSpPr>
            <a:cxnSpLocks/>
          </p:cNvCxnSpPr>
          <p:nvPr/>
        </p:nvCxnSpPr>
        <p:spPr>
          <a:xfrm>
            <a:off x="7551635" y="5918225"/>
            <a:ext cx="1390131" cy="742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EDC65790-CDBF-49A3-A6FE-1845F7CFB512}"/>
              </a:ext>
            </a:extLst>
          </p:cNvPr>
          <p:cNvCxnSpPr>
            <a:cxnSpLocks/>
          </p:cNvCxnSpPr>
          <p:nvPr/>
        </p:nvCxnSpPr>
        <p:spPr>
          <a:xfrm flipV="1">
            <a:off x="9074003" y="5463377"/>
            <a:ext cx="516343" cy="102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E55C6FEB-D403-4A65-8E8B-EFBFF5A8785E}"/>
              </a:ext>
            </a:extLst>
          </p:cNvPr>
          <p:cNvCxnSpPr>
            <a:cxnSpLocks/>
          </p:cNvCxnSpPr>
          <p:nvPr/>
        </p:nvCxnSpPr>
        <p:spPr>
          <a:xfrm>
            <a:off x="9074003" y="5565464"/>
            <a:ext cx="578807" cy="503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0CA18CF9-3829-47DD-8026-F11CD77EC471}"/>
              </a:ext>
            </a:extLst>
          </p:cNvPr>
          <p:cNvCxnSpPr>
            <a:cxnSpLocks/>
          </p:cNvCxnSpPr>
          <p:nvPr/>
        </p:nvCxnSpPr>
        <p:spPr>
          <a:xfrm flipV="1">
            <a:off x="9592381" y="4567363"/>
            <a:ext cx="218100" cy="900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CFDE76D4-EEF5-49A8-8F77-DE1294D09EEA}"/>
              </a:ext>
            </a:extLst>
          </p:cNvPr>
          <p:cNvCxnSpPr>
            <a:cxnSpLocks/>
          </p:cNvCxnSpPr>
          <p:nvPr/>
        </p:nvCxnSpPr>
        <p:spPr>
          <a:xfrm flipV="1">
            <a:off x="8941748" y="6068884"/>
            <a:ext cx="711062" cy="58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6FC8F37A-D365-4ABA-B48E-8666F389C23F}"/>
              </a:ext>
            </a:extLst>
          </p:cNvPr>
          <p:cNvCxnSpPr>
            <a:cxnSpLocks/>
          </p:cNvCxnSpPr>
          <p:nvPr/>
        </p:nvCxnSpPr>
        <p:spPr>
          <a:xfrm flipV="1">
            <a:off x="7951120" y="2306238"/>
            <a:ext cx="1865264" cy="352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F377295C-BA8A-4CA7-A038-0B4DC8882305}"/>
              </a:ext>
            </a:extLst>
          </p:cNvPr>
          <p:cNvCxnSpPr>
            <a:cxnSpLocks/>
          </p:cNvCxnSpPr>
          <p:nvPr/>
        </p:nvCxnSpPr>
        <p:spPr>
          <a:xfrm flipH="1">
            <a:off x="7562262" y="2654043"/>
            <a:ext cx="386174" cy="1007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C4D57DCF-2495-4678-91B0-C9928F81B00A}"/>
              </a:ext>
            </a:extLst>
          </p:cNvPr>
          <p:cNvCxnSpPr>
            <a:cxnSpLocks/>
          </p:cNvCxnSpPr>
          <p:nvPr/>
        </p:nvCxnSpPr>
        <p:spPr>
          <a:xfrm flipV="1">
            <a:off x="7945217" y="4560443"/>
            <a:ext cx="1865264" cy="352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86B55B9A-FB49-4CD8-95F6-633452A8856C}"/>
              </a:ext>
            </a:extLst>
          </p:cNvPr>
          <p:cNvCxnSpPr>
            <a:cxnSpLocks/>
          </p:cNvCxnSpPr>
          <p:nvPr/>
        </p:nvCxnSpPr>
        <p:spPr>
          <a:xfrm flipH="1">
            <a:off x="7556359" y="4908248"/>
            <a:ext cx="386174" cy="1007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9D137528-96FC-43A2-854A-A354EDC277C4}"/>
              </a:ext>
            </a:extLst>
          </p:cNvPr>
          <p:cNvCxnSpPr>
            <a:cxnSpLocks/>
          </p:cNvCxnSpPr>
          <p:nvPr/>
        </p:nvCxnSpPr>
        <p:spPr>
          <a:xfrm>
            <a:off x="8074766" y="487950"/>
            <a:ext cx="869021" cy="175291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C90A3927-4DA4-48D4-8919-C6C5FDBAE0AA}"/>
              </a:ext>
            </a:extLst>
          </p:cNvPr>
          <p:cNvCxnSpPr>
            <a:cxnSpLocks/>
          </p:cNvCxnSpPr>
          <p:nvPr/>
        </p:nvCxnSpPr>
        <p:spPr>
          <a:xfrm>
            <a:off x="7942468" y="513268"/>
            <a:ext cx="805546" cy="162487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B13BA02B-A70E-4FA5-9EA4-024AA8BF9DBF}"/>
              </a:ext>
            </a:extLst>
          </p:cNvPr>
          <p:cNvCxnSpPr>
            <a:cxnSpLocks/>
          </p:cNvCxnSpPr>
          <p:nvPr/>
        </p:nvCxnSpPr>
        <p:spPr>
          <a:xfrm>
            <a:off x="8698199" y="378043"/>
            <a:ext cx="733206" cy="147895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225D9E3A-DB23-4509-8006-6856C3DB6754}"/>
              </a:ext>
            </a:extLst>
          </p:cNvPr>
          <p:cNvCxnSpPr>
            <a:cxnSpLocks/>
          </p:cNvCxnSpPr>
          <p:nvPr/>
        </p:nvCxnSpPr>
        <p:spPr>
          <a:xfrm>
            <a:off x="9208359" y="261318"/>
            <a:ext cx="393163" cy="79305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47B26CE6-0EE7-4E05-99CD-2BE47B9F293B}"/>
              </a:ext>
            </a:extLst>
          </p:cNvPr>
          <p:cNvCxnSpPr>
            <a:cxnSpLocks/>
          </p:cNvCxnSpPr>
          <p:nvPr/>
        </p:nvCxnSpPr>
        <p:spPr>
          <a:xfrm>
            <a:off x="7950309" y="2658937"/>
            <a:ext cx="992906" cy="173117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58E0F368-9252-4380-8077-09A48F002A81}"/>
              </a:ext>
            </a:extLst>
          </p:cNvPr>
          <p:cNvCxnSpPr>
            <a:cxnSpLocks/>
          </p:cNvCxnSpPr>
          <p:nvPr/>
        </p:nvCxnSpPr>
        <p:spPr>
          <a:xfrm>
            <a:off x="8635472" y="2529995"/>
            <a:ext cx="828663" cy="144481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9511A2D1-1013-4DE6-B43C-FA5D51171925}"/>
              </a:ext>
            </a:extLst>
          </p:cNvPr>
          <p:cNvCxnSpPr>
            <a:cxnSpLocks/>
          </p:cNvCxnSpPr>
          <p:nvPr/>
        </p:nvCxnSpPr>
        <p:spPr>
          <a:xfrm>
            <a:off x="9158828" y="2429084"/>
            <a:ext cx="445781" cy="77723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2B27817D-5AD0-4499-9499-9535DB0CF9B5}"/>
              </a:ext>
            </a:extLst>
          </p:cNvPr>
          <p:cNvCxnSpPr>
            <a:cxnSpLocks/>
          </p:cNvCxnSpPr>
          <p:nvPr/>
        </p:nvCxnSpPr>
        <p:spPr>
          <a:xfrm>
            <a:off x="7867622" y="5097421"/>
            <a:ext cx="1075894" cy="156103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B917B16D-FFE6-46EE-BCC2-DE3133A70E7E}"/>
              </a:ext>
            </a:extLst>
          </p:cNvPr>
          <p:cNvCxnSpPr>
            <a:cxnSpLocks/>
          </p:cNvCxnSpPr>
          <p:nvPr/>
        </p:nvCxnSpPr>
        <p:spPr>
          <a:xfrm>
            <a:off x="7944565" y="4911348"/>
            <a:ext cx="1127403" cy="163577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58CD668B-703C-4FB5-BDAB-7D7430E75A9F}"/>
              </a:ext>
            </a:extLst>
          </p:cNvPr>
          <p:cNvCxnSpPr>
            <a:cxnSpLocks/>
          </p:cNvCxnSpPr>
          <p:nvPr/>
        </p:nvCxnSpPr>
        <p:spPr>
          <a:xfrm>
            <a:off x="8551405" y="4802634"/>
            <a:ext cx="957853" cy="138976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50E2098E-DD35-44C7-A1FA-B9AAF27E824D}"/>
              </a:ext>
            </a:extLst>
          </p:cNvPr>
          <p:cNvCxnSpPr>
            <a:cxnSpLocks/>
          </p:cNvCxnSpPr>
          <p:nvPr/>
        </p:nvCxnSpPr>
        <p:spPr>
          <a:xfrm>
            <a:off x="9078892" y="4709616"/>
            <a:ext cx="512262" cy="74325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7D2E4156-2D8E-4A9B-ADF0-A559CB27B1E3}"/>
                  </a:ext>
                </a:extLst>
              </p:cNvPr>
              <p:cNvSpPr txBox="1"/>
              <p:nvPr/>
            </p:nvSpPr>
            <p:spPr>
              <a:xfrm>
                <a:off x="7894931" y="1211036"/>
                <a:ext cx="279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7D2E4156-2D8E-4A9B-ADF0-A559CB27B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931" y="1211036"/>
                <a:ext cx="279244" cy="276999"/>
              </a:xfrm>
              <a:prstGeom prst="rect">
                <a:avLst/>
              </a:prstGeom>
              <a:blipFill>
                <a:blip r:embed="rId10"/>
                <a:stretch>
                  <a:fillRect l="-19565" r="-869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4" name="TextBox 303">
                <a:extLst>
                  <a:ext uri="{FF2B5EF4-FFF2-40B4-BE49-F238E27FC236}">
                    <a16:creationId xmlns:a16="http://schemas.microsoft.com/office/drawing/2014/main" id="{FD5DC850-7F69-44A9-8D4D-0320C4A7D330}"/>
                  </a:ext>
                </a:extLst>
              </p:cNvPr>
              <p:cNvSpPr txBox="1"/>
              <p:nvPr/>
            </p:nvSpPr>
            <p:spPr>
              <a:xfrm>
                <a:off x="8299124" y="1165975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4" name="TextBox 303">
                <a:extLst>
                  <a:ext uri="{FF2B5EF4-FFF2-40B4-BE49-F238E27FC236}">
                    <a16:creationId xmlns:a16="http://schemas.microsoft.com/office/drawing/2014/main" id="{FD5DC850-7F69-44A9-8D4D-0320C4A7D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124" y="1165975"/>
                <a:ext cx="284565" cy="276999"/>
              </a:xfrm>
              <a:prstGeom prst="rect">
                <a:avLst/>
              </a:prstGeom>
              <a:blipFill>
                <a:blip r:embed="rId11"/>
                <a:stretch>
                  <a:fillRect l="-19149" r="-851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5" name="TextBox 304">
                <a:extLst>
                  <a:ext uri="{FF2B5EF4-FFF2-40B4-BE49-F238E27FC236}">
                    <a16:creationId xmlns:a16="http://schemas.microsoft.com/office/drawing/2014/main" id="{7E9A8489-5306-4318-9296-5FDD55539D77}"/>
                  </a:ext>
                </a:extLst>
              </p:cNvPr>
              <p:cNvSpPr txBox="1"/>
              <p:nvPr/>
            </p:nvSpPr>
            <p:spPr>
              <a:xfrm>
                <a:off x="8599945" y="1047645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5" name="TextBox 304">
                <a:extLst>
                  <a:ext uri="{FF2B5EF4-FFF2-40B4-BE49-F238E27FC236}">
                    <a16:creationId xmlns:a16="http://schemas.microsoft.com/office/drawing/2014/main" id="{7E9A8489-5306-4318-9296-5FDD55539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9945" y="1047645"/>
                <a:ext cx="284565" cy="276999"/>
              </a:xfrm>
              <a:prstGeom prst="rect">
                <a:avLst/>
              </a:prstGeom>
              <a:blipFill>
                <a:blip r:embed="rId12"/>
                <a:stretch>
                  <a:fillRect l="-21739" r="-869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FBE38C2F-7CD4-4F65-9437-5FF92199F4A8}"/>
                  </a:ext>
                </a:extLst>
              </p:cNvPr>
              <p:cNvSpPr txBox="1"/>
              <p:nvPr/>
            </p:nvSpPr>
            <p:spPr>
              <a:xfrm>
                <a:off x="7928162" y="5694193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FBE38C2F-7CD4-4F65-9437-5FF92199F4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8162" y="5694193"/>
                <a:ext cx="284565" cy="276999"/>
              </a:xfrm>
              <a:prstGeom prst="rect">
                <a:avLst/>
              </a:prstGeom>
              <a:blipFill>
                <a:blip r:embed="rId13"/>
                <a:stretch>
                  <a:fillRect l="-21739" r="-8696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BBF2BFF1-266E-4121-B1CE-8205DA7DD262}"/>
                  </a:ext>
                </a:extLst>
              </p:cNvPr>
              <p:cNvSpPr txBox="1"/>
              <p:nvPr/>
            </p:nvSpPr>
            <p:spPr>
              <a:xfrm>
                <a:off x="8239425" y="5529887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BBF2BFF1-266E-4121-B1CE-8205DA7DD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9425" y="5529887"/>
                <a:ext cx="284565" cy="276999"/>
              </a:xfrm>
              <a:prstGeom prst="rect">
                <a:avLst/>
              </a:prstGeom>
              <a:blipFill>
                <a:blip r:embed="rId14"/>
                <a:stretch>
                  <a:fillRect l="-21739" r="-1087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8" name="TextBox 307">
                <a:extLst>
                  <a:ext uri="{FF2B5EF4-FFF2-40B4-BE49-F238E27FC236}">
                    <a16:creationId xmlns:a16="http://schemas.microsoft.com/office/drawing/2014/main" id="{E116FDC1-B973-4348-85BC-47D9503DF3BA}"/>
                  </a:ext>
                </a:extLst>
              </p:cNvPr>
              <p:cNvSpPr txBox="1"/>
              <p:nvPr/>
            </p:nvSpPr>
            <p:spPr>
              <a:xfrm>
                <a:off x="8629356" y="5466588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8" name="TextBox 307">
                <a:extLst>
                  <a:ext uri="{FF2B5EF4-FFF2-40B4-BE49-F238E27FC236}">
                    <a16:creationId xmlns:a16="http://schemas.microsoft.com/office/drawing/2014/main" id="{E116FDC1-B973-4348-85BC-47D9503DF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9356" y="5466588"/>
                <a:ext cx="284565" cy="276999"/>
              </a:xfrm>
              <a:prstGeom prst="rect">
                <a:avLst/>
              </a:prstGeom>
              <a:blipFill>
                <a:blip r:embed="rId15"/>
                <a:stretch>
                  <a:fillRect l="-21739" r="-869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Oval 91">
            <a:extLst>
              <a:ext uri="{FF2B5EF4-FFF2-40B4-BE49-F238E27FC236}">
                <a16:creationId xmlns:a16="http://schemas.microsoft.com/office/drawing/2014/main" id="{BB900B7C-1041-4B22-95A8-5D27799E87AC}"/>
              </a:ext>
            </a:extLst>
          </p:cNvPr>
          <p:cNvSpPr/>
          <p:nvPr/>
        </p:nvSpPr>
        <p:spPr>
          <a:xfrm>
            <a:off x="3159805" y="274395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40E0B8C3-1DCB-4147-9778-227E299A1A9D}"/>
              </a:ext>
            </a:extLst>
          </p:cNvPr>
          <p:cNvSpPr/>
          <p:nvPr/>
        </p:nvSpPr>
        <p:spPr>
          <a:xfrm>
            <a:off x="2439741" y="332935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9DE1BC2F-2886-4E2C-8075-3744C0F56533}"/>
              </a:ext>
            </a:extLst>
          </p:cNvPr>
          <p:cNvSpPr/>
          <p:nvPr/>
        </p:nvSpPr>
        <p:spPr>
          <a:xfrm>
            <a:off x="3155893" y="514947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A23A9CD3-A13B-4337-B320-A5E3CCAB0429}"/>
              </a:ext>
            </a:extLst>
          </p:cNvPr>
          <p:cNvSpPr/>
          <p:nvPr/>
        </p:nvSpPr>
        <p:spPr>
          <a:xfrm>
            <a:off x="2446140" y="573090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9560CF1A-D13D-4540-A42D-CB2F2B0CAD59}"/>
              </a:ext>
            </a:extLst>
          </p:cNvPr>
          <p:cNvSpPr/>
          <p:nvPr/>
        </p:nvSpPr>
        <p:spPr>
          <a:xfrm>
            <a:off x="4115155" y="498209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C1BEA3A3-A818-4A44-9E13-7DE629A72817}"/>
              </a:ext>
            </a:extLst>
          </p:cNvPr>
          <p:cNvSpPr/>
          <p:nvPr/>
        </p:nvSpPr>
        <p:spPr>
          <a:xfrm>
            <a:off x="4489779" y="399115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FCFCE022-0729-4D7C-8132-513FDEF75BA9}"/>
              </a:ext>
            </a:extLst>
          </p:cNvPr>
          <p:cNvSpPr/>
          <p:nvPr/>
        </p:nvSpPr>
        <p:spPr>
          <a:xfrm>
            <a:off x="4115155" y="259176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701FC449-21B9-4063-B858-849A68DEFB69}"/>
              </a:ext>
            </a:extLst>
          </p:cNvPr>
          <p:cNvSpPr/>
          <p:nvPr/>
        </p:nvSpPr>
        <p:spPr>
          <a:xfrm>
            <a:off x="4472266" y="161582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FBD8565D-0A3E-4CF5-ADAB-3CD4E2001B9B}"/>
              </a:ext>
            </a:extLst>
          </p:cNvPr>
          <p:cNvSpPr/>
          <p:nvPr/>
        </p:nvSpPr>
        <p:spPr>
          <a:xfrm>
            <a:off x="7919608" y="490343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506A5347-CC99-4410-8FF8-C1933374AEDD}"/>
              </a:ext>
            </a:extLst>
          </p:cNvPr>
          <p:cNvSpPr/>
          <p:nvPr/>
        </p:nvSpPr>
        <p:spPr>
          <a:xfrm>
            <a:off x="8918888" y="220970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7BB97CD7-4F05-445B-A7FA-9EF6ED5BDF76}"/>
              </a:ext>
            </a:extLst>
          </p:cNvPr>
          <p:cNvSpPr/>
          <p:nvPr/>
        </p:nvSpPr>
        <p:spPr>
          <a:xfrm>
            <a:off x="7928879" y="264329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31DDBF9A-6EA5-4900-BD27-52E153004C57}"/>
              </a:ext>
            </a:extLst>
          </p:cNvPr>
          <p:cNvSpPr/>
          <p:nvPr/>
        </p:nvSpPr>
        <p:spPr>
          <a:xfrm>
            <a:off x="8913921" y="436669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917CB55A-F545-4A97-907A-B91E9A47220D}"/>
              </a:ext>
            </a:extLst>
          </p:cNvPr>
          <p:cNvSpPr/>
          <p:nvPr/>
        </p:nvSpPr>
        <p:spPr>
          <a:xfrm>
            <a:off x="7928162" y="489502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1026662E-9E01-40B8-B6C8-8DF057A2A955}"/>
              </a:ext>
            </a:extLst>
          </p:cNvPr>
          <p:cNvSpPr/>
          <p:nvPr/>
        </p:nvSpPr>
        <p:spPr>
          <a:xfrm>
            <a:off x="8920355" y="663297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9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4462EAA6-44B4-4518-9386-7D22F489160E}"/>
              </a:ext>
            </a:extLst>
          </p:cNvPr>
          <p:cNvCxnSpPr>
            <a:cxnSpLocks/>
          </p:cNvCxnSpPr>
          <p:nvPr/>
        </p:nvCxnSpPr>
        <p:spPr>
          <a:xfrm>
            <a:off x="1247089" y="1436183"/>
            <a:ext cx="1390131" cy="742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6A92C11-D3AE-464F-9FBE-9E8E1F00A251}"/>
              </a:ext>
            </a:extLst>
          </p:cNvPr>
          <p:cNvCxnSpPr>
            <a:cxnSpLocks/>
          </p:cNvCxnSpPr>
          <p:nvPr/>
        </p:nvCxnSpPr>
        <p:spPr>
          <a:xfrm flipV="1">
            <a:off x="1635948" y="88931"/>
            <a:ext cx="1865264" cy="352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4FF58A76-8A3F-4DBC-BA59-5FCFDAE8706B}"/>
              </a:ext>
            </a:extLst>
          </p:cNvPr>
          <p:cNvCxnSpPr>
            <a:cxnSpLocks/>
          </p:cNvCxnSpPr>
          <p:nvPr/>
        </p:nvCxnSpPr>
        <p:spPr>
          <a:xfrm>
            <a:off x="2769457" y="1083422"/>
            <a:ext cx="578807" cy="503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6711E5D-7E7F-4334-BCEA-6E3DD91D295A}"/>
              </a:ext>
            </a:extLst>
          </p:cNvPr>
          <p:cNvCxnSpPr>
            <a:cxnSpLocks/>
          </p:cNvCxnSpPr>
          <p:nvPr/>
        </p:nvCxnSpPr>
        <p:spPr>
          <a:xfrm flipV="1">
            <a:off x="2637202" y="1586842"/>
            <a:ext cx="711062" cy="58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4658A986-E50F-4510-B583-952B71CD22C4}"/>
              </a:ext>
            </a:extLst>
          </p:cNvPr>
          <p:cNvCxnSpPr>
            <a:cxnSpLocks/>
          </p:cNvCxnSpPr>
          <p:nvPr/>
        </p:nvCxnSpPr>
        <p:spPr>
          <a:xfrm flipH="1">
            <a:off x="2635450" y="1234083"/>
            <a:ext cx="297312" cy="9423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79BA52EC-BF38-4777-B2C7-BA85190168D3}"/>
              </a:ext>
            </a:extLst>
          </p:cNvPr>
          <p:cNvCxnSpPr>
            <a:cxnSpLocks/>
          </p:cNvCxnSpPr>
          <p:nvPr/>
        </p:nvCxnSpPr>
        <p:spPr>
          <a:xfrm flipH="1">
            <a:off x="1247090" y="436736"/>
            <a:ext cx="386174" cy="1007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86EA411-B238-4CFB-905E-035E8C1B1D06}"/>
              </a:ext>
            </a:extLst>
          </p:cNvPr>
          <p:cNvCxnSpPr>
            <a:cxnSpLocks/>
          </p:cNvCxnSpPr>
          <p:nvPr/>
        </p:nvCxnSpPr>
        <p:spPr>
          <a:xfrm flipH="1">
            <a:off x="2454471" y="178018"/>
            <a:ext cx="603323" cy="191224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CA895D9-D0CD-4269-BB7D-C41741FA7B18}"/>
              </a:ext>
            </a:extLst>
          </p:cNvPr>
          <p:cNvCxnSpPr>
            <a:cxnSpLocks/>
          </p:cNvCxnSpPr>
          <p:nvPr/>
        </p:nvCxnSpPr>
        <p:spPr>
          <a:xfrm>
            <a:off x="1242683" y="3579255"/>
            <a:ext cx="1390131" cy="742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1CE4A2A-3813-4F1C-A239-A16DAF348FE1}"/>
              </a:ext>
            </a:extLst>
          </p:cNvPr>
          <p:cNvCxnSpPr>
            <a:cxnSpLocks/>
          </p:cNvCxnSpPr>
          <p:nvPr/>
        </p:nvCxnSpPr>
        <p:spPr>
          <a:xfrm>
            <a:off x="2765051" y="3226494"/>
            <a:ext cx="578807" cy="503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5ED37D7-1636-4051-A216-4799D6CDEA84}"/>
              </a:ext>
            </a:extLst>
          </p:cNvPr>
          <p:cNvCxnSpPr>
            <a:cxnSpLocks/>
          </p:cNvCxnSpPr>
          <p:nvPr/>
        </p:nvCxnSpPr>
        <p:spPr>
          <a:xfrm flipV="1">
            <a:off x="2632796" y="3729914"/>
            <a:ext cx="711062" cy="58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01EF3D3-9C97-42A7-A8D4-44524D52118A}"/>
              </a:ext>
            </a:extLst>
          </p:cNvPr>
          <p:cNvCxnSpPr>
            <a:cxnSpLocks/>
          </p:cNvCxnSpPr>
          <p:nvPr/>
        </p:nvCxnSpPr>
        <p:spPr>
          <a:xfrm flipH="1">
            <a:off x="2631044" y="2351991"/>
            <a:ext cx="241069" cy="196749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3F9B45A3-B98B-4D63-8A5C-48AB25D659CC}"/>
                  </a:ext>
                </a:extLst>
              </p:cNvPr>
              <p:cNvSpPr txBox="1"/>
              <p:nvPr/>
            </p:nvSpPr>
            <p:spPr>
              <a:xfrm>
                <a:off x="2901840" y="1436182"/>
                <a:ext cx="279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3F9B45A3-B98B-4D63-8A5C-48AB25D659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1840" y="1436182"/>
                <a:ext cx="279244" cy="276999"/>
              </a:xfrm>
              <a:prstGeom prst="rect">
                <a:avLst/>
              </a:prstGeom>
              <a:blipFill>
                <a:blip r:embed="rId2"/>
                <a:stretch>
                  <a:fillRect l="-19565" r="-869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4F1DBB57-45C0-41C6-88AA-A6CA550B7573}"/>
                  </a:ext>
                </a:extLst>
              </p:cNvPr>
              <p:cNvSpPr txBox="1"/>
              <p:nvPr/>
            </p:nvSpPr>
            <p:spPr>
              <a:xfrm>
                <a:off x="2584707" y="1396821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4F1DBB57-45C0-41C6-88AA-A6CA550B7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707" y="1396821"/>
                <a:ext cx="284565" cy="276999"/>
              </a:xfrm>
              <a:prstGeom prst="rect">
                <a:avLst/>
              </a:prstGeom>
              <a:blipFill>
                <a:blip r:embed="rId3"/>
                <a:stretch>
                  <a:fillRect l="-19149" r="-638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B840763-A5AB-450D-B1F2-D63EF73E4B25}"/>
              </a:ext>
            </a:extLst>
          </p:cNvPr>
          <p:cNvCxnSpPr>
            <a:cxnSpLocks/>
          </p:cNvCxnSpPr>
          <p:nvPr/>
        </p:nvCxnSpPr>
        <p:spPr>
          <a:xfrm flipV="1">
            <a:off x="1635948" y="2235614"/>
            <a:ext cx="1865264" cy="352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3E5735AD-26C8-4CCA-B6CA-0AF695E9E2C6}"/>
              </a:ext>
            </a:extLst>
          </p:cNvPr>
          <p:cNvCxnSpPr>
            <a:cxnSpLocks/>
          </p:cNvCxnSpPr>
          <p:nvPr/>
        </p:nvCxnSpPr>
        <p:spPr>
          <a:xfrm flipH="1">
            <a:off x="1247090" y="2583419"/>
            <a:ext cx="386174" cy="1007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3EC72EE7-286A-44FC-A9D4-8B5B77AB9001}"/>
              </a:ext>
            </a:extLst>
          </p:cNvPr>
          <p:cNvCxnSpPr>
            <a:cxnSpLocks/>
          </p:cNvCxnSpPr>
          <p:nvPr/>
        </p:nvCxnSpPr>
        <p:spPr>
          <a:xfrm flipH="1">
            <a:off x="1308915" y="440700"/>
            <a:ext cx="326436" cy="103464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202D06C2-7BE7-494A-9185-DE4E1D01AC9B}"/>
              </a:ext>
            </a:extLst>
          </p:cNvPr>
          <p:cNvCxnSpPr>
            <a:cxnSpLocks/>
          </p:cNvCxnSpPr>
          <p:nvPr/>
        </p:nvCxnSpPr>
        <p:spPr>
          <a:xfrm flipH="1">
            <a:off x="1503715" y="2580806"/>
            <a:ext cx="139306" cy="113694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FE72C32B-3AFB-4D29-A213-1EBE09BD3B54}"/>
                  </a:ext>
                </a:extLst>
              </p:cNvPr>
              <p:cNvSpPr txBox="1"/>
              <p:nvPr/>
            </p:nvSpPr>
            <p:spPr>
              <a:xfrm>
                <a:off x="2046392" y="929842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FE72C32B-3AFB-4D29-A213-1EBE09BD3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6392" y="929842"/>
                <a:ext cx="284565" cy="276999"/>
              </a:xfrm>
              <a:prstGeom prst="rect">
                <a:avLst/>
              </a:prstGeom>
              <a:blipFill>
                <a:blip r:embed="rId4"/>
                <a:stretch>
                  <a:fillRect l="-21739" r="-869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A9FDC7BF-3B34-4FE4-A336-6B64838B98EC}"/>
                  </a:ext>
                </a:extLst>
              </p:cNvPr>
              <p:cNvSpPr txBox="1"/>
              <p:nvPr/>
            </p:nvSpPr>
            <p:spPr>
              <a:xfrm>
                <a:off x="3005934" y="473057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A9FDC7BF-3B34-4FE4-A336-6B64838B9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5934" y="473057"/>
                <a:ext cx="284565" cy="276999"/>
              </a:xfrm>
              <a:prstGeom prst="rect">
                <a:avLst/>
              </a:prstGeom>
              <a:blipFill>
                <a:blip r:embed="rId5"/>
                <a:stretch>
                  <a:fillRect l="-19149" r="-851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6A3B5675-77C3-4D38-9E87-A66884D6AF06}"/>
              </a:ext>
            </a:extLst>
          </p:cNvPr>
          <p:cNvCxnSpPr>
            <a:cxnSpLocks/>
          </p:cNvCxnSpPr>
          <p:nvPr/>
        </p:nvCxnSpPr>
        <p:spPr>
          <a:xfrm flipV="1">
            <a:off x="2757643" y="3056389"/>
            <a:ext cx="913879" cy="180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48B37D7C-1162-4FF7-B4C4-19F23F04BAC3}"/>
              </a:ext>
            </a:extLst>
          </p:cNvPr>
          <p:cNvCxnSpPr>
            <a:cxnSpLocks/>
          </p:cNvCxnSpPr>
          <p:nvPr/>
        </p:nvCxnSpPr>
        <p:spPr>
          <a:xfrm flipH="1" flipV="1">
            <a:off x="3494122" y="2238974"/>
            <a:ext cx="177400" cy="8174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B7403274-EDBF-47F5-9835-14F395A58409}"/>
              </a:ext>
            </a:extLst>
          </p:cNvPr>
          <p:cNvCxnSpPr>
            <a:cxnSpLocks/>
          </p:cNvCxnSpPr>
          <p:nvPr/>
        </p:nvCxnSpPr>
        <p:spPr>
          <a:xfrm flipV="1">
            <a:off x="2765587" y="908040"/>
            <a:ext cx="913879" cy="180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F54F119E-20AB-4DA5-B31B-9413C467C190}"/>
              </a:ext>
            </a:extLst>
          </p:cNvPr>
          <p:cNvCxnSpPr>
            <a:cxnSpLocks/>
          </p:cNvCxnSpPr>
          <p:nvPr/>
        </p:nvCxnSpPr>
        <p:spPr>
          <a:xfrm flipH="1" flipV="1">
            <a:off x="3502066" y="90625"/>
            <a:ext cx="177400" cy="8174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8E157E55-A690-4B3D-922A-7BA9CA62826E}"/>
              </a:ext>
            </a:extLst>
          </p:cNvPr>
          <p:cNvCxnSpPr>
            <a:cxnSpLocks/>
          </p:cNvCxnSpPr>
          <p:nvPr/>
        </p:nvCxnSpPr>
        <p:spPr>
          <a:xfrm flipH="1">
            <a:off x="3382880" y="2235614"/>
            <a:ext cx="109095" cy="8903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AB563709-A13C-4A38-9FDE-38F600889F76}"/>
              </a:ext>
            </a:extLst>
          </p:cNvPr>
          <p:cNvCxnSpPr>
            <a:cxnSpLocks/>
          </p:cNvCxnSpPr>
          <p:nvPr/>
        </p:nvCxnSpPr>
        <p:spPr>
          <a:xfrm flipH="1">
            <a:off x="3218308" y="95656"/>
            <a:ext cx="283268" cy="89781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F45802F0-D2D5-4BBC-A693-00216346E3CB}"/>
              </a:ext>
            </a:extLst>
          </p:cNvPr>
          <p:cNvCxnSpPr>
            <a:cxnSpLocks/>
          </p:cNvCxnSpPr>
          <p:nvPr/>
        </p:nvCxnSpPr>
        <p:spPr>
          <a:xfrm>
            <a:off x="1242366" y="5790347"/>
            <a:ext cx="1390131" cy="742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B4204C05-98A9-4A66-832E-15340F144F38}"/>
              </a:ext>
            </a:extLst>
          </p:cNvPr>
          <p:cNvCxnSpPr>
            <a:cxnSpLocks/>
          </p:cNvCxnSpPr>
          <p:nvPr/>
        </p:nvCxnSpPr>
        <p:spPr>
          <a:xfrm flipV="1">
            <a:off x="2764734" y="5256900"/>
            <a:ext cx="913879" cy="180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27DE4435-10F6-4A7E-90CD-D98D1A11D9C8}"/>
              </a:ext>
            </a:extLst>
          </p:cNvPr>
          <p:cNvCxnSpPr>
            <a:cxnSpLocks/>
          </p:cNvCxnSpPr>
          <p:nvPr/>
        </p:nvCxnSpPr>
        <p:spPr>
          <a:xfrm>
            <a:off x="2764734" y="5437586"/>
            <a:ext cx="578807" cy="503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EF16A629-B407-4BB8-B7FA-1130A892A1BE}"/>
              </a:ext>
            </a:extLst>
          </p:cNvPr>
          <p:cNvCxnSpPr>
            <a:cxnSpLocks/>
          </p:cNvCxnSpPr>
          <p:nvPr/>
        </p:nvCxnSpPr>
        <p:spPr>
          <a:xfrm flipH="1" flipV="1">
            <a:off x="3501213" y="4439485"/>
            <a:ext cx="177400" cy="8174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DCD7A2DF-B6BF-400E-B833-17FE1FF26951}"/>
              </a:ext>
            </a:extLst>
          </p:cNvPr>
          <p:cNvCxnSpPr>
            <a:cxnSpLocks/>
          </p:cNvCxnSpPr>
          <p:nvPr/>
        </p:nvCxnSpPr>
        <p:spPr>
          <a:xfrm flipV="1">
            <a:off x="2632479" y="5941006"/>
            <a:ext cx="711062" cy="58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BF8DC717-0068-4ABE-BF14-59F762D1D861}"/>
              </a:ext>
            </a:extLst>
          </p:cNvPr>
          <p:cNvCxnSpPr>
            <a:cxnSpLocks/>
          </p:cNvCxnSpPr>
          <p:nvPr/>
        </p:nvCxnSpPr>
        <p:spPr>
          <a:xfrm>
            <a:off x="2630727" y="4612623"/>
            <a:ext cx="0" cy="191795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2B3D51E5-2575-4E3E-AC1E-9EAFB8458620}"/>
              </a:ext>
            </a:extLst>
          </p:cNvPr>
          <p:cNvCxnSpPr>
            <a:cxnSpLocks/>
          </p:cNvCxnSpPr>
          <p:nvPr/>
        </p:nvCxnSpPr>
        <p:spPr>
          <a:xfrm>
            <a:off x="2764734" y="4581310"/>
            <a:ext cx="0" cy="182655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0AC9C6BE-F798-4C3B-ACD9-815068F38E43}"/>
              </a:ext>
            </a:extLst>
          </p:cNvPr>
          <p:cNvCxnSpPr>
            <a:cxnSpLocks/>
          </p:cNvCxnSpPr>
          <p:nvPr/>
        </p:nvCxnSpPr>
        <p:spPr>
          <a:xfrm flipV="1">
            <a:off x="1635948" y="4432565"/>
            <a:ext cx="1865264" cy="352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B866A651-E17B-4774-BFA9-9F40238BDDF1}"/>
              </a:ext>
            </a:extLst>
          </p:cNvPr>
          <p:cNvCxnSpPr>
            <a:cxnSpLocks/>
          </p:cNvCxnSpPr>
          <p:nvPr/>
        </p:nvCxnSpPr>
        <p:spPr>
          <a:xfrm flipH="1">
            <a:off x="1247090" y="4780370"/>
            <a:ext cx="386174" cy="1007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5CF61C1A-AF67-4944-A0B3-6DA250968B5F}"/>
              </a:ext>
            </a:extLst>
          </p:cNvPr>
          <p:cNvCxnSpPr>
            <a:cxnSpLocks/>
          </p:cNvCxnSpPr>
          <p:nvPr/>
        </p:nvCxnSpPr>
        <p:spPr>
          <a:xfrm>
            <a:off x="1633354" y="4780370"/>
            <a:ext cx="0" cy="122029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3375D4B6-7703-4A92-9F61-9497044A82AA}"/>
                  </a:ext>
                </a:extLst>
              </p:cNvPr>
              <p:cNvSpPr txBox="1"/>
              <p:nvPr/>
            </p:nvSpPr>
            <p:spPr>
              <a:xfrm>
                <a:off x="2911855" y="4790901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3375D4B6-7703-4A92-9F61-9497044A8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1855" y="4790901"/>
                <a:ext cx="284565" cy="276999"/>
              </a:xfrm>
              <a:prstGeom prst="rect">
                <a:avLst/>
              </a:prstGeom>
              <a:blipFill>
                <a:blip r:embed="rId6"/>
                <a:stretch>
                  <a:fillRect l="-21739" r="-869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ECF36398-F697-4AC1-8DE7-FC8E92DE6230}"/>
                  </a:ext>
                </a:extLst>
              </p:cNvPr>
              <p:cNvSpPr txBox="1"/>
              <p:nvPr/>
            </p:nvSpPr>
            <p:spPr>
              <a:xfrm>
                <a:off x="2843746" y="5758938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ECF36398-F697-4AC1-8DE7-FC8E92DE6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746" y="5758938"/>
                <a:ext cx="284565" cy="276999"/>
              </a:xfrm>
              <a:prstGeom prst="rect">
                <a:avLst/>
              </a:prstGeom>
              <a:blipFill>
                <a:blip r:embed="rId7"/>
                <a:stretch>
                  <a:fillRect l="-19149" r="-851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C715F042-25F0-4276-961E-B752EF86217D}"/>
                  </a:ext>
                </a:extLst>
              </p:cNvPr>
              <p:cNvSpPr txBox="1"/>
              <p:nvPr/>
            </p:nvSpPr>
            <p:spPr>
              <a:xfrm>
                <a:off x="2564502" y="5435479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C715F042-25F0-4276-961E-B752EF8621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502" y="5435479"/>
                <a:ext cx="284565" cy="276999"/>
              </a:xfrm>
              <a:prstGeom prst="rect">
                <a:avLst/>
              </a:prstGeom>
              <a:blipFill>
                <a:blip r:embed="rId8"/>
                <a:stretch>
                  <a:fillRect l="-21739" r="-869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F0057E86-EFAB-4685-9292-04653BE364E0}"/>
                  </a:ext>
                </a:extLst>
              </p:cNvPr>
              <p:cNvSpPr txBox="1"/>
              <p:nvPr/>
            </p:nvSpPr>
            <p:spPr>
              <a:xfrm>
                <a:off x="2034635" y="5299333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F0057E86-EFAB-4685-9292-04653BE36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635" y="5299333"/>
                <a:ext cx="284565" cy="276999"/>
              </a:xfrm>
              <a:prstGeom prst="rect">
                <a:avLst/>
              </a:prstGeom>
              <a:blipFill>
                <a:blip r:embed="rId9"/>
                <a:stretch>
                  <a:fillRect l="-21739" r="-8696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B9DF00F4-572F-489C-9E32-0FEB1EEAC04D}"/>
              </a:ext>
            </a:extLst>
          </p:cNvPr>
          <p:cNvCxnSpPr>
            <a:cxnSpLocks/>
          </p:cNvCxnSpPr>
          <p:nvPr/>
        </p:nvCxnSpPr>
        <p:spPr>
          <a:xfrm>
            <a:off x="3496806" y="4444862"/>
            <a:ext cx="0" cy="85447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F1D47247-A6DA-4151-9998-14C79423CC85}"/>
              </a:ext>
            </a:extLst>
          </p:cNvPr>
          <p:cNvCxnSpPr>
            <a:cxnSpLocks/>
          </p:cNvCxnSpPr>
          <p:nvPr/>
        </p:nvCxnSpPr>
        <p:spPr>
          <a:xfrm flipV="1">
            <a:off x="5993465" y="1408661"/>
            <a:ext cx="1334550" cy="7263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F57871D5-401C-4280-A577-2F51741BCA96}"/>
              </a:ext>
            </a:extLst>
          </p:cNvPr>
          <p:cNvCxnSpPr>
            <a:cxnSpLocks/>
          </p:cNvCxnSpPr>
          <p:nvPr/>
        </p:nvCxnSpPr>
        <p:spPr>
          <a:xfrm>
            <a:off x="5355290" y="977740"/>
            <a:ext cx="502993" cy="92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4FAE5B84-1DC3-41FE-8B2B-0D4422F17599}"/>
              </a:ext>
            </a:extLst>
          </p:cNvPr>
          <p:cNvCxnSpPr>
            <a:cxnSpLocks/>
          </p:cNvCxnSpPr>
          <p:nvPr/>
        </p:nvCxnSpPr>
        <p:spPr>
          <a:xfrm flipH="1">
            <a:off x="5298140" y="1064881"/>
            <a:ext cx="553220" cy="5010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D1E0F9AB-B2E5-4B72-9C4C-B5258E608649}"/>
              </a:ext>
            </a:extLst>
          </p:cNvPr>
          <p:cNvCxnSpPr>
            <a:cxnSpLocks/>
          </p:cNvCxnSpPr>
          <p:nvPr/>
        </p:nvCxnSpPr>
        <p:spPr>
          <a:xfrm flipH="1" flipV="1">
            <a:off x="5144650" y="95656"/>
            <a:ext cx="210640" cy="8820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C7441F0A-EA83-422F-B448-27894107E8CE}"/>
              </a:ext>
            </a:extLst>
          </p:cNvPr>
          <p:cNvCxnSpPr>
            <a:cxnSpLocks/>
          </p:cNvCxnSpPr>
          <p:nvPr/>
        </p:nvCxnSpPr>
        <p:spPr>
          <a:xfrm>
            <a:off x="5298140" y="1565909"/>
            <a:ext cx="695325" cy="569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0E188397-250A-427B-99A6-5E0A52252878}"/>
              </a:ext>
            </a:extLst>
          </p:cNvPr>
          <p:cNvCxnSpPr>
            <a:cxnSpLocks/>
          </p:cNvCxnSpPr>
          <p:nvPr/>
        </p:nvCxnSpPr>
        <p:spPr>
          <a:xfrm flipH="1" flipV="1">
            <a:off x="5148706" y="95656"/>
            <a:ext cx="1820089" cy="335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C0FC37D5-3DD2-420B-A6F7-3A85009E3488}"/>
              </a:ext>
            </a:extLst>
          </p:cNvPr>
          <p:cNvCxnSpPr>
            <a:cxnSpLocks/>
          </p:cNvCxnSpPr>
          <p:nvPr/>
        </p:nvCxnSpPr>
        <p:spPr>
          <a:xfrm>
            <a:off x="6968795" y="433627"/>
            <a:ext cx="359220" cy="975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62BB2BB5-B029-45C9-9A44-DD9793D3ED88}"/>
              </a:ext>
            </a:extLst>
          </p:cNvPr>
          <p:cNvCxnSpPr>
            <a:cxnSpLocks/>
          </p:cNvCxnSpPr>
          <p:nvPr/>
        </p:nvCxnSpPr>
        <p:spPr>
          <a:xfrm>
            <a:off x="5946349" y="263241"/>
            <a:ext cx="46410" cy="187971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C3345DA5-568B-45A6-816C-160997353C67}"/>
              </a:ext>
            </a:extLst>
          </p:cNvPr>
          <p:cNvCxnSpPr>
            <a:cxnSpLocks/>
          </p:cNvCxnSpPr>
          <p:nvPr/>
        </p:nvCxnSpPr>
        <p:spPr>
          <a:xfrm>
            <a:off x="5831849" y="227624"/>
            <a:ext cx="44795" cy="181430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DE44A34B-27F4-4377-BB89-80F66CAA241E}"/>
              </a:ext>
            </a:extLst>
          </p:cNvPr>
          <p:cNvCxnSpPr>
            <a:cxnSpLocks/>
          </p:cNvCxnSpPr>
          <p:nvPr/>
        </p:nvCxnSpPr>
        <p:spPr>
          <a:xfrm>
            <a:off x="6968017" y="430826"/>
            <a:ext cx="28613" cy="115887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5F0EF31F-FB9C-45A8-A66D-9E6F0FAD16C5}"/>
              </a:ext>
            </a:extLst>
          </p:cNvPr>
          <p:cNvCxnSpPr>
            <a:cxnSpLocks/>
          </p:cNvCxnSpPr>
          <p:nvPr/>
        </p:nvCxnSpPr>
        <p:spPr>
          <a:xfrm>
            <a:off x="5336929" y="146520"/>
            <a:ext cx="20523" cy="83121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E03AFCED-84BA-4D83-9561-DF18A0EA7798}"/>
                  </a:ext>
                </a:extLst>
              </p:cNvPr>
              <p:cNvSpPr txBox="1"/>
              <p:nvPr/>
            </p:nvSpPr>
            <p:spPr>
              <a:xfrm>
                <a:off x="5489965" y="480844"/>
                <a:ext cx="279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E03AFCED-84BA-4D83-9561-DF18A0EA7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9965" y="480844"/>
                <a:ext cx="279244" cy="276999"/>
              </a:xfrm>
              <a:prstGeom prst="rect">
                <a:avLst/>
              </a:prstGeom>
              <a:blipFill>
                <a:blip r:embed="rId10"/>
                <a:stretch>
                  <a:fillRect l="-22222" r="-8889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5A753E64-2FF2-4667-B0C8-69F61A6DCCFA}"/>
                  </a:ext>
                </a:extLst>
              </p:cNvPr>
              <p:cNvSpPr txBox="1"/>
              <p:nvPr/>
            </p:nvSpPr>
            <p:spPr>
              <a:xfrm>
                <a:off x="5522244" y="1367573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5A753E64-2FF2-4667-B0C8-69F61A6DC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2244" y="1367573"/>
                <a:ext cx="284565" cy="276999"/>
              </a:xfrm>
              <a:prstGeom prst="rect">
                <a:avLst/>
              </a:prstGeom>
              <a:blipFill>
                <a:blip r:embed="rId11"/>
                <a:stretch>
                  <a:fillRect l="-21277" r="-638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53B56E72-8762-4876-8E1C-93FFA5E40542}"/>
                  </a:ext>
                </a:extLst>
              </p:cNvPr>
              <p:cNvSpPr txBox="1"/>
              <p:nvPr/>
            </p:nvSpPr>
            <p:spPr>
              <a:xfrm>
                <a:off x="5800223" y="1143509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53B56E72-8762-4876-8E1C-93FFA5E405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0223" y="1143509"/>
                <a:ext cx="284565" cy="276999"/>
              </a:xfrm>
              <a:prstGeom prst="rect">
                <a:avLst/>
              </a:prstGeom>
              <a:blipFill>
                <a:blip r:embed="rId12"/>
                <a:stretch>
                  <a:fillRect l="-19149" r="-851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1F679C2F-2976-48CE-88B1-AD02E5A85CE2}"/>
                  </a:ext>
                </a:extLst>
              </p:cNvPr>
              <p:cNvSpPr txBox="1"/>
              <p:nvPr/>
            </p:nvSpPr>
            <p:spPr>
              <a:xfrm>
                <a:off x="6318975" y="885674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1F679C2F-2976-48CE-88B1-AD02E5A85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975" y="885674"/>
                <a:ext cx="284565" cy="276999"/>
              </a:xfrm>
              <a:prstGeom prst="rect">
                <a:avLst/>
              </a:prstGeom>
              <a:blipFill>
                <a:blip r:embed="rId13"/>
                <a:stretch>
                  <a:fillRect l="-21739" r="-8696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11948142-1F1B-45E4-90C9-E7AFCAE87958}"/>
              </a:ext>
            </a:extLst>
          </p:cNvPr>
          <p:cNvCxnSpPr>
            <a:cxnSpLocks/>
          </p:cNvCxnSpPr>
          <p:nvPr/>
        </p:nvCxnSpPr>
        <p:spPr>
          <a:xfrm flipV="1">
            <a:off x="5993465" y="3551979"/>
            <a:ext cx="1334550" cy="7263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41AA7196-4629-44DA-9A1C-53E52ADC6383}"/>
              </a:ext>
            </a:extLst>
          </p:cNvPr>
          <p:cNvCxnSpPr>
            <a:cxnSpLocks/>
          </p:cNvCxnSpPr>
          <p:nvPr/>
        </p:nvCxnSpPr>
        <p:spPr>
          <a:xfrm>
            <a:off x="5355290" y="3121058"/>
            <a:ext cx="502993" cy="92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3996A02F-D19C-46C6-8F4F-078195869B95}"/>
              </a:ext>
            </a:extLst>
          </p:cNvPr>
          <p:cNvCxnSpPr>
            <a:cxnSpLocks/>
          </p:cNvCxnSpPr>
          <p:nvPr/>
        </p:nvCxnSpPr>
        <p:spPr>
          <a:xfrm flipH="1">
            <a:off x="5298140" y="3208199"/>
            <a:ext cx="553220" cy="5010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13285D66-D589-4CC0-A174-E3F8D87284FF}"/>
              </a:ext>
            </a:extLst>
          </p:cNvPr>
          <p:cNvCxnSpPr>
            <a:cxnSpLocks/>
          </p:cNvCxnSpPr>
          <p:nvPr/>
        </p:nvCxnSpPr>
        <p:spPr>
          <a:xfrm flipH="1" flipV="1">
            <a:off x="5144650" y="2238974"/>
            <a:ext cx="210640" cy="8820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F82D9026-CCEB-4F38-9BC7-0D002EFE6B35}"/>
              </a:ext>
            </a:extLst>
          </p:cNvPr>
          <p:cNvCxnSpPr>
            <a:cxnSpLocks/>
          </p:cNvCxnSpPr>
          <p:nvPr/>
        </p:nvCxnSpPr>
        <p:spPr>
          <a:xfrm>
            <a:off x="5298140" y="3709227"/>
            <a:ext cx="695325" cy="569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27FD758A-6EAE-4F3B-9CB0-7981F5633B30}"/>
              </a:ext>
            </a:extLst>
          </p:cNvPr>
          <p:cNvCxnSpPr>
            <a:cxnSpLocks/>
          </p:cNvCxnSpPr>
          <p:nvPr/>
        </p:nvCxnSpPr>
        <p:spPr>
          <a:xfrm flipH="1" flipV="1">
            <a:off x="5148706" y="2238974"/>
            <a:ext cx="1820089" cy="335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574EFF40-BEF7-4081-8E20-EA268EE932A4}"/>
              </a:ext>
            </a:extLst>
          </p:cNvPr>
          <p:cNvCxnSpPr>
            <a:cxnSpLocks/>
          </p:cNvCxnSpPr>
          <p:nvPr/>
        </p:nvCxnSpPr>
        <p:spPr>
          <a:xfrm>
            <a:off x="6968795" y="2576945"/>
            <a:ext cx="359220" cy="975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6769CB62-A7B7-41A6-A90E-E0890C1FA400}"/>
              </a:ext>
            </a:extLst>
          </p:cNvPr>
          <p:cNvCxnSpPr>
            <a:cxnSpLocks/>
          </p:cNvCxnSpPr>
          <p:nvPr/>
        </p:nvCxnSpPr>
        <p:spPr>
          <a:xfrm>
            <a:off x="5753090" y="2364104"/>
            <a:ext cx="239669" cy="192216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994DE4CF-AA6C-4E7B-A887-37CFA97CF08F}"/>
              </a:ext>
            </a:extLst>
          </p:cNvPr>
          <p:cNvCxnSpPr>
            <a:cxnSpLocks/>
          </p:cNvCxnSpPr>
          <p:nvPr/>
        </p:nvCxnSpPr>
        <p:spPr>
          <a:xfrm>
            <a:off x="5251891" y="2256246"/>
            <a:ext cx="107831" cy="86481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0421E2EA-4910-48A8-947A-8BA0D412E66A}"/>
              </a:ext>
            </a:extLst>
          </p:cNvPr>
          <p:cNvCxnSpPr>
            <a:cxnSpLocks/>
          </p:cNvCxnSpPr>
          <p:nvPr/>
        </p:nvCxnSpPr>
        <p:spPr>
          <a:xfrm>
            <a:off x="6963108" y="2574144"/>
            <a:ext cx="136815" cy="109726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7D7A182B-A3AC-4CDC-98A9-B13443C721C1}"/>
              </a:ext>
            </a:extLst>
          </p:cNvPr>
          <p:cNvCxnSpPr>
            <a:cxnSpLocks/>
          </p:cNvCxnSpPr>
          <p:nvPr/>
        </p:nvCxnSpPr>
        <p:spPr>
          <a:xfrm flipV="1">
            <a:off x="5987778" y="5745570"/>
            <a:ext cx="1334550" cy="7263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59045247-3805-4120-86B7-EC3E8457EFD7}"/>
              </a:ext>
            </a:extLst>
          </p:cNvPr>
          <p:cNvCxnSpPr>
            <a:cxnSpLocks/>
          </p:cNvCxnSpPr>
          <p:nvPr/>
        </p:nvCxnSpPr>
        <p:spPr>
          <a:xfrm>
            <a:off x="5349603" y="5314649"/>
            <a:ext cx="502993" cy="92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2C4DC4F0-8650-498B-9CD2-A12EFD128274}"/>
              </a:ext>
            </a:extLst>
          </p:cNvPr>
          <p:cNvCxnSpPr>
            <a:cxnSpLocks/>
          </p:cNvCxnSpPr>
          <p:nvPr/>
        </p:nvCxnSpPr>
        <p:spPr>
          <a:xfrm flipH="1">
            <a:off x="5292453" y="5401790"/>
            <a:ext cx="553220" cy="5010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F717BC0F-D8EB-4E73-AD17-E48FEA67EA85}"/>
              </a:ext>
            </a:extLst>
          </p:cNvPr>
          <p:cNvCxnSpPr>
            <a:cxnSpLocks/>
          </p:cNvCxnSpPr>
          <p:nvPr/>
        </p:nvCxnSpPr>
        <p:spPr>
          <a:xfrm flipH="1" flipV="1">
            <a:off x="5138963" y="4432565"/>
            <a:ext cx="210640" cy="8820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40EADD14-1F47-4EBD-ACE1-A8E7797383A7}"/>
              </a:ext>
            </a:extLst>
          </p:cNvPr>
          <p:cNvCxnSpPr>
            <a:cxnSpLocks/>
          </p:cNvCxnSpPr>
          <p:nvPr/>
        </p:nvCxnSpPr>
        <p:spPr>
          <a:xfrm>
            <a:off x="5292453" y="5902818"/>
            <a:ext cx="695325" cy="569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987C52C8-6F1C-4EA1-815B-71CA221A5602}"/>
              </a:ext>
            </a:extLst>
          </p:cNvPr>
          <p:cNvCxnSpPr>
            <a:cxnSpLocks/>
          </p:cNvCxnSpPr>
          <p:nvPr/>
        </p:nvCxnSpPr>
        <p:spPr>
          <a:xfrm flipH="1" flipV="1">
            <a:off x="5143019" y="4432565"/>
            <a:ext cx="1820089" cy="335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90C23B1E-6D1C-4A6D-BEF7-882AE1E36F38}"/>
              </a:ext>
            </a:extLst>
          </p:cNvPr>
          <p:cNvCxnSpPr>
            <a:cxnSpLocks/>
          </p:cNvCxnSpPr>
          <p:nvPr/>
        </p:nvCxnSpPr>
        <p:spPr>
          <a:xfrm>
            <a:off x="6963108" y="4770536"/>
            <a:ext cx="359220" cy="975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0E3E32F5-075E-42F1-9653-0D811CA14D39}"/>
              </a:ext>
            </a:extLst>
          </p:cNvPr>
          <p:cNvCxnSpPr>
            <a:cxnSpLocks/>
          </p:cNvCxnSpPr>
          <p:nvPr/>
        </p:nvCxnSpPr>
        <p:spPr>
          <a:xfrm>
            <a:off x="5782328" y="5480110"/>
            <a:ext cx="204744" cy="99975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64C6FACB-1643-4FE6-BB6E-EE9AC55E6184}"/>
              </a:ext>
            </a:extLst>
          </p:cNvPr>
          <p:cNvCxnSpPr>
            <a:cxnSpLocks/>
          </p:cNvCxnSpPr>
          <p:nvPr/>
        </p:nvCxnSpPr>
        <p:spPr>
          <a:xfrm>
            <a:off x="5682585" y="4530970"/>
            <a:ext cx="386461" cy="18870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44D716F8-B20C-436D-AD2D-C3C08F567299}"/>
              </a:ext>
            </a:extLst>
          </p:cNvPr>
          <p:cNvCxnSpPr>
            <a:cxnSpLocks/>
          </p:cNvCxnSpPr>
          <p:nvPr/>
        </p:nvCxnSpPr>
        <p:spPr>
          <a:xfrm>
            <a:off x="5176879" y="4436418"/>
            <a:ext cx="180951" cy="88357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89F4C071-B186-4DC0-B82F-0AD2F5BB14FA}"/>
              </a:ext>
            </a:extLst>
          </p:cNvPr>
          <p:cNvCxnSpPr>
            <a:cxnSpLocks/>
          </p:cNvCxnSpPr>
          <p:nvPr/>
        </p:nvCxnSpPr>
        <p:spPr>
          <a:xfrm>
            <a:off x="6963108" y="4764231"/>
            <a:ext cx="216285" cy="105610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D2DCE20E-C66E-4D63-AA06-E2EB83B99FCB}"/>
                  </a:ext>
                </a:extLst>
              </p:cNvPr>
              <p:cNvSpPr txBox="1"/>
              <p:nvPr/>
            </p:nvSpPr>
            <p:spPr>
              <a:xfrm>
                <a:off x="5423536" y="4783987"/>
                <a:ext cx="279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D2DCE20E-C66E-4D63-AA06-E2EB83B99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536" y="4783987"/>
                <a:ext cx="279244" cy="276999"/>
              </a:xfrm>
              <a:prstGeom prst="rect">
                <a:avLst/>
              </a:prstGeom>
              <a:blipFill>
                <a:blip r:embed="rId14"/>
                <a:stretch>
                  <a:fillRect l="-22222" r="-8889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02E866E4-AF4F-4083-9D7A-4858F253464E}"/>
                  </a:ext>
                </a:extLst>
              </p:cNvPr>
              <p:cNvSpPr txBox="1"/>
              <p:nvPr/>
            </p:nvSpPr>
            <p:spPr>
              <a:xfrm>
                <a:off x="5558277" y="5731844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02E866E4-AF4F-4083-9D7A-4858F2534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8277" y="5731844"/>
                <a:ext cx="284565" cy="276999"/>
              </a:xfrm>
              <a:prstGeom prst="rect">
                <a:avLst/>
              </a:prstGeom>
              <a:blipFill>
                <a:blip r:embed="rId15"/>
                <a:stretch>
                  <a:fillRect l="-21739" r="-1087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13BF451F-F24A-40D2-8B37-D98C0273638E}"/>
                  </a:ext>
                </a:extLst>
              </p:cNvPr>
              <p:cNvSpPr txBox="1"/>
              <p:nvPr/>
            </p:nvSpPr>
            <p:spPr>
              <a:xfrm>
                <a:off x="5776751" y="5631589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13BF451F-F24A-40D2-8B37-D98C02736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751" y="5631589"/>
                <a:ext cx="284565" cy="276999"/>
              </a:xfrm>
              <a:prstGeom prst="rect">
                <a:avLst/>
              </a:prstGeom>
              <a:blipFill>
                <a:blip r:embed="rId16"/>
                <a:stretch>
                  <a:fillRect l="-21739" r="-869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FE79A50E-F9B8-44FD-B1D3-DABC93ECD322}"/>
                  </a:ext>
                </a:extLst>
              </p:cNvPr>
              <p:cNvSpPr txBox="1"/>
              <p:nvPr/>
            </p:nvSpPr>
            <p:spPr>
              <a:xfrm>
                <a:off x="6316436" y="5213502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FE79A50E-F9B8-44FD-B1D3-DABC93ECD3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6436" y="5213502"/>
                <a:ext cx="284565" cy="276999"/>
              </a:xfrm>
              <a:prstGeom prst="rect">
                <a:avLst/>
              </a:prstGeom>
              <a:blipFill>
                <a:blip r:embed="rId17"/>
                <a:stretch>
                  <a:fillRect l="-19149" r="-851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12CE7CF6-9098-4A01-9C92-F2FCDC3C3D3E}"/>
              </a:ext>
            </a:extLst>
          </p:cNvPr>
          <p:cNvCxnSpPr>
            <a:cxnSpLocks/>
          </p:cNvCxnSpPr>
          <p:nvPr/>
        </p:nvCxnSpPr>
        <p:spPr>
          <a:xfrm flipH="1" flipV="1">
            <a:off x="8535041" y="874798"/>
            <a:ext cx="1026151" cy="133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DF186EDD-88BF-405B-AEEC-5CDF90F54109}"/>
              </a:ext>
            </a:extLst>
          </p:cNvPr>
          <p:cNvCxnSpPr>
            <a:cxnSpLocks/>
          </p:cNvCxnSpPr>
          <p:nvPr/>
        </p:nvCxnSpPr>
        <p:spPr>
          <a:xfrm flipV="1">
            <a:off x="8535040" y="88931"/>
            <a:ext cx="2441" cy="7858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AD24C777-B445-4FE5-BFFB-71AED1F61ACA}"/>
              </a:ext>
            </a:extLst>
          </p:cNvPr>
          <p:cNvCxnSpPr>
            <a:cxnSpLocks/>
          </p:cNvCxnSpPr>
          <p:nvPr/>
        </p:nvCxnSpPr>
        <p:spPr>
          <a:xfrm>
            <a:off x="8653182" y="1203683"/>
            <a:ext cx="733114" cy="9246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E062ED1C-4245-4113-8DBE-78AE102105D1}"/>
              </a:ext>
            </a:extLst>
          </p:cNvPr>
          <p:cNvCxnSpPr>
            <a:cxnSpLocks/>
          </p:cNvCxnSpPr>
          <p:nvPr/>
        </p:nvCxnSpPr>
        <p:spPr>
          <a:xfrm flipH="1" flipV="1">
            <a:off x="8541539" y="88931"/>
            <a:ext cx="2039307" cy="2334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CF081FFB-94F6-4FAF-9F3D-BF418793D7A6}"/>
              </a:ext>
            </a:extLst>
          </p:cNvPr>
          <p:cNvCxnSpPr>
            <a:cxnSpLocks/>
          </p:cNvCxnSpPr>
          <p:nvPr/>
        </p:nvCxnSpPr>
        <p:spPr>
          <a:xfrm flipV="1">
            <a:off x="9390352" y="1553606"/>
            <a:ext cx="1050737" cy="5718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F75B9E98-63A9-416A-A517-B4CCF45D463E}"/>
              </a:ext>
            </a:extLst>
          </p:cNvPr>
          <p:cNvCxnSpPr>
            <a:cxnSpLocks/>
          </p:cNvCxnSpPr>
          <p:nvPr/>
        </p:nvCxnSpPr>
        <p:spPr>
          <a:xfrm flipH="1">
            <a:off x="10438563" y="923286"/>
            <a:ext cx="97822" cy="6358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C5847238-AB63-4C3D-AD59-748E573C700C}"/>
              </a:ext>
            </a:extLst>
          </p:cNvPr>
          <p:cNvCxnSpPr>
            <a:cxnSpLocks/>
          </p:cNvCxnSpPr>
          <p:nvPr/>
        </p:nvCxnSpPr>
        <p:spPr>
          <a:xfrm flipH="1">
            <a:off x="9475178" y="317946"/>
            <a:ext cx="1123320" cy="333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741B5B9C-25B2-4EEB-93BA-223F0708B8B4}"/>
              </a:ext>
            </a:extLst>
          </p:cNvPr>
          <p:cNvCxnSpPr>
            <a:cxnSpLocks/>
          </p:cNvCxnSpPr>
          <p:nvPr/>
        </p:nvCxnSpPr>
        <p:spPr>
          <a:xfrm flipH="1" flipV="1">
            <a:off x="9471257" y="651278"/>
            <a:ext cx="1067538" cy="2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4AD897B8-B992-49D0-98C4-329B060C24C3}"/>
              </a:ext>
            </a:extLst>
          </p:cNvPr>
          <p:cNvCxnSpPr>
            <a:cxnSpLocks/>
          </p:cNvCxnSpPr>
          <p:nvPr/>
        </p:nvCxnSpPr>
        <p:spPr>
          <a:xfrm flipH="1">
            <a:off x="8653182" y="1003916"/>
            <a:ext cx="908011" cy="1997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2C698BAA-9E1B-43DC-85AE-43602F5DAD34}"/>
              </a:ext>
            </a:extLst>
          </p:cNvPr>
          <p:cNvCxnSpPr>
            <a:cxnSpLocks/>
          </p:cNvCxnSpPr>
          <p:nvPr/>
        </p:nvCxnSpPr>
        <p:spPr>
          <a:xfrm>
            <a:off x="9562430" y="672734"/>
            <a:ext cx="32959" cy="133490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B69CA872-9356-4A2B-8320-7516577E0D7D}"/>
              </a:ext>
            </a:extLst>
          </p:cNvPr>
          <p:cNvCxnSpPr>
            <a:cxnSpLocks/>
          </p:cNvCxnSpPr>
          <p:nvPr/>
        </p:nvCxnSpPr>
        <p:spPr>
          <a:xfrm>
            <a:off x="9460328" y="200578"/>
            <a:ext cx="19544" cy="79155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FD59A735-11BC-4495-A089-476ED265D15F}"/>
              </a:ext>
            </a:extLst>
          </p:cNvPr>
          <p:cNvCxnSpPr>
            <a:cxnSpLocks/>
          </p:cNvCxnSpPr>
          <p:nvPr/>
        </p:nvCxnSpPr>
        <p:spPr>
          <a:xfrm>
            <a:off x="9361043" y="1052598"/>
            <a:ext cx="26490" cy="107290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3C6B11EC-452E-42BF-A109-69FD143CE350}"/>
              </a:ext>
            </a:extLst>
          </p:cNvPr>
          <p:cNvCxnSpPr>
            <a:cxnSpLocks/>
          </p:cNvCxnSpPr>
          <p:nvPr/>
        </p:nvCxnSpPr>
        <p:spPr>
          <a:xfrm>
            <a:off x="10419675" y="891729"/>
            <a:ext cx="16480" cy="66745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E84ECBB9-656E-40E1-A1EC-1FB9E0CB37AF}"/>
              </a:ext>
            </a:extLst>
          </p:cNvPr>
          <p:cNvCxnSpPr>
            <a:cxnSpLocks/>
          </p:cNvCxnSpPr>
          <p:nvPr/>
        </p:nvCxnSpPr>
        <p:spPr>
          <a:xfrm>
            <a:off x="8547265" y="93667"/>
            <a:ext cx="19704" cy="7980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EB3336C3-D67A-4177-A69A-EBFA46E84D34}"/>
                  </a:ext>
                </a:extLst>
              </p:cNvPr>
              <p:cNvSpPr txBox="1"/>
              <p:nvPr/>
            </p:nvSpPr>
            <p:spPr>
              <a:xfrm>
                <a:off x="8917857" y="403023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EB3336C3-D67A-4177-A69A-EBFA46E84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7857" y="403023"/>
                <a:ext cx="284565" cy="276999"/>
              </a:xfrm>
              <a:prstGeom prst="rect">
                <a:avLst/>
              </a:prstGeom>
              <a:blipFill>
                <a:blip r:embed="rId18"/>
                <a:stretch>
                  <a:fillRect l="-19149" r="-638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4BDBFDF5-63BC-4C03-99D1-ED6778BA7855}"/>
                  </a:ext>
                </a:extLst>
              </p:cNvPr>
              <p:cNvSpPr txBox="1"/>
              <p:nvPr/>
            </p:nvSpPr>
            <p:spPr>
              <a:xfrm>
                <a:off x="9621551" y="234345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4BDBFDF5-63BC-4C03-99D1-ED6778BA7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1551" y="234345"/>
                <a:ext cx="284565" cy="276999"/>
              </a:xfrm>
              <a:prstGeom prst="rect">
                <a:avLst/>
              </a:prstGeom>
              <a:blipFill>
                <a:blip r:embed="rId19"/>
                <a:stretch>
                  <a:fillRect l="-19149" r="-851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2EBF6C79-2C5D-4107-8F46-C1D21A818A37}"/>
                  </a:ext>
                </a:extLst>
              </p:cNvPr>
              <p:cNvSpPr txBox="1"/>
              <p:nvPr/>
            </p:nvSpPr>
            <p:spPr>
              <a:xfrm>
                <a:off x="9392929" y="663066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2EBF6C79-2C5D-4107-8F46-C1D21A818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2929" y="663066"/>
                <a:ext cx="284565" cy="276999"/>
              </a:xfrm>
              <a:prstGeom prst="rect">
                <a:avLst/>
              </a:prstGeom>
              <a:blipFill>
                <a:blip r:embed="rId20"/>
                <a:stretch>
                  <a:fillRect l="-21277" r="-638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FA57E694-096E-40F9-B20F-C852A976DAB9}"/>
                  </a:ext>
                </a:extLst>
              </p:cNvPr>
              <p:cNvSpPr txBox="1"/>
              <p:nvPr/>
            </p:nvSpPr>
            <p:spPr>
              <a:xfrm>
                <a:off x="9837008" y="1072595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FA57E694-096E-40F9-B20F-C852A976D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7008" y="1072595"/>
                <a:ext cx="284565" cy="276999"/>
              </a:xfrm>
              <a:prstGeom prst="rect">
                <a:avLst/>
              </a:prstGeom>
              <a:blipFill>
                <a:blip r:embed="rId21"/>
                <a:stretch>
                  <a:fillRect l="-21739" r="-1087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DDA65663-2A38-4249-A965-1C61F2F55510}"/>
                  </a:ext>
                </a:extLst>
              </p:cNvPr>
              <p:cNvSpPr txBox="1"/>
              <p:nvPr/>
            </p:nvSpPr>
            <p:spPr>
              <a:xfrm>
                <a:off x="9347393" y="1313425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DDA65663-2A38-4249-A965-1C61F2F55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7393" y="1313425"/>
                <a:ext cx="284565" cy="276999"/>
              </a:xfrm>
              <a:prstGeom prst="rect">
                <a:avLst/>
              </a:prstGeom>
              <a:blipFill>
                <a:blip r:embed="rId22"/>
                <a:stretch>
                  <a:fillRect l="-19149" r="-851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D90E2E9F-D3C1-47FB-9853-3A334B8231F9}"/>
              </a:ext>
            </a:extLst>
          </p:cNvPr>
          <p:cNvCxnSpPr>
            <a:cxnSpLocks/>
          </p:cNvCxnSpPr>
          <p:nvPr/>
        </p:nvCxnSpPr>
        <p:spPr>
          <a:xfrm flipH="1" flipV="1">
            <a:off x="8541540" y="3027827"/>
            <a:ext cx="1026151" cy="133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A35FEB1D-6EA9-481C-B1D6-E91057F718BB}"/>
              </a:ext>
            </a:extLst>
          </p:cNvPr>
          <p:cNvCxnSpPr>
            <a:cxnSpLocks/>
          </p:cNvCxnSpPr>
          <p:nvPr/>
        </p:nvCxnSpPr>
        <p:spPr>
          <a:xfrm flipV="1">
            <a:off x="8541539" y="2241960"/>
            <a:ext cx="2441" cy="7858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85FD922C-CBFE-43A6-98F9-33C99C350ECB}"/>
              </a:ext>
            </a:extLst>
          </p:cNvPr>
          <p:cNvCxnSpPr>
            <a:cxnSpLocks/>
          </p:cNvCxnSpPr>
          <p:nvPr/>
        </p:nvCxnSpPr>
        <p:spPr>
          <a:xfrm>
            <a:off x="8659681" y="3356712"/>
            <a:ext cx="733114" cy="9246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78476653-96E1-41B9-BBFD-8AFEE38D9DF0}"/>
              </a:ext>
            </a:extLst>
          </p:cNvPr>
          <p:cNvCxnSpPr>
            <a:cxnSpLocks/>
          </p:cNvCxnSpPr>
          <p:nvPr/>
        </p:nvCxnSpPr>
        <p:spPr>
          <a:xfrm flipH="1" flipV="1">
            <a:off x="8548038" y="2241960"/>
            <a:ext cx="2039307" cy="2334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73392E8B-3FBE-417A-B856-B4D0BE859D86}"/>
              </a:ext>
            </a:extLst>
          </p:cNvPr>
          <p:cNvCxnSpPr>
            <a:cxnSpLocks/>
          </p:cNvCxnSpPr>
          <p:nvPr/>
        </p:nvCxnSpPr>
        <p:spPr>
          <a:xfrm flipV="1">
            <a:off x="9396851" y="3706635"/>
            <a:ext cx="1050737" cy="5718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105E9E87-3266-4F38-9850-5A90E02008D6}"/>
              </a:ext>
            </a:extLst>
          </p:cNvPr>
          <p:cNvCxnSpPr>
            <a:cxnSpLocks/>
          </p:cNvCxnSpPr>
          <p:nvPr/>
        </p:nvCxnSpPr>
        <p:spPr>
          <a:xfrm flipH="1">
            <a:off x="10445062" y="3076315"/>
            <a:ext cx="97822" cy="6358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29A0F217-74E9-4FA1-A6AB-2D622A484FB8}"/>
              </a:ext>
            </a:extLst>
          </p:cNvPr>
          <p:cNvCxnSpPr>
            <a:cxnSpLocks/>
          </p:cNvCxnSpPr>
          <p:nvPr/>
        </p:nvCxnSpPr>
        <p:spPr>
          <a:xfrm flipH="1">
            <a:off x="9481677" y="2470975"/>
            <a:ext cx="1123320" cy="333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8F7892D8-3E0B-44D1-8454-72504658BAB3}"/>
              </a:ext>
            </a:extLst>
          </p:cNvPr>
          <p:cNvCxnSpPr>
            <a:cxnSpLocks/>
          </p:cNvCxnSpPr>
          <p:nvPr/>
        </p:nvCxnSpPr>
        <p:spPr>
          <a:xfrm flipH="1" flipV="1">
            <a:off x="9477756" y="2804307"/>
            <a:ext cx="1067538" cy="2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0392EE89-0F62-4AF2-B9D1-9DBE2E66D5EA}"/>
              </a:ext>
            </a:extLst>
          </p:cNvPr>
          <p:cNvCxnSpPr>
            <a:cxnSpLocks/>
          </p:cNvCxnSpPr>
          <p:nvPr/>
        </p:nvCxnSpPr>
        <p:spPr>
          <a:xfrm flipH="1">
            <a:off x="8659681" y="3156945"/>
            <a:ext cx="908011" cy="1997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5A255906-1403-4BBB-AAE3-94F64C562320}"/>
              </a:ext>
            </a:extLst>
          </p:cNvPr>
          <p:cNvCxnSpPr>
            <a:cxnSpLocks/>
          </p:cNvCxnSpPr>
          <p:nvPr/>
        </p:nvCxnSpPr>
        <p:spPr>
          <a:xfrm>
            <a:off x="9387950" y="2353607"/>
            <a:ext cx="386605" cy="173642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7AF0EDA6-41BA-4807-A214-23A35AFA4258}"/>
              </a:ext>
            </a:extLst>
          </p:cNvPr>
          <p:cNvCxnSpPr>
            <a:cxnSpLocks/>
          </p:cNvCxnSpPr>
          <p:nvPr/>
        </p:nvCxnSpPr>
        <p:spPr>
          <a:xfrm>
            <a:off x="9175176" y="3250095"/>
            <a:ext cx="231599" cy="104022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DC37C5D9-D302-4FE7-B459-10118D66CB13}"/>
              </a:ext>
            </a:extLst>
          </p:cNvPr>
          <p:cNvCxnSpPr>
            <a:cxnSpLocks/>
          </p:cNvCxnSpPr>
          <p:nvPr/>
        </p:nvCxnSpPr>
        <p:spPr>
          <a:xfrm>
            <a:off x="8548468" y="2253154"/>
            <a:ext cx="179701" cy="80712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F0DBE0F1-45DC-4455-BF83-FE8E915D60A7}"/>
              </a:ext>
            </a:extLst>
          </p:cNvPr>
          <p:cNvCxnSpPr>
            <a:cxnSpLocks/>
          </p:cNvCxnSpPr>
          <p:nvPr/>
        </p:nvCxnSpPr>
        <p:spPr>
          <a:xfrm>
            <a:off x="10285169" y="3027827"/>
            <a:ext cx="154998" cy="69617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415E9D44-0995-46CF-9A80-139BD837B218}"/>
              </a:ext>
            </a:extLst>
          </p:cNvPr>
          <p:cNvCxnSpPr>
            <a:cxnSpLocks/>
          </p:cNvCxnSpPr>
          <p:nvPr/>
        </p:nvCxnSpPr>
        <p:spPr>
          <a:xfrm flipH="1" flipV="1">
            <a:off x="8523888" y="5234558"/>
            <a:ext cx="1026151" cy="133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C22DAF0D-75EB-4184-B9D0-4CD1CC5AF53E}"/>
              </a:ext>
            </a:extLst>
          </p:cNvPr>
          <p:cNvCxnSpPr>
            <a:cxnSpLocks/>
          </p:cNvCxnSpPr>
          <p:nvPr/>
        </p:nvCxnSpPr>
        <p:spPr>
          <a:xfrm flipV="1">
            <a:off x="8523887" y="4448691"/>
            <a:ext cx="2441" cy="7858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99932F18-058A-47F2-B679-C4DA069C5353}"/>
              </a:ext>
            </a:extLst>
          </p:cNvPr>
          <p:cNvCxnSpPr>
            <a:cxnSpLocks/>
          </p:cNvCxnSpPr>
          <p:nvPr/>
        </p:nvCxnSpPr>
        <p:spPr>
          <a:xfrm>
            <a:off x="8642029" y="5563443"/>
            <a:ext cx="733114" cy="9246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5B453530-3312-4A5B-8638-ECBA49544475}"/>
              </a:ext>
            </a:extLst>
          </p:cNvPr>
          <p:cNvCxnSpPr>
            <a:cxnSpLocks/>
          </p:cNvCxnSpPr>
          <p:nvPr/>
        </p:nvCxnSpPr>
        <p:spPr>
          <a:xfrm flipH="1" flipV="1">
            <a:off x="8530386" y="4448691"/>
            <a:ext cx="2039307" cy="2334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8B84466B-8F6A-447B-8127-B659144F2685}"/>
              </a:ext>
            </a:extLst>
          </p:cNvPr>
          <p:cNvCxnSpPr>
            <a:cxnSpLocks/>
          </p:cNvCxnSpPr>
          <p:nvPr/>
        </p:nvCxnSpPr>
        <p:spPr>
          <a:xfrm flipV="1">
            <a:off x="9379199" y="5913366"/>
            <a:ext cx="1050737" cy="5718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B720B6BA-C8F1-4D99-B461-F19737D6A94E}"/>
              </a:ext>
            </a:extLst>
          </p:cNvPr>
          <p:cNvCxnSpPr>
            <a:cxnSpLocks/>
          </p:cNvCxnSpPr>
          <p:nvPr/>
        </p:nvCxnSpPr>
        <p:spPr>
          <a:xfrm flipH="1">
            <a:off x="10427410" y="5283046"/>
            <a:ext cx="97822" cy="6358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2DDE604C-37BF-45D0-8E18-18E382E555F2}"/>
              </a:ext>
            </a:extLst>
          </p:cNvPr>
          <p:cNvCxnSpPr>
            <a:cxnSpLocks/>
          </p:cNvCxnSpPr>
          <p:nvPr/>
        </p:nvCxnSpPr>
        <p:spPr>
          <a:xfrm flipH="1">
            <a:off x="9464025" y="4677706"/>
            <a:ext cx="1123320" cy="333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BF57A950-5401-42AA-8596-BFCF8E606CB9}"/>
              </a:ext>
            </a:extLst>
          </p:cNvPr>
          <p:cNvCxnSpPr>
            <a:cxnSpLocks/>
          </p:cNvCxnSpPr>
          <p:nvPr/>
        </p:nvCxnSpPr>
        <p:spPr>
          <a:xfrm flipH="1" flipV="1">
            <a:off x="9460104" y="5011038"/>
            <a:ext cx="1067538" cy="2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36D8A5D1-A11F-4F0B-A5EC-D23DD452802F}"/>
              </a:ext>
            </a:extLst>
          </p:cNvPr>
          <p:cNvCxnSpPr>
            <a:cxnSpLocks/>
          </p:cNvCxnSpPr>
          <p:nvPr/>
        </p:nvCxnSpPr>
        <p:spPr>
          <a:xfrm flipH="1">
            <a:off x="8642029" y="5363676"/>
            <a:ext cx="908011" cy="1997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D0698051-EB75-4CD5-8B40-FB7A2EA2A23A}"/>
              </a:ext>
            </a:extLst>
          </p:cNvPr>
          <p:cNvCxnSpPr>
            <a:cxnSpLocks/>
          </p:cNvCxnSpPr>
          <p:nvPr/>
        </p:nvCxnSpPr>
        <p:spPr>
          <a:xfrm>
            <a:off x="8991399" y="4500933"/>
            <a:ext cx="1055519" cy="161962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4B7F9FBC-B70B-4B36-9D27-39BA65420E03}"/>
              </a:ext>
            </a:extLst>
          </p:cNvPr>
          <p:cNvCxnSpPr>
            <a:cxnSpLocks/>
          </p:cNvCxnSpPr>
          <p:nvPr/>
        </p:nvCxnSpPr>
        <p:spPr>
          <a:xfrm>
            <a:off x="9137162" y="4529291"/>
            <a:ext cx="1006103" cy="154379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DD108223-2197-4DE8-8EAF-F1443CB6593C}"/>
              </a:ext>
            </a:extLst>
          </p:cNvPr>
          <p:cNvCxnSpPr>
            <a:cxnSpLocks/>
          </p:cNvCxnSpPr>
          <p:nvPr/>
        </p:nvCxnSpPr>
        <p:spPr>
          <a:xfrm>
            <a:off x="9936260" y="5147042"/>
            <a:ext cx="497863" cy="76393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1A1C7277-E0C0-421B-8159-404FB6ED038F}"/>
              </a:ext>
            </a:extLst>
          </p:cNvPr>
          <p:cNvCxnSpPr>
            <a:cxnSpLocks/>
          </p:cNvCxnSpPr>
          <p:nvPr/>
        </p:nvCxnSpPr>
        <p:spPr>
          <a:xfrm>
            <a:off x="8783506" y="5546732"/>
            <a:ext cx="601497" cy="92295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8E6A65A4-D72E-4AD2-9886-16FC0E703C31}"/>
              </a:ext>
            </a:extLst>
          </p:cNvPr>
          <p:cNvCxnSpPr>
            <a:cxnSpLocks/>
          </p:cNvCxnSpPr>
          <p:nvPr/>
        </p:nvCxnSpPr>
        <p:spPr>
          <a:xfrm>
            <a:off x="8540074" y="4453466"/>
            <a:ext cx="558817" cy="8574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68C8E81B-D0CF-44BE-8DBD-EA9DA34AF316}"/>
                  </a:ext>
                </a:extLst>
              </p:cNvPr>
              <p:cNvSpPr txBox="1"/>
              <p:nvPr/>
            </p:nvSpPr>
            <p:spPr>
              <a:xfrm>
                <a:off x="8897931" y="4827528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68C8E81B-D0CF-44BE-8DBD-EA9DA34AF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7931" y="4827528"/>
                <a:ext cx="284565" cy="276999"/>
              </a:xfrm>
              <a:prstGeom prst="rect">
                <a:avLst/>
              </a:prstGeom>
              <a:blipFill>
                <a:blip r:embed="rId23"/>
                <a:stretch>
                  <a:fillRect l="-21739" r="-869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1278BE57-FDD8-4819-8E25-111D5816B28A}"/>
                  </a:ext>
                </a:extLst>
              </p:cNvPr>
              <p:cNvSpPr txBox="1"/>
              <p:nvPr/>
            </p:nvSpPr>
            <p:spPr>
              <a:xfrm>
                <a:off x="9395267" y="5032599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1278BE57-FDD8-4819-8E25-111D5816B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5267" y="5032599"/>
                <a:ext cx="284565" cy="276999"/>
              </a:xfrm>
              <a:prstGeom prst="rect">
                <a:avLst/>
              </a:prstGeom>
              <a:blipFill>
                <a:blip r:embed="rId24"/>
                <a:stretch>
                  <a:fillRect l="-19149" r="-851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3" name="TextBox 322">
                <a:extLst>
                  <a:ext uri="{FF2B5EF4-FFF2-40B4-BE49-F238E27FC236}">
                    <a16:creationId xmlns:a16="http://schemas.microsoft.com/office/drawing/2014/main" id="{0899D9C8-6782-4E10-B536-49C8967F4BF8}"/>
                  </a:ext>
                </a:extLst>
              </p:cNvPr>
              <p:cNvSpPr txBox="1"/>
              <p:nvPr/>
            </p:nvSpPr>
            <p:spPr>
              <a:xfrm>
                <a:off x="9459101" y="4622579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3" name="TextBox 322">
                <a:extLst>
                  <a:ext uri="{FF2B5EF4-FFF2-40B4-BE49-F238E27FC236}">
                    <a16:creationId xmlns:a16="http://schemas.microsoft.com/office/drawing/2014/main" id="{0899D9C8-6782-4E10-B536-49C8967F4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9101" y="4622579"/>
                <a:ext cx="284565" cy="276999"/>
              </a:xfrm>
              <a:prstGeom prst="rect">
                <a:avLst/>
              </a:prstGeom>
              <a:blipFill>
                <a:blip r:embed="rId25"/>
                <a:stretch>
                  <a:fillRect l="-21739" r="-8696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4" name="TextBox 323">
                <a:extLst>
                  <a:ext uri="{FF2B5EF4-FFF2-40B4-BE49-F238E27FC236}">
                    <a16:creationId xmlns:a16="http://schemas.microsoft.com/office/drawing/2014/main" id="{83D19418-A461-4CCF-9A3B-611327F3FAC7}"/>
                  </a:ext>
                </a:extLst>
              </p:cNvPr>
              <p:cNvSpPr txBox="1"/>
              <p:nvPr/>
            </p:nvSpPr>
            <p:spPr>
              <a:xfrm>
                <a:off x="9817046" y="5298232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4" name="TextBox 323">
                <a:extLst>
                  <a:ext uri="{FF2B5EF4-FFF2-40B4-BE49-F238E27FC236}">
                    <a16:creationId xmlns:a16="http://schemas.microsoft.com/office/drawing/2014/main" id="{83D19418-A461-4CCF-9A3B-611327F3F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7046" y="5298232"/>
                <a:ext cx="284565" cy="276999"/>
              </a:xfrm>
              <a:prstGeom prst="rect">
                <a:avLst/>
              </a:prstGeom>
              <a:blipFill>
                <a:blip r:embed="rId26"/>
                <a:stretch>
                  <a:fillRect l="-19149" r="-851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B1009734-F7A4-4ACE-8699-6E63CBFEE732}"/>
                  </a:ext>
                </a:extLst>
              </p:cNvPr>
              <p:cNvSpPr txBox="1"/>
              <p:nvPr/>
            </p:nvSpPr>
            <p:spPr>
              <a:xfrm>
                <a:off x="9265474" y="5688620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B1009734-F7A4-4ACE-8699-6E63CBFEE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474" y="5688620"/>
                <a:ext cx="284565" cy="276999"/>
              </a:xfrm>
              <a:prstGeom prst="rect">
                <a:avLst/>
              </a:prstGeom>
              <a:blipFill>
                <a:blip r:embed="rId27"/>
                <a:stretch>
                  <a:fillRect l="-21277" r="-638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7" name="Oval 326">
            <a:extLst>
              <a:ext uri="{FF2B5EF4-FFF2-40B4-BE49-F238E27FC236}">
                <a16:creationId xmlns:a16="http://schemas.microsoft.com/office/drawing/2014/main" id="{82B6EAE2-6D1E-436E-BCE0-970BF89418DB}"/>
              </a:ext>
            </a:extLst>
          </p:cNvPr>
          <p:cNvSpPr/>
          <p:nvPr/>
        </p:nvSpPr>
        <p:spPr>
          <a:xfrm>
            <a:off x="2755392" y="107332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Oval 327">
            <a:extLst>
              <a:ext uri="{FF2B5EF4-FFF2-40B4-BE49-F238E27FC236}">
                <a16:creationId xmlns:a16="http://schemas.microsoft.com/office/drawing/2014/main" id="{12783805-CEA5-4A46-A43D-117A56A2C735}"/>
              </a:ext>
            </a:extLst>
          </p:cNvPr>
          <p:cNvSpPr/>
          <p:nvPr/>
        </p:nvSpPr>
        <p:spPr>
          <a:xfrm>
            <a:off x="2630727" y="215880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Oval 328">
            <a:extLst>
              <a:ext uri="{FF2B5EF4-FFF2-40B4-BE49-F238E27FC236}">
                <a16:creationId xmlns:a16="http://schemas.microsoft.com/office/drawing/2014/main" id="{8020186A-A656-47CE-B1D3-AE31C5D04F97}"/>
              </a:ext>
            </a:extLst>
          </p:cNvPr>
          <p:cNvSpPr/>
          <p:nvPr/>
        </p:nvSpPr>
        <p:spPr>
          <a:xfrm>
            <a:off x="2754694" y="322593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Oval 329">
            <a:extLst>
              <a:ext uri="{FF2B5EF4-FFF2-40B4-BE49-F238E27FC236}">
                <a16:creationId xmlns:a16="http://schemas.microsoft.com/office/drawing/2014/main" id="{1876CE66-AF33-4637-8B51-D8469CB39938}"/>
              </a:ext>
            </a:extLst>
          </p:cNvPr>
          <p:cNvSpPr/>
          <p:nvPr/>
        </p:nvSpPr>
        <p:spPr>
          <a:xfrm>
            <a:off x="2614342" y="429113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Oval 330">
            <a:extLst>
              <a:ext uri="{FF2B5EF4-FFF2-40B4-BE49-F238E27FC236}">
                <a16:creationId xmlns:a16="http://schemas.microsoft.com/office/drawing/2014/main" id="{067AB06B-5F1E-488C-BF9C-95379A567DC7}"/>
              </a:ext>
            </a:extLst>
          </p:cNvPr>
          <p:cNvSpPr/>
          <p:nvPr/>
        </p:nvSpPr>
        <p:spPr>
          <a:xfrm>
            <a:off x="2742274" y="542878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Oval 331">
            <a:extLst>
              <a:ext uri="{FF2B5EF4-FFF2-40B4-BE49-F238E27FC236}">
                <a16:creationId xmlns:a16="http://schemas.microsoft.com/office/drawing/2014/main" id="{9F09ED4E-45C7-4E65-B950-433AD22ED7D1}"/>
              </a:ext>
            </a:extLst>
          </p:cNvPr>
          <p:cNvSpPr/>
          <p:nvPr/>
        </p:nvSpPr>
        <p:spPr>
          <a:xfrm>
            <a:off x="2608744" y="651441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Oval 332">
            <a:extLst>
              <a:ext uri="{FF2B5EF4-FFF2-40B4-BE49-F238E27FC236}">
                <a16:creationId xmlns:a16="http://schemas.microsoft.com/office/drawing/2014/main" id="{888156EB-DD41-4855-8945-DCBF663D7A4B}"/>
              </a:ext>
            </a:extLst>
          </p:cNvPr>
          <p:cNvSpPr/>
          <p:nvPr/>
        </p:nvSpPr>
        <p:spPr>
          <a:xfrm>
            <a:off x="5828500" y="105689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Oval 333">
            <a:extLst>
              <a:ext uri="{FF2B5EF4-FFF2-40B4-BE49-F238E27FC236}">
                <a16:creationId xmlns:a16="http://schemas.microsoft.com/office/drawing/2014/main" id="{A4264162-8080-4B2F-968F-014CF34E15DA}"/>
              </a:ext>
            </a:extLst>
          </p:cNvPr>
          <p:cNvSpPr/>
          <p:nvPr/>
        </p:nvSpPr>
        <p:spPr>
          <a:xfrm>
            <a:off x="5970605" y="210535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Oval 334">
            <a:extLst>
              <a:ext uri="{FF2B5EF4-FFF2-40B4-BE49-F238E27FC236}">
                <a16:creationId xmlns:a16="http://schemas.microsoft.com/office/drawing/2014/main" id="{AD8028B5-8966-4163-AEF5-140F35A0778B}"/>
              </a:ext>
            </a:extLst>
          </p:cNvPr>
          <p:cNvSpPr/>
          <p:nvPr/>
        </p:nvSpPr>
        <p:spPr>
          <a:xfrm>
            <a:off x="5835777" y="320307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Oval 335">
            <a:extLst>
              <a:ext uri="{FF2B5EF4-FFF2-40B4-BE49-F238E27FC236}">
                <a16:creationId xmlns:a16="http://schemas.microsoft.com/office/drawing/2014/main" id="{7773D666-F8AA-476A-905B-213CC9985725}"/>
              </a:ext>
            </a:extLst>
          </p:cNvPr>
          <p:cNvSpPr/>
          <p:nvPr/>
        </p:nvSpPr>
        <p:spPr>
          <a:xfrm>
            <a:off x="5977467" y="425195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Oval 336">
            <a:extLst>
              <a:ext uri="{FF2B5EF4-FFF2-40B4-BE49-F238E27FC236}">
                <a16:creationId xmlns:a16="http://schemas.microsoft.com/office/drawing/2014/main" id="{812E1A53-1E72-4ED4-9AD5-217DB9EAB4EB}"/>
              </a:ext>
            </a:extLst>
          </p:cNvPr>
          <p:cNvSpPr/>
          <p:nvPr/>
        </p:nvSpPr>
        <p:spPr>
          <a:xfrm>
            <a:off x="5832633" y="538976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Oval 337">
            <a:extLst>
              <a:ext uri="{FF2B5EF4-FFF2-40B4-BE49-F238E27FC236}">
                <a16:creationId xmlns:a16="http://schemas.microsoft.com/office/drawing/2014/main" id="{E10D7BFD-5917-4FBB-8721-10C2C91E2A37}"/>
              </a:ext>
            </a:extLst>
          </p:cNvPr>
          <p:cNvSpPr/>
          <p:nvPr/>
        </p:nvSpPr>
        <p:spPr>
          <a:xfrm>
            <a:off x="5959968" y="6438103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Oval 338">
            <a:extLst>
              <a:ext uri="{FF2B5EF4-FFF2-40B4-BE49-F238E27FC236}">
                <a16:creationId xmlns:a16="http://schemas.microsoft.com/office/drawing/2014/main" id="{06614FA2-EAFF-4250-9A89-A85FE2F6A680}"/>
              </a:ext>
            </a:extLst>
          </p:cNvPr>
          <p:cNvSpPr/>
          <p:nvPr/>
        </p:nvSpPr>
        <p:spPr>
          <a:xfrm>
            <a:off x="9459101" y="64150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Oval 339">
            <a:extLst>
              <a:ext uri="{FF2B5EF4-FFF2-40B4-BE49-F238E27FC236}">
                <a16:creationId xmlns:a16="http://schemas.microsoft.com/office/drawing/2014/main" id="{DFAB023A-B590-4BD1-ACF6-408CDF743709}"/>
              </a:ext>
            </a:extLst>
          </p:cNvPr>
          <p:cNvSpPr/>
          <p:nvPr/>
        </p:nvSpPr>
        <p:spPr>
          <a:xfrm>
            <a:off x="9547271" y="98371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Oval 340">
            <a:extLst>
              <a:ext uri="{FF2B5EF4-FFF2-40B4-BE49-F238E27FC236}">
                <a16:creationId xmlns:a16="http://schemas.microsoft.com/office/drawing/2014/main" id="{88359B54-1350-4CA6-B7D8-7BABC6188017}"/>
              </a:ext>
            </a:extLst>
          </p:cNvPr>
          <p:cNvSpPr/>
          <p:nvPr/>
        </p:nvSpPr>
        <p:spPr>
          <a:xfrm>
            <a:off x="9478354" y="278639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Oval 341">
            <a:extLst>
              <a:ext uri="{FF2B5EF4-FFF2-40B4-BE49-F238E27FC236}">
                <a16:creationId xmlns:a16="http://schemas.microsoft.com/office/drawing/2014/main" id="{49D45F7D-0620-4233-B045-E0FA9C3B3D2A}"/>
              </a:ext>
            </a:extLst>
          </p:cNvPr>
          <p:cNvSpPr/>
          <p:nvPr/>
        </p:nvSpPr>
        <p:spPr>
          <a:xfrm>
            <a:off x="9560706" y="313538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Oval 342">
            <a:extLst>
              <a:ext uri="{FF2B5EF4-FFF2-40B4-BE49-F238E27FC236}">
                <a16:creationId xmlns:a16="http://schemas.microsoft.com/office/drawing/2014/main" id="{1D704669-05A6-433C-81D5-253780892A29}"/>
              </a:ext>
            </a:extLst>
          </p:cNvPr>
          <p:cNvSpPr/>
          <p:nvPr/>
        </p:nvSpPr>
        <p:spPr>
          <a:xfrm>
            <a:off x="9443956" y="499742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Oval 343">
            <a:extLst>
              <a:ext uri="{FF2B5EF4-FFF2-40B4-BE49-F238E27FC236}">
                <a16:creationId xmlns:a16="http://schemas.microsoft.com/office/drawing/2014/main" id="{8ADCC618-BF9C-40F5-BA38-E54BFC28A239}"/>
              </a:ext>
            </a:extLst>
          </p:cNvPr>
          <p:cNvSpPr/>
          <p:nvPr/>
        </p:nvSpPr>
        <p:spPr>
          <a:xfrm>
            <a:off x="9512922" y="535899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59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77E700F-CD9F-4870-A767-D110CC3D83C2}"/>
              </a:ext>
            </a:extLst>
          </p:cNvPr>
          <p:cNvCxnSpPr>
            <a:cxnSpLocks/>
          </p:cNvCxnSpPr>
          <p:nvPr/>
        </p:nvCxnSpPr>
        <p:spPr>
          <a:xfrm>
            <a:off x="2861209" y="3007366"/>
            <a:ext cx="1385842" cy="12774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ECE43B5-CF58-4169-B0E6-D84769B0F0F3}"/>
              </a:ext>
            </a:extLst>
          </p:cNvPr>
          <p:cNvCxnSpPr>
            <a:cxnSpLocks/>
          </p:cNvCxnSpPr>
          <p:nvPr/>
        </p:nvCxnSpPr>
        <p:spPr>
          <a:xfrm flipV="1">
            <a:off x="3339337" y="2176153"/>
            <a:ext cx="1917865" cy="362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5664D66-15D1-454D-A331-A255F4066ABA}"/>
              </a:ext>
            </a:extLst>
          </p:cNvPr>
          <p:cNvCxnSpPr>
            <a:cxnSpLocks/>
          </p:cNvCxnSpPr>
          <p:nvPr/>
        </p:nvCxnSpPr>
        <p:spPr>
          <a:xfrm flipH="1">
            <a:off x="3085417" y="2538350"/>
            <a:ext cx="253921" cy="64996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5D12E20-ABDF-4C7A-9EB8-4E3EBB5AD49E}"/>
                  </a:ext>
                </a:extLst>
              </p:cNvPr>
              <p:cNvSpPr txBox="1"/>
              <p:nvPr/>
            </p:nvSpPr>
            <p:spPr>
              <a:xfrm>
                <a:off x="4039993" y="2989708"/>
                <a:ext cx="2008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5D12E20-ABDF-4C7A-9EB8-4E3EBB5AD4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9993" y="2989708"/>
                <a:ext cx="200889" cy="276999"/>
              </a:xfrm>
              <a:prstGeom prst="rect">
                <a:avLst/>
              </a:prstGeom>
              <a:blipFill>
                <a:blip r:embed="rId2"/>
                <a:stretch>
                  <a:fillRect l="-30303" r="-2121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9CE495B-7F2D-4906-BE9A-88E66448BC67}"/>
                  </a:ext>
                </a:extLst>
              </p:cNvPr>
              <p:cNvSpPr txBox="1"/>
              <p:nvPr/>
            </p:nvSpPr>
            <p:spPr>
              <a:xfrm>
                <a:off x="4258951" y="4258689"/>
                <a:ext cx="241733" cy="2160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9CE495B-7F2D-4906-BE9A-88E66448BC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8951" y="4258689"/>
                <a:ext cx="241733" cy="216085"/>
              </a:xfrm>
              <a:prstGeom prst="rect">
                <a:avLst/>
              </a:prstGeom>
              <a:blipFill>
                <a:blip r:embed="rId3"/>
                <a:stretch>
                  <a:fillRect l="-12821" t="-2857" r="-5128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03E07B6-D61A-41E3-A4B3-1DDAC59B01EB}"/>
                  </a:ext>
                </a:extLst>
              </p:cNvPr>
              <p:cNvSpPr txBox="1"/>
              <p:nvPr/>
            </p:nvSpPr>
            <p:spPr>
              <a:xfrm>
                <a:off x="4248403" y="2100876"/>
                <a:ext cx="232884" cy="219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03E07B6-D61A-41E3-A4B3-1DDAC59B0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403" y="2100876"/>
                <a:ext cx="232884" cy="219612"/>
              </a:xfrm>
              <a:prstGeom prst="rect">
                <a:avLst/>
              </a:prstGeom>
              <a:blipFill>
                <a:blip r:embed="rId4"/>
                <a:stretch>
                  <a:fillRect l="-13158" t="-2778" r="-263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45F4F85-9341-4E5C-B03D-715D3A0CFED9}"/>
                  </a:ext>
                </a:extLst>
              </p:cNvPr>
              <p:cNvSpPr txBox="1"/>
              <p:nvPr/>
            </p:nvSpPr>
            <p:spPr>
              <a:xfrm>
                <a:off x="3551524" y="3826324"/>
                <a:ext cx="232884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45F4F85-9341-4E5C-B03D-715D3A0CFE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1524" y="3826324"/>
                <a:ext cx="232884" cy="226665"/>
              </a:xfrm>
              <a:prstGeom prst="rect">
                <a:avLst/>
              </a:prstGeom>
              <a:blipFill>
                <a:blip r:embed="rId5"/>
                <a:stretch>
                  <a:fillRect l="-13158" t="-2703" r="-2632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806582C-F36E-483F-A070-CCE3F921C8D0}"/>
                  </a:ext>
                </a:extLst>
              </p:cNvPr>
              <p:cNvSpPr txBox="1"/>
              <p:nvPr/>
            </p:nvSpPr>
            <p:spPr>
              <a:xfrm>
                <a:off x="3077659" y="2525770"/>
                <a:ext cx="241733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806582C-F36E-483F-A070-CCE3F921C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659" y="2525770"/>
                <a:ext cx="241733" cy="226665"/>
              </a:xfrm>
              <a:prstGeom prst="rect">
                <a:avLst/>
              </a:prstGeom>
              <a:blipFill>
                <a:blip r:embed="rId6"/>
                <a:stretch>
                  <a:fillRect l="-12500" t="-2632" r="-2500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Oval 58">
            <a:extLst>
              <a:ext uri="{FF2B5EF4-FFF2-40B4-BE49-F238E27FC236}">
                <a16:creationId xmlns:a16="http://schemas.microsoft.com/office/drawing/2014/main" id="{41BF639D-6D2C-46A2-A3A9-2EAACF84AD3E}"/>
              </a:ext>
            </a:extLst>
          </p:cNvPr>
          <p:cNvSpPr/>
          <p:nvPr/>
        </p:nvSpPr>
        <p:spPr>
          <a:xfrm>
            <a:off x="3321524" y="252577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188C5D5-6D80-4FF3-B837-785EE9AF48EE}"/>
              </a:ext>
            </a:extLst>
          </p:cNvPr>
          <p:cNvSpPr/>
          <p:nvPr/>
        </p:nvSpPr>
        <p:spPr>
          <a:xfrm>
            <a:off x="4237187" y="426151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D052114-C766-48FE-ACFA-1881703861CB}"/>
              </a:ext>
            </a:extLst>
          </p:cNvPr>
          <p:cNvCxnSpPr>
            <a:cxnSpLocks/>
          </p:cNvCxnSpPr>
          <p:nvPr/>
        </p:nvCxnSpPr>
        <p:spPr>
          <a:xfrm flipH="1">
            <a:off x="4253763" y="2248642"/>
            <a:ext cx="617017" cy="203613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7CCC547-3AE3-4FE5-A72D-8848A7611488}"/>
              </a:ext>
            </a:extLst>
          </p:cNvPr>
          <p:cNvCxnSpPr>
            <a:cxnSpLocks/>
          </p:cNvCxnSpPr>
          <p:nvPr/>
        </p:nvCxnSpPr>
        <p:spPr>
          <a:xfrm flipH="1">
            <a:off x="3269258" y="2477418"/>
            <a:ext cx="366760" cy="879890"/>
          </a:xfrm>
          <a:prstGeom prst="line">
            <a:avLst/>
          </a:prstGeom>
          <a:ln w="12700"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C9032AD-B7D9-4068-81F4-92FA11175392}"/>
                  </a:ext>
                </a:extLst>
              </p:cNvPr>
              <p:cNvSpPr txBox="1"/>
              <p:nvPr/>
            </p:nvSpPr>
            <p:spPr>
              <a:xfrm>
                <a:off x="3554125" y="2892449"/>
                <a:ext cx="16626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C9032AD-B7D9-4068-81F4-92FA11175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4125" y="2892449"/>
                <a:ext cx="166263" cy="215444"/>
              </a:xfrm>
              <a:prstGeom prst="rect">
                <a:avLst/>
              </a:prstGeom>
              <a:blipFill>
                <a:blip r:embed="rId7"/>
                <a:stretch>
                  <a:fillRect l="-25926" r="-22222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4FD31C8-E4A5-4A4C-9273-DD831F11C3E1}"/>
                  </a:ext>
                </a:extLst>
              </p:cNvPr>
              <p:cNvSpPr txBox="1"/>
              <p:nvPr/>
            </p:nvSpPr>
            <p:spPr>
              <a:xfrm>
                <a:off x="3242672" y="2200954"/>
                <a:ext cx="799450" cy="219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4FD31C8-E4A5-4A4C-9273-DD831F11C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672" y="2200954"/>
                <a:ext cx="799450" cy="219612"/>
              </a:xfrm>
              <a:prstGeom prst="rect">
                <a:avLst/>
              </a:prstGeom>
              <a:blipFill>
                <a:blip r:embed="rId8"/>
                <a:stretch>
                  <a:fillRect l="-7634" t="-2778" r="-687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Oval 67">
            <a:extLst>
              <a:ext uri="{FF2B5EF4-FFF2-40B4-BE49-F238E27FC236}">
                <a16:creationId xmlns:a16="http://schemas.microsoft.com/office/drawing/2014/main" id="{B85803F8-6A35-4F3D-AF39-0BF1AAD99F4C}"/>
              </a:ext>
            </a:extLst>
          </p:cNvPr>
          <p:cNvSpPr/>
          <p:nvPr/>
        </p:nvSpPr>
        <p:spPr>
          <a:xfrm>
            <a:off x="3619538" y="245478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A294ECFD-B8C3-4289-AF8B-9C8A0A7547D2}"/>
              </a:ext>
            </a:extLst>
          </p:cNvPr>
          <p:cNvCxnSpPr>
            <a:cxnSpLocks/>
          </p:cNvCxnSpPr>
          <p:nvPr/>
        </p:nvCxnSpPr>
        <p:spPr>
          <a:xfrm>
            <a:off x="6399626" y="2571539"/>
            <a:ext cx="0" cy="125478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C774DB49-49F8-4472-B69D-E14E8058ACB4}"/>
              </a:ext>
            </a:extLst>
          </p:cNvPr>
          <p:cNvCxnSpPr>
            <a:cxnSpLocks/>
          </p:cNvCxnSpPr>
          <p:nvPr/>
        </p:nvCxnSpPr>
        <p:spPr>
          <a:xfrm flipH="1">
            <a:off x="6020505" y="3479953"/>
            <a:ext cx="37912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FF47FC89-F8D0-457A-A2C5-960FC0AF7213}"/>
              </a:ext>
            </a:extLst>
          </p:cNvPr>
          <p:cNvCxnSpPr>
            <a:cxnSpLocks/>
          </p:cNvCxnSpPr>
          <p:nvPr/>
        </p:nvCxnSpPr>
        <p:spPr>
          <a:xfrm>
            <a:off x="5617872" y="3105756"/>
            <a:ext cx="1385842" cy="12774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99DD7791-8723-4AF4-87AF-553BD4E7CEA2}"/>
              </a:ext>
            </a:extLst>
          </p:cNvPr>
          <p:cNvCxnSpPr>
            <a:cxnSpLocks/>
          </p:cNvCxnSpPr>
          <p:nvPr/>
        </p:nvCxnSpPr>
        <p:spPr>
          <a:xfrm flipV="1">
            <a:off x="6096000" y="2274543"/>
            <a:ext cx="1917865" cy="362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C8A342F-85CE-4D1F-8145-E3D88FFAA22B}"/>
              </a:ext>
            </a:extLst>
          </p:cNvPr>
          <p:cNvCxnSpPr>
            <a:cxnSpLocks/>
          </p:cNvCxnSpPr>
          <p:nvPr/>
        </p:nvCxnSpPr>
        <p:spPr>
          <a:xfrm flipH="1">
            <a:off x="5842080" y="2636740"/>
            <a:ext cx="253921" cy="64996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1154717B-19E0-43BB-87C2-628DA10C7577}"/>
                  </a:ext>
                </a:extLst>
              </p:cNvPr>
              <p:cNvSpPr txBox="1"/>
              <p:nvPr/>
            </p:nvSpPr>
            <p:spPr>
              <a:xfrm>
                <a:off x="6883135" y="3021478"/>
                <a:ext cx="2008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1154717B-19E0-43BB-87C2-628DA10C75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135" y="3021478"/>
                <a:ext cx="200889" cy="276999"/>
              </a:xfrm>
              <a:prstGeom prst="rect">
                <a:avLst/>
              </a:prstGeom>
              <a:blipFill>
                <a:blip r:embed="rId9"/>
                <a:stretch>
                  <a:fillRect l="-27273" r="-2424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3A459F1-BE0F-4B00-A478-C9ED10BE4677}"/>
                  </a:ext>
                </a:extLst>
              </p:cNvPr>
              <p:cNvSpPr txBox="1"/>
              <p:nvPr/>
            </p:nvSpPr>
            <p:spPr>
              <a:xfrm>
                <a:off x="7015614" y="4357079"/>
                <a:ext cx="241733" cy="2160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3A459F1-BE0F-4B00-A478-C9ED10BE4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614" y="4357079"/>
                <a:ext cx="241733" cy="216085"/>
              </a:xfrm>
              <a:prstGeom prst="rect">
                <a:avLst/>
              </a:prstGeom>
              <a:blipFill>
                <a:blip r:embed="rId3"/>
                <a:stretch>
                  <a:fillRect l="-12500" t="-2857" r="-2500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FED6BBEC-431D-4C10-9011-E95806B23D45}"/>
                  </a:ext>
                </a:extLst>
              </p:cNvPr>
              <p:cNvSpPr txBox="1"/>
              <p:nvPr/>
            </p:nvSpPr>
            <p:spPr>
              <a:xfrm>
                <a:off x="7005066" y="2199266"/>
                <a:ext cx="232884" cy="219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FED6BBEC-431D-4C10-9011-E95806B23D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5066" y="2199266"/>
                <a:ext cx="232884" cy="219612"/>
              </a:xfrm>
              <a:prstGeom prst="rect">
                <a:avLst/>
              </a:prstGeom>
              <a:blipFill>
                <a:blip r:embed="rId10"/>
                <a:stretch>
                  <a:fillRect l="-10526" t="-2778" r="-526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BD645CEB-450D-4AC0-B281-7C041D301BBC}"/>
                  </a:ext>
                </a:extLst>
              </p:cNvPr>
              <p:cNvSpPr txBox="1"/>
              <p:nvPr/>
            </p:nvSpPr>
            <p:spPr>
              <a:xfrm>
                <a:off x="6308187" y="3924714"/>
                <a:ext cx="232884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BD645CEB-450D-4AC0-B281-7C041D301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187" y="3924714"/>
                <a:ext cx="232884" cy="226665"/>
              </a:xfrm>
              <a:prstGeom prst="rect">
                <a:avLst/>
              </a:prstGeom>
              <a:blipFill>
                <a:blip r:embed="rId5"/>
                <a:stretch>
                  <a:fillRect l="-13158" t="-2703" r="-2632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114D195B-35A9-488C-B1D5-292D6F79BE86}"/>
                  </a:ext>
                </a:extLst>
              </p:cNvPr>
              <p:cNvSpPr txBox="1"/>
              <p:nvPr/>
            </p:nvSpPr>
            <p:spPr>
              <a:xfrm>
                <a:off x="5834322" y="2624160"/>
                <a:ext cx="241733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114D195B-35A9-488C-B1D5-292D6F79B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322" y="2624160"/>
                <a:ext cx="241733" cy="226665"/>
              </a:xfrm>
              <a:prstGeom prst="rect">
                <a:avLst/>
              </a:prstGeom>
              <a:blipFill>
                <a:blip r:embed="rId11"/>
                <a:stretch>
                  <a:fillRect l="-10000" t="-2632" r="-5000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Oval 111">
            <a:extLst>
              <a:ext uri="{FF2B5EF4-FFF2-40B4-BE49-F238E27FC236}">
                <a16:creationId xmlns:a16="http://schemas.microsoft.com/office/drawing/2014/main" id="{FCFEFCB7-7AB5-41A7-9F91-A2E3DA498348}"/>
              </a:ext>
            </a:extLst>
          </p:cNvPr>
          <p:cNvSpPr/>
          <p:nvPr/>
        </p:nvSpPr>
        <p:spPr>
          <a:xfrm>
            <a:off x="6078187" y="262416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D1C0FDD3-383D-4B93-BA9A-1AED87421EDD}"/>
              </a:ext>
            </a:extLst>
          </p:cNvPr>
          <p:cNvSpPr/>
          <p:nvPr/>
        </p:nvSpPr>
        <p:spPr>
          <a:xfrm>
            <a:off x="6993850" y="43599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F86DDFDF-7AA7-4650-906F-702BB41CEC39}"/>
              </a:ext>
            </a:extLst>
          </p:cNvPr>
          <p:cNvCxnSpPr>
            <a:cxnSpLocks/>
          </p:cNvCxnSpPr>
          <p:nvPr/>
        </p:nvCxnSpPr>
        <p:spPr>
          <a:xfrm flipH="1">
            <a:off x="7010426" y="2347032"/>
            <a:ext cx="617017" cy="203613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CEE992E7-F47D-45AC-B048-CC1CCEFC310F}"/>
              </a:ext>
            </a:extLst>
          </p:cNvPr>
          <p:cNvCxnSpPr>
            <a:cxnSpLocks/>
          </p:cNvCxnSpPr>
          <p:nvPr/>
        </p:nvCxnSpPr>
        <p:spPr>
          <a:xfrm flipH="1">
            <a:off x="6025921" y="2575808"/>
            <a:ext cx="366760" cy="879890"/>
          </a:xfrm>
          <a:prstGeom prst="line">
            <a:avLst/>
          </a:prstGeom>
          <a:ln w="12700"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D6E25D3B-4D76-4B28-A202-72BF1DD5838D}"/>
                  </a:ext>
                </a:extLst>
              </p:cNvPr>
              <p:cNvSpPr txBox="1"/>
              <p:nvPr/>
            </p:nvSpPr>
            <p:spPr>
              <a:xfrm>
                <a:off x="5999335" y="2299344"/>
                <a:ext cx="799450" cy="219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D6E25D3B-4D76-4B28-A202-72BF1DD58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9335" y="2299344"/>
                <a:ext cx="799450" cy="219612"/>
              </a:xfrm>
              <a:prstGeom prst="rect">
                <a:avLst/>
              </a:prstGeom>
              <a:blipFill>
                <a:blip r:embed="rId12"/>
                <a:stretch>
                  <a:fillRect l="-6870" t="-2778" r="-7634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Oval 117">
            <a:extLst>
              <a:ext uri="{FF2B5EF4-FFF2-40B4-BE49-F238E27FC236}">
                <a16:creationId xmlns:a16="http://schemas.microsoft.com/office/drawing/2014/main" id="{1F629BD0-96DF-4049-A319-A2541BC716F8}"/>
              </a:ext>
            </a:extLst>
          </p:cNvPr>
          <p:cNvSpPr/>
          <p:nvPr/>
        </p:nvSpPr>
        <p:spPr>
          <a:xfrm>
            <a:off x="6376201" y="255317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0AFEB277-0A09-4521-A42B-BE2A7017563A}"/>
                  </a:ext>
                </a:extLst>
              </p:cNvPr>
              <p:cNvSpPr txBox="1"/>
              <p:nvPr/>
            </p:nvSpPr>
            <p:spPr>
              <a:xfrm>
                <a:off x="6546410" y="3080590"/>
                <a:ext cx="12971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0AFEB277-0A09-4521-A42B-BE2A70175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6410" y="3080590"/>
                <a:ext cx="129716" cy="215444"/>
              </a:xfrm>
              <a:prstGeom prst="rect">
                <a:avLst/>
              </a:prstGeom>
              <a:blipFill>
                <a:blip r:embed="rId13"/>
                <a:stretch>
                  <a:fillRect l="-23810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ight Brace 21">
            <a:extLst>
              <a:ext uri="{FF2B5EF4-FFF2-40B4-BE49-F238E27FC236}">
                <a16:creationId xmlns:a16="http://schemas.microsoft.com/office/drawing/2014/main" id="{EFECD8A5-56D9-43D1-80AE-5A144BA0D9F4}"/>
              </a:ext>
            </a:extLst>
          </p:cNvPr>
          <p:cNvSpPr/>
          <p:nvPr/>
        </p:nvSpPr>
        <p:spPr>
          <a:xfrm>
            <a:off x="6441865" y="2585220"/>
            <a:ext cx="68382" cy="122742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ight Brace 119">
            <a:extLst>
              <a:ext uri="{FF2B5EF4-FFF2-40B4-BE49-F238E27FC236}">
                <a16:creationId xmlns:a16="http://schemas.microsoft.com/office/drawing/2014/main" id="{BEF2297A-4B70-4E8D-99D1-B3788E405542}"/>
              </a:ext>
            </a:extLst>
          </p:cNvPr>
          <p:cNvSpPr/>
          <p:nvPr/>
        </p:nvSpPr>
        <p:spPr>
          <a:xfrm rot="1324894">
            <a:off x="3510493" y="2482874"/>
            <a:ext cx="45719" cy="94454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54DD606F-7C3E-45E9-AEFE-D4936C9855DF}"/>
              </a:ext>
            </a:extLst>
          </p:cNvPr>
          <p:cNvSpPr/>
          <p:nvPr/>
        </p:nvSpPr>
        <p:spPr>
          <a:xfrm>
            <a:off x="5945611" y="3335923"/>
            <a:ext cx="291676" cy="284808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Arc 120">
            <a:extLst>
              <a:ext uri="{FF2B5EF4-FFF2-40B4-BE49-F238E27FC236}">
                <a16:creationId xmlns:a16="http://schemas.microsoft.com/office/drawing/2014/main" id="{F27272F8-FE87-42A0-AE26-8F202DECD87C}"/>
              </a:ext>
            </a:extLst>
          </p:cNvPr>
          <p:cNvSpPr/>
          <p:nvPr/>
        </p:nvSpPr>
        <p:spPr>
          <a:xfrm rot="17389248">
            <a:off x="6241859" y="3612630"/>
            <a:ext cx="232129" cy="226663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3B28B5B7-9690-4C91-864A-8F06EC982BA6}"/>
                  </a:ext>
                </a:extLst>
              </p:cNvPr>
              <p:cNvSpPr txBox="1"/>
              <p:nvPr/>
            </p:nvSpPr>
            <p:spPr>
              <a:xfrm>
                <a:off x="6259582" y="3548887"/>
                <a:ext cx="15292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3B28B5B7-9690-4C91-864A-8F06EC982B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9582" y="3548887"/>
                <a:ext cx="152926" cy="215444"/>
              </a:xfrm>
              <a:prstGeom prst="rect">
                <a:avLst/>
              </a:prstGeom>
              <a:blipFill>
                <a:blip r:embed="rId14"/>
                <a:stretch>
                  <a:fillRect l="-20000" r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3D00FB1-B7EE-4DB1-96EC-262CA5EED1A7}"/>
                  </a:ext>
                </a:extLst>
              </p:cNvPr>
              <p:cNvSpPr txBox="1"/>
              <p:nvPr/>
            </p:nvSpPr>
            <p:spPr>
              <a:xfrm>
                <a:off x="6055232" y="3305404"/>
                <a:ext cx="14632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3D00FB1-B7EE-4DB1-96EC-262CA5EED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5232" y="3305404"/>
                <a:ext cx="146322" cy="215444"/>
              </a:xfrm>
              <a:prstGeom prst="rect">
                <a:avLst/>
              </a:prstGeom>
              <a:blipFill>
                <a:blip r:embed="rId15"/>
                <a:stretch>
                  <a:fillRect l="-29167" r="-25000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647AF210-F4FF-449A-95B1-C2AC7A158C82}"/>
                  </a:ext>
                </a:extLst>
              </p:cNvPr>
              <p:cNvSpPr txBox="1"/>
              <p:nvPr/>
            </p:nvSpPr>
            <p:spPr>
              <a:xfrm>
                <a:off x="6082476" y="2814726"/>
                <a:ext cx="16626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647AF210-F4FF-449A-95B1-C2AC7A158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2476" y="2814726"/>
                <a:ext cx="166263" cy="215444"/>
              </a:xfrm>
              <a:prstGeom prst="rect">
                <a:avLst/>
              </a:prstGeom>
              <a:blipFill>
                <a:blip r:embed="rId16"/>
                <a:stretch>
                  <a:fillRect l="-25926" r="-22222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9177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1475790-AD7F-43E6-A4E2-BDF275908A3F}"/>
              </a:ext>
            </a:extLst>
          </p:cNvPr>
          <p:cNvCxnSpPr>
            <a:cxnSpLocks/>
          </p:cNvCxnSpPr>
          <p:nvPr/>
        </p:nvCxnSpPr>
        <p:spPr>
          <a:xfrm>
            <a:off x="2719256" y="2064116"/>
            <a:ext cx="1655414" cy="8847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448AE4B-DCB5-4FBE-9FEB-E75689985A84}"/>
              </a:ext>
            </a:extLst>
          </p:cNvPr>
          <p:cNvCxnSpPr>
            <a:cxnSpLocks/>
          </p:cNvCxnSpPr>
          <p:nvPr/>
        </p:nvCxnSpPr>
        <p:spPr>
          <a:xfrm flipV="1">
            <a:off x="3068384" y="447134"/>
            <a:ext cx="2053885" cy="3878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4AE70F3-A823-431B-81B9-1FA01518AD4E}"/>
              </a:ext>
            </a:extLst>
          </p:cNvPr>
          <p:cNvCxnSpPr/>
          <p:nvPr/>
        </p:nvCxnSpPr>
        <p:spPr>
          <a:xfrm>
            <a:off x="3068384" y="835019"/>
            <a:ext cx="0" cy="142504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BFFE212-15CD-405E-8D8B-7BF35064E6FD}"/>
              </a:ext>
            </a:extLst>
          </p:cNvPr>
          <p:cNvCxnSpPr>
            <a:cxnSpLocks/>
          </p:cNvCxnSpPr>
          <p:nvPr/>
        </p:nvCxnSpPr>
        <p:spPr>
          <a:xfrm>
            <a:off x="4374670" y="597513"/>
            <a:ext cx="0" cy="235131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E5CDD96-9A05-4BA4-949C-606AB596A417}"/>
                  </a:ext>
                </a:extLst>
              </p:cNvPr>
              <p:cNvSpPr txBox="1"/>
              <p:nvPr/>
            </p:nvSpPr>
            <p:spPr>
              <a:xfrm>
                <a:off x="3627514" y="1409037"/>
                <a:ext cx="2008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E5CDD96-9A05-4BA4-949C-606AB596A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514" y="1409037"/>
                <a:ext cx="200889" cy="276999"/>
              </a:xfrm>
              <a:prstGeom prst="rect">
                <a:avLst/>
              </a:prstGeom>
              <a:blipFill>
                <a:blip r:embed="rId2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DB4A9B4-5716-46F6-9561-CAB2D2179218}"/>
                  </a:ext>
                </a:extLst>
              </p:cNvPr>
              <p:cNvSpPr txBox="1"/>
              <p:nvPr/>
            </p:nvSpPr>
            <p:spPr>
              <a:xfrm>
                <a:off x="3531672" y="470704"/>
                <a:ext cx="232884" cy="219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DB4A9B4-5716-46F6-9561-CAB2D21792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672" y="470704"/>
                <a:ext cx="232884" cy="219612"/>
              </a:xfrm>
              <a:prstGeom prst="rect">
                <a:avLst/>
              </a:prstGeom>
              <a:blipFill>
                <a:blip r:embed="rId3"/>
                <a:stretch>
                  <a:fillRect l="-10256" t="-2778" r="-2564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9A0EF3B-EA58-41B0-A1C6-DF930164CD16}"/>
                  </a:ext>
                </a:extLst>
              </p:cNvPr>
              <p:cNvSpPr txBox="1"/>
              <p:nvPr/>
            </p:nvSpPr>
            <p:spPr>
              <a:xfrm>
                <a:off x="3328595" y="2561954"/>
                <a:ext cx="232884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9A0EF3B-EA58-41B0-A1C6-DF930164C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595" y="2561954"/>
                <a:ext cx="232884" cy="226665"/>
              </a:xfrm>
              <a:prstGeom prst="rect">
                <a:avLst/>
              </a:prstGeom>
              <a:blipFill>
                <a:blip r:embed="rId4"/>
                <a:stretch>
                  <a:fillRect l="-10526" t="-2703" r="-5263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B4B2A9F-7BE2-45C7-87DA-59AB0A7D943B}"/>
                  </a:ext>
                </a:extLst>
              </p:cNvPr>
              <p:cNvSpPr txBox="1"/>
              <p:nvPr/>
            </p:nvSpPr>
            <p:spPr>
              <a:xfrm>
                <a:off x="2771880" y="615805"/>
                <a:ext cx="241733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B4B2A9F-7BE2-45C7-87DA-59AB0A7D94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80" y="615805"/>
                <a:ext cx="241733" cy="226665"/>
              </a:xfrm>
              <a:prstGeom prst="rect">
                <a:avLst/>
              </a:prstGeom>
              <a:blipFill>
                <a:blip r:embed="rId5"/>
                <a:stretch>
                  <a:fillRect l="-12821" t="-2703" r="-5128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4C5AD20-47D6-4349-8299-356ACB9491C9}"/>
              </a:ext>
            </a:extLst>
          </p:cNvPr>
          <p:cNvCxnSpPr>
            <a:cxnSpLocks/>
          </p:cNvCxnSpPr>
          <p:nvPr/>
        </p:nvCxnSpPr>
        <p:spPr>
          <a:xfrm>
            <a:off x="2452332" y="5207888"/>
            <a:ext cx="1655414" cy="8847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329B5CF-955B-498F-826F-561E82EA2B05}"/>
              </a:ext>
            </a:extLst>
          </p:cNvPr>
          <p:cNvCxnSpPr>
            <a:cxnSpLocks/>
          </p:cNvCxnSpPr>
          <p:nvPr/>
        </p:nvCxnSpPr>
        <p:spPr>
          <a:xfrm flipV="1">
            <a:off x="2801460" y="3590906"/>
            <a:ext cx="2053885" cy="3878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5D0657B-69A9-4417-A8CD-149E79686F21}"/>
              </a:ext>
            </a:extLst>
          </p:cNvPr>
          <p:cNvCxnSpPr/>
          <p:nvPr/>
        </p:nvCxnSpPr>
        <p:spPr>
          <a:xfrm>
            <a:off x="2801460" y="3978791"/>
            <a:ext cx="0" cy="142504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EE780F5-DB0D-47E3-B037-044C0480180E}"/>
              </a:ext>
            </a:extLst>
          </p:cNvPr>
          <p:cNvCxnSpPr>
            <a:cxnSpLocks/>
          </p:cNvCxnSpPr>
          <p:nvPr/>
        </p:nvCxnSpPr>
        <p:spPr>
          <a:xfrm>
            <a:off x="4107746" y="3741285"/>
            <a:ext cx="0" cy="235131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AADAC94-B1E1-4728-B9C3-92135EEC747F}"/>
                  </a:ext>
                </a:extLst>
              </p:cNvPr>
              <p:cNvSpPr txBox="1"/>
              <p:nvPr/>
            </p:nvSpPr>
            <p:spPr>
              <a:xfrm>
                <a:off x="3360590" y="4552809"/>
                <a:ext cx="2008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AADAC94-B1E1-4728-B9C3-92135EEC7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0590" y="4552809"/>
                <a:ext cx="200889" cy="276999"/>
              </a:xfrm>
              <a:prstGeom prst="rect">
                <a:avLst/>
              </a:prstGeom>
              <a:blipFill>
                <a:blip r:embed="rId6"/>
                <a:stretch>
                  <a:fillRect l="-27273" r="-2424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9250654F-8E5D-4522-AA2D-45C67D80E899}"/>
                  </a:ext>
                </a:extLst>
              </p:cNvPr>
              <p:cNvSpPr txBox="1"/>
              <p:nvPr/>
            </p:nvSpPr>
            <p:spPr>
              <a:xfrm>
                <a:off x="3084347" y="5694561"/>
                <a:ext cx="232884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9250654F-8E5D-4522-AA2D-45C67D80E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347" y="5694561"/>
                <a:ext cx="232884" cy="226665"/>
              </a:xfrm>
              <a:prstGeom prst="rect">
                <a:avLst/>
              </a:prstGeom>
              <a:blipFill>
                <a:blip r:embed="rId7"/>
                <a:stretch>
                  <a:fillRect l="-13158" t="-2703" r="-2632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DE30554-DD59-4872-80F5-CB385114586D}"/>
              </a:ext>
            </a:extLst>
          </p:cNvPr>
          <p:cNvCxnSpPr>
            <a:cxnSpLocks/>
          </p:cNvCxnSpPr>
          <p:nvPr/>
        </p:nvCxnSpPr>
        <p:spPr>
          <a:xfrm flipV="1">
            <a:off x="4224849" y="4682845"/>
            <a:ext cx="745625" cy="982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E69FB72-7D33-4643-A4D4-5D054D611667}"/>
              </a:ext>
            </a:extLst>
          </p:cNvPr>
          <p:cNvCxnSpPr>
            <a:cxnSpLocks/>
          </p:cNvCxnSpPr>
          <p:nvPr/>
        </p:nvCxnSpPr>
        <p:spPr>
          <a:xfrm>
            <a:off x="4224849" y="4781079"/>
            <a:ext cx="745625" cy="2237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879C91B4-67A6-4934-AB9A-4169F368A2EF}"/>
              </a:ext>
            </a:extLst>
          </p:cNvPr>
          <p:cNvCxnSpPr>
            <a:cxnSpLocks/>
          </p:cNvCxnSpPr>
          <p:nvPr/>
        </p:nvCxnSpPr>
        <p:spPr>
          <a:xfrm flipH="1" flipV="1">
            <a:off x="4855345" y="3590906"/>
            <a:ext cx="115129" cy="10919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EAEF306-8189-4DCA-A1B4-FE1656293A43}"/>
              </a:ext>
            </a:extLst>
          </p:cNvPr>
          <p:cNvCxnSpPr>
            <a:cxnSpLocks/>
          </p:cNvCxnSpPr>
          <p:nvPr/>
        </p:nvCxnSpPr>
        <p:spPr>
          <a:xfrm flipV="1">
            <a:off x="4099712" y="5004847"/>
            <a:ext cx="867661" cy="10877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Arrow: Right 131">
            <a:extLst>
              <a:ext uri="{FF2B5EF4-FFF2-40B4-BE49-F238E27FC236}">
                <a16:creationId xmlns:a16="http://schemas.microsoft.com/office/drawing/2014/main" id="{4A57F266-B848-4250-82D6-E94D92BED9CF}"/>
              </a:ext>
            </a:extLst>
          </p:cNvPr>
          <p:cNvSpPr/>
          <p:nvPr/>
        </p:nvSpPr>
        <p:spPr>
          <a:xfrm>
            <a:off x="5305996" y="2735356"/>
            <a:ext cx="1476307" cy="837997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52BEA335-6CA9-4760-A887-666693C8DBA4}"/>
                  </a:ext>
                </a:extLst>
              </p:cNvPr>
              <p:cNvSpPr txBox="1"/>
              <p:nvPr/>
            </p:nvSpPr>
            <p:spPr>
              <a:xfrm>
                <a:off x="2535589" y="3795840"/>
                <a:ext cx="241733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52BEA335-6CA9-4760-A887-666693C8D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589" y="3795840"/>
                <a:ext cx="241733" cy="226665"/>
              </a:xfrm>
              <a:prstGeom prst="rect">
                <a:avLst/>
              </a:prstGeom>
              <a:blipFill>
                <a:blip r:embed="rId8"/>
                <a:stretch>
                  <a:fillRect l="-12500" t="-2703" r="-2500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F90304D3-F918-46CA-AE87-174BFB182FF0}"/>
                  </a:ext>
                </a:extLst>
              </p:cNvPr>
              <p:cNvSpPr txBox="1"/>
              <p:nvPr/>
            </p:nvSpPr>
            <p:spPr>
              <a:xfrm>
                <a:off x="4004611" y="6092600"/>
                <a:ext cx="241733" cy="2160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F90304D3-F918-46CA-AE87-174BFB182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611" y="6092600"/>
                <a:ext cx="241733" cy="216085"/>
              </a:xfrm>
              <a:prstGeom prst="rect">
                <a:avLst/>
              </a:prstGeom>
              <a:blipFill>
                <a:blip r:embed="rId9"/>
                <a:stretch>
                  <a:fillRect l="-12500" t="-2778" r="-250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8F7E3F5C-2AF1-477E-B1D6-30F496C35F44}"/>
                  </a:ext>
                </a:extLst>
              </p:cNvPr>
              <p:cNvSpPr txBox="1"/>
              <p:nvPr/>
            </p:nvSpPr>
            <p:spPr>
              <a:xfrm>
                <a:off x="4324488" y="2945739"/>
                <a:ext cx="241733" cy="2160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8F7E3F5C-2AF1-477E-B1D6-30F496C35F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488" y="2945739"/>
                <a:ext cx="241733" cy="216085"/>
              </a:xfrm>
              <a:prstGeom prst="rect">
                <a:avLst/>
              </a:prstGeom>
              <a:blipFill>
                <a:blip r:embed="rId10"/>
                <a:stretch>
                  <a:fillRect l="-10000" t="-2778" r="-500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1C2CC719-EBEC-498D-989D-64B04FED7521}"/>
                  </a:ext>
                </a:extLst>
              </p:cNvPr>
              <p:cNvSpPr txBox="1"/>
              <p:nvPr/>
            </p:nvSpPr>
            <p:spPr>
              <a:xfrm>
                <a:off x="3312846" y="3601716"/>
                <a:ext cx="232884" cy="219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1C2CC719-EBEC-498D-989D-64B04FED7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846" y="3601716"/>
                <a:ext cx="232884" cy="219612"/>
              </a:xfrm>
              <a:prstGeom prst="rect">
                <a:avLst/>
              </a:prstGeom>
              <a:blipFill>
                <a:blip r:embed="rId3"/>
                <a:stretch>
                  <a:fillRect l="-10256" t="-2778" r="-2564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Oval 49">
            <a:extLst>
              <a:ext uri="{FF2B5EF4-FFF2-40B4-BE49-F238E27FC236}">
                <a16:creationId xmlns:a16="http://schemas.microsoft.com/office/drawing/2014/main" id="{4659B5E9-EBB3-427D-951E-06D6BCCE0BB3}"/>
              </a:ext>
            </a:extLst>
          </p:cNvPr>
          <p:cNvSpPr/>
          <p:nvPr/>
        </p:nvSpPr>
        <p:spPr>
          <a:xfrm>
            <a:off x="3053361" y="81961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F65007F-E4B3-4179-88DF-094D8E9DA06F}"/>
              </a:ext>
            </a:extLst>
          </p:cNvPr>
          <p:cNvSpPr/>
          <p:nvPr/>
        </p:nvSpPr>
        <p:spPr>
          <a:xfrm>
            <a:off x="4363735" y="293330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627BDF6-85B1-46DA-AC29-F7B70812D960}"/>
              </a:ext>
            </a:extLst>
          </p:cNvPr>
          <p:cNvSpPr/>
          <p:nvPr/>
        </p:nvSpPr>
        <p:spPr>
          <a:xfrm>
            <a:off x="2776708" y="397882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589D783-B4BA-4C2C-9FFA-6BB1716B59B4}"/>
              </a:ext>
            </a:extLst>
          </p:cNvPr>
          <p:cNvSpPr/>
          <p:nvPr/>
        </p:nvSpPr>
        <p:spPr>
          <a:xfrm>
            <a:off x="4084887" y="606451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93DB695-1E56-4146-9661-A4AC70EB2977}"/>
              </a:ext>
            </a:extLst>
          </p:cNvPr>
          <p:cNvCxnSpPr>
            <a:cxnSpLocks/>
          </p:cNvCxnSpPr>
          <p:nvPr/>
        </p:nvCxnSpPr>
        <p:spPr>
          <a:xfrm>
            <a:off x="7360455" y="2056665"/>
            <a:ext cx="1655414" cy="8847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96F6FE5-5A74-4766-9DDA-99497E94B4E9}"/>
              </a:ext>
            </a:extLst>
          </p:cNvPr>
          <p:cNvCxnSpPr>
            <a:cxnSpLocks/>
          </p:cNvCxnSpPr>
          <p:nvPr/>
        </p:nvCxnSpPr>
        <p:spPr>
          <a:xfrm flipV="1">
            <a:off x="7709583" y="439683"/>
            <a:ext cx="2053885" cy="3878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3955453-26CB-4FB9-93DE-23BFAD4046BB}"/>
              </a:ext>
            </a:extLst>
          </p:cNvPr>
          <p:cNvCxnSpPr>
            <a:cxnSpLocks/>
          </p:cNvCxnSpPr>
          <p:nvPr/>
        </p:nvCxnSpPr>
        <p:spPr>
          <a:xfrm flipH="1">
            <a:off x="7360455" y="827568"/>
            <a:ext cx="349128" cy="123654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BE8404E-5C3C-4650-83C8-456D083843C8}"/>
              </a:ext>
            </a:extLst>
          </p:cNvPr>
          <p:cNvCxnSpPr>
            <a:cxnSpLocks/>
          </p:cNvCxnSpPr>
          <p:nvPr/>
        </p:nvCxnSpPr>
        <p:spPr>
          <a:xfrm flipH="1">
            <a:off x="9017598" y="461689"/>
            <a:ext cx="666179" cy="250352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1674E54-9C4E-43AC-90F1-BE599C79AFDE}"/>
                  </a:ext>
                </a:extLst>
              </p:cNvPr>
              <p:cNvSpPr txBox="1"/>
              <p:nvPr/>
            </p:nvSpPr>
            <p:spPr>
              <a:xfrm>
                <a:off x="8268713" y="1401586"/>
                <a:ext cx="2008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1674E54-9C4E-43AC-90F1-BE599C79A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713" y="1401586"/>
                <a:ext cx="200889" cy="276999"/>
              </a:xfrm>
              <a:prstGeom prst="rect">
                <a:avLst/>
              </a:prstGeom>
              <a:blipFill>
                <a:blip r:embed="rId11"/>
                <a:stretch>
                  <a:fillRect l="-27273" r="-2424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DECAEE6-AD16-4D35-8F3F-B4998881D641}"/>
                  </a:ext>
                </a:extLst>
              </p:cNvPr>
              <p:cNvSpPr txBox="1"/>
              <p:nvPr/>
            </p:nvSpPr>
            <p:spPr>
              <a:xfrm>
                <a:off x="8275334" y="436566"/>
                <a:ext cx="232884" cy="219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DECAEE6-AD16-4D35-8F3F-B4998881D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334" y="436566"/>
                <a:ext cx="232884" cy="219612"/>
              </a:xfrm>
              <a:prstGeom prst="rect">
                <a:avLst/>
              </a:prstGeom>
              <a:blipFill>
                <a:blip r:embed="rId12"/>
                <a:stretch>
                  <a:fillRect l="-13158" t="-2778" r="-263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CE4441E-0D8B-4BD6-9D15-6E36E6E5F151}"/>
                  </a:ext>
                </a:extLst>
              </p:cNvPr>
              <p:cNvSpPr txBox="1"/>
              <p:nvPr/>
            </p:nvSpPr>
            <p:spPr>
              <a:xfrm>
                <a:off x="7885347" y="2493835"/>
                <a:ext cx="232884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CE4441E-0D8B-4BD6-9D15-6E36E6E5F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5347" y="2493835"/>
                <a:ext cx="232884" cy="226665"/>
              </a:xfrm>
              <a:prstGeom prst="rect">
                <a:avLst/>
              </a:prstGeom>
              <a:blipFill>
                <a:blip r:embed="rId7"/>
                <a:stretch>
                  <a:fillRect l="-13158" t="-2703" r="-2632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383C2AF-DDAB-41A2-B8D2-062D8C89586E}"/>
                  </a:ext>
                </a:extLst>
              </p:cNvPr>
              <p:cNvSpPr txBox="1"/>
              <p:nvPr/>
            </p:nvSpPr>
            <p:spPr>
              <a:xfrm>
                <a:off x="7417907" y="656178"/>
                <a:ext cx="241733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383C2AF-DDAB-41A2-B8D2-062D8C895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7907" y="656178"/>
                <a:ext cx="241733" cy="226665"/>
              </a:xfrm>
              <a:prstGeom prst="rect">
                <a:avLst/>
              </a:prstGeom>
              <a:blipFill>
                <a:blip r:embed="rId8"/>
                <a:stretch>
                  <a:fillRect l="-12500" t="-2703" r="-2500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1DBEC9E-E53D-4102-BD1D-1B85B130D5E4}"/>
              </a:ext>
            </a:extLst>
          </p:cNvPr>
          <p:cNvCxnSpPr>
            <a:cxnSpLocks/>
          </p:cNvCxnSpPr>
          <p:nvPr/>
        </p:nvCxnSpPr>
        <p:spPr>
          <a:xfrm>
            <a:off x="7093531" y="5200437"/>
            <a:ext cx="1655414" cy="8847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7CA2B02-4558-4475-859D-0D0940708D84}"/>
              </a:ext>
            </a:extLst>
          </p:cNvPr>
          <p:cNvCxnSpPr>
            <a:cxnSpLocks/>
          </p:cNvCxnSpPr>
          <p:nvPr/>
        </p:nvCxnSpPr>
        <p:spPr>
          <a:xfrm flipV="1">
            <a:off x="7442659" y="3583455"/>
            <a:ext cx="2053885" cy="3878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5DD2533-CC3C-4B0F-BBD0-C123ED486768}"/>
              </a:ext>
            </a:extLst>
          </p:cNvPr>
          <p:cNvCxnSpPr>
            <a:cxnSpLocks/>
          </p:cNvCxnSpPr>
          <p:nvPr/>
        </p:nvCxnSpPr>
        <p:spPr>
          <a:xfrm flipH="1">
            <a:off x="8748945" y="3687538"/>
            <a:ext cx="204443" cy="239761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AB1D56C-DE42-43BE-89F8-A78605B6D8C9}"/>
                  </a:ext>
                </a:extLst>
              </p:cNvPr>
              <p:cNvSpPr txBox="1"/>
              <p:nvPr/>
            </p:nvSpPr>
            <p:spPr>
              <a:xfrm>
                <a:off x="8001789" y="4545358"/>
                <a:ext cx="2008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AB1D56C-DE42-43BE-89F8-A78605B6D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789" y="4545358"/>
                <a:ext cx="200889" cy="276999"/>
              </a:xfrm>
              <a:prstGeom prst="rect">
                <a:avLst/>
              </a:prstGeom>
              <a:blipFill>
                <a:blip r:embed="rId13"/>
                <a:stretch>
                  <a:fillRect l="-30303" r="-2121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77BBC37-8939-4D27-BE27-2B917143EFB5}"/>
                  </a:ext>
                </a:extLst>
              </p:cNvPr>
              <p:cNvSpPr txBox="1"/>
              <p:nvPr/>
            </p:nvSpPr>
            <p:spPr>
              <a:xfrm>
                <a:off x="7720924" y="5694560"/>
                <a:ext cx="232884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77BBC37-8939-4D27-BE27-2B917143E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0924" y="5694560"/>
                <a:ext cx="232884" cy="226665"/>
              </a:xfrm>
              <a:prstGeom prst="rect">
                <a:avLst/>
              </a:prstGeom>
              <a:blipFill>
                <a:blip r:embed="rId7"/>
                <a:stretch>
                  <a:fillRect l="-13158" t="-2703" r="-2632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DF05667-D500-4094-B649-E1B44CEF30CD}"/>
              </a:ext>
            </a:extLst>
          </p:cNvPr>
          <p:cNvCxnSpPr>
            <a:cxnSpLocks/>
          </p:cNvCxnSpPr>
          <p:nvPr/>
        </p:nvCxnSpPr>
        <p:spPr>
          <a:xfrm flipV="1">
            <a:off x="8866048" y="4675394"/>
            <a:ext cx="745625" cy="982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14F0D1A-14D1-4B0A-AE10-AD7B9B6F4D96}"/>
              </a:ext>
            </a:extLst>
          </p:cNvPr>
          <p:cNvCxnSpPr>
            <a:cxnSpLocks/>
          </p:cNvCxnSpPr>
          <p:nvPr/>
        </p:nvCxnSpPr>
        <p:spPr>
          <a:xfrm>
            <a:off x="8866048" y="4773628"/>
            <a:ext cx="745625" cy="2237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680FACC-D328-4366-B1F5-1E4BDD4249F4}"/>
              </a:ext>
            </a:extLst>
          </p:cNvPr>
          <p:cNvCxnSpPr>
            <a:cxnSpLocks/>
          </p:cNvCxnSpPr>
          <p:nvPr/>
        </p:nvCxnSpPr>
        <p:spPr>
          <a:xfrm flipH="1" flipV="1">
            <a:off x="9496544" y="3583455"/>
            <a:ext cx="115129" cy="10919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AC73F0D-F45C-4064-BBC4-3B27C6C90B42}"/>
              </a:ext>
            </a:extLst>
          </p:cNvPr>
          <p:cNvCxnSpPr>
            <a:cxnSpLocks/>
          </p:cNvCxnSpPr>
          <p:nvPr/>
        </p:nvCxnSpPr>
        <p:spPr>
          <a:xfrm flipV="1">
            <a:off x="8740911" y="4997396"/>
            <a:ext cx="867661" cy="10877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8C9B768-0199-4A9D-9AD2-0C35C99E20CD}"/>
                  </a:ext>
                </a:extLst>
              </p:cNvPr>
              <p:cNvSpPr txBox="1"/>
              <p:nvPr/>
            </p:nvSpPr>
            <p:spPr>
              <a:xfrm>
                <a:off x="7170817" y="3784849"/>
                <a:ext cx="241733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8C9B768-0199-4A9D-9AD2-0C35C99E2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0817" y="3784849"/>
                <a:ext cx="241733" cy="226665"/>
              </a:xfrm>
              <a:prstGeom prst="rect">
                <a:avLst/>
              </a:prstGeom>
              <a:blipFill>
                <a:blip r:embed="rId14"/>
                <a:stretch>
                  <a:fillRect l="-10000" t="-2703" r="-5000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2A5441BC-4754-4183-8C9E-05A1298ABBC4}"/>
                  </a:ext>
                </a:extLst>
              </p:cNvPr>
              <p:cNvSpPr txBox="1"/>
              <p:nvPr/>
            </p:nvSpPr>
            <p:spPr>
              <a:xfrm>
                <a:off x="8650938" y="6100683"/>
                <a:ext cx="241733" cy="2160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2A5441BC-4754-4183-8C9E-05A1298AB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0938" y="6100683"/>
                <a:ext cx="241733" cy="216085"/>
              </a:xfrm>
              <a:prstGeom prst="rect">
                <a:avLst/>
              </a:prstGeom>
              <a:blipFill>
                <a:blip r:embed="rId15"/>
                <a:stretch>
                  <a:fillRect l="-10000" t="-2857" r="-5000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D364429-D4F9-40A7-A629-B990D12A8683}"/>
                  </a:ext>
                </a:extLst>
              </p:cNvPr>
              <p:cNvSpPr txBox="1"/>
              <p:nvPr/>
            </p:nvSpPr>
            <p:spPr>
              <a:xfrm>
                <a:off x="8953388" y="2931341"/>
                <a:ext cx="241733" cy="2160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D364429-D4F9-40A7-A629-B990D12A8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3388" y="2931341"/>
                <a:ext cx="241733" cy="216085"/>
              </a:xfrm>
              <a:prstGeom prst="rect">
                <a:avLst/>
              </a:prstGeom>
              <a:blipFill>
                <a:blip r:embed="rId16"/>
                <a:stretch>
                  <a:fillRect l="-12821" t="-2857" r="-5128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E422C0B-CD4E-462D-B293-084BF6C9B254}"/>
                  </a:ext>
                </a:extLst>
              </p:cNvPr>
              <p:cNvSpPr txBox="1"/>
              <p:nvPr/>
            </p:nvSpPr>
            <p:spPr>
              <a:xfrm>
                <a:off x="7956513" y="3601716"/>
                <a:ext cx="232884" cy="219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E422C0B-CD4E-462D-B293-084BF6C9B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513" y="3601716"/>
                <a:ext cx="232884" cy="219612"/>
              </a:xfrm>
              <a:prstGeom prst="rect">
                <a:avLst/>
              </a:prstGeom>
              <a:blipFill>
                <a:blip r:embed="rId3"/>
                <a:stretch>
                  <a:fillRect l="-10526" t="-2778" r="-526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Oval 85">
            <a:extLst>
              <a:ext uri="{FF2B5EF4-FFF2-40B4-BE49-F238E27FC236}">
                <a16:creationId xmlns:a16="http://schemas.microsoft.com/office/drawing/2014/main" id="{4BB73370-A705-44C3-8B3D-AA514EDC8C2D}"/>
              </a:ext>
            </a:extLst>
          </p:cNvPr>
          <p:cNvSpPr/>
          <p:nvPr/>
        </p:nvSpPr>
        <p:spPr>
          <a:xfrm>
            <a:off x="7694560" y="81216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13D0F7F-18B9-4A20-B174-2CAEAD815B16}"/>
              </a:ext>
            </a:extLst>
          </p:cNvPr>
          <p:cNvSpPr/>
          <p:nvPr/>
        </p:nvSpPr>
        <p:spPr>
          <a:xfrm>
            <a:off x="9004934" y="292585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600AAE7-41A6-41D2-BD8C-F5112B13832C}"/>
              </a:ext>
            </a:extLst>
          </p:cNvPr>
          <p:cNvSpPr/>
          <p:nvPr/>
        </p:nvSpPr>
        <p:spPr>
          <a:xfrm>
            <a:off x="7417907" y="397137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5A923E8-9706-4544-A738-4CCD1CDF5E39}"/>
              </a:ext>
            </a:extLst>
          </p:cNvPr>
          <p:cNvSpPr/>
          <p:nvPr/>
        </p:nvSpPr>
        <p:spPr>
          <a:xfrm>
            <a:off x="8726086" y="605706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EE20D6F-CEE8-420E-AB5E-5C1BF3402BC4}"/>
              </a:ext>
            </a:extLst>
          </p:cNvPr>
          <p:cNvCxnSpPr>
            <a:cxnSpLocks/>
          </p:cNvCxnSpPr>
          <p:nvPr/>
        </p:nvCxnSpPr>
        <p:spPr>
          <a:xfrm flipH="1">
            <a:off x="7332029" y="3965438"/>
            <a:ext cx="108738" cy="13601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8CB16A4D-D6D1-4B5A-B125-7539481885C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10800000">
            <a:off x="5710224" y="2929889"/>
            <a:ext cx="448930" cy="44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074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6561</TotalTime>
  <Words>248</Words>
  <Application>Microsoft Office PowerPoint</Application>
  <PresentationFormat>Widescreen</PresentationFormat>
  <Paragraphs>222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Ugav, Barak</dc:creator>
  <cp:lastModifiedBy>Ugav, Barak</cp:lastModifiedBy>
  <cp:revision>47</cp:revision>
  <dcterms:created xsi:type="dcterms:W3CDTF">2022-01-03T18:34:02Z</dcterms:created>
  <dcterms:modified xsi:type="dcterms:W3CDTF">2022-02-19T11:08:46Z</dcterms:modified>
</cp:coreProperties>
</file>