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6" r:id="rId6"/>
    <p:sldId id="267" r:id="rId7"/>
    <p:sldId id="262" r:id="rId8"/>
    <p:sldId id="260" r:id="rId9"/>
    <p:sldId id="263" r:id="rId10"/>
    <p:sldId id="268" r:id="rId11"/>
    <p:sldId id="275" r:id="rId12"/>
    <p:sldId id="274" r:id="rId13"/>
    <p:sldId id="269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C819-04CA-42B2-ADCB-431F378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F1CD-8093-4C83-A933-1F1606D4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DC37-7C7F-41B0-B96C-2798D94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BC3C-96C0-441E-8DA2-1A39DD6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BB18-9651-45F0-89C5-111D07C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759-5ACA-45DD-B0FC-2732826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DF4-2BB5-4061-9DB1-9C103132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7C0E-A4CF-4822-8B85-6106EC4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D52-BCCE-4CD2-8F4F-707430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2EE3-60E3-4EBA-A051-914300B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A71A-EAF7-4191-B414-514A3F3D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3281-A5BD-4B15-8123-F114BBAA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6A0-8180-4265-8F95-23A7AF1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F632-5A5F-4B5A-A22B-61CE826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F7D2-8BCD-473D-AA0E-9FF7684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7F7-3740-4E1C-9DD9-BFA5317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CA4-5A56-4DAC-8F66-4B107170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0ECF-745F-46D7-A48C-F652FFE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9195-DB86-4A7D-8D21-19EFBC4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7816-E84D-4F36-9BD4-5AF03F3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B34-5D72-4AC5-9D6B-B91FB4BE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7D02-350A-4AF8-A4FB-E7B6BFE0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1A0C-3054-4AC9-93DC-A94DE52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572A-232D-4A82-B6D6-1C22F5B4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F0B-8757-45EB-8DBC-0B62E4C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6F5-7F49-4637-91DF-E9BB773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DD79-6A52-441B-8BFC-D51F5D19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FDDF-A3AB-48C8-8A76-AA7E10A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C853-304E-4DBD-A06E-8E3930E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08F2-0804-49F1-87D8-CE621ED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B288-6126-4B99-8681-EE2C609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B44A-DEFB-4407-BD44-3250C5A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854A-B2EF-475D-8B79-CAD01AC2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1CF2-FCDE-42A5-834E-680B4A4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FC4B-6BDF-4D2F-9971-0460F96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5088-F512-4259-9382-1B308384E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E4F7-3141-4A74-AF8D-DF3477D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10339-E793-4BFF-8F36-25A8B6B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9DD3-A641-4E79-BBC8-41C4123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864-CAB5-4639-BB3E-2343109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AEC50-00D0-402B-8E4C-2466109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4723-D7A1-4BA7-8C53-F8C7BC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6CD1-8C10-4641-82E0-736D87B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C9FD-9F65-4341-A8CE-01408E3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AAA84-9DE9-4D60-BA09-3F48B12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F6F-5C11-4AC1-BE66-9ED0715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2D54-2406-4E26-91A8-45383E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367-2F07-409E-9D9C-C3B0B43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D4F9-CDDD-46DB-B76B-47E76329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FC3-9B6E-4C2C-AB16-75B7D448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1B1-3202-4847-AEA1-6D966DF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7D9D-18B0-4A96-9E06-73CD106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AF82-563A-4DEB-9A5D-58007917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919D-95C8-4882-9251-7EE09D4F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AD2-E192-4643-BA8D-025EC90F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B7E8-BBF7-4649-8B1E-32A41881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D41-52CA-43ED-91A8-33FF2B1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072-7337-4500-9755-B7E7031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F53E-5F24-464C-B332-9E362AB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963C-0414-49F2-9DF6-3EDD108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D3B-7296-4DB2-BB05-192C9F06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F988-78AE-425A-9DAC-6FDD670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8FE-4B40-4E80-ACBA-0BB9E3B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12.png"/><Relationship Id="rId18" Type="http://schemas.openxmlformats.org/officeDocument/2006/relationships/image" Target="../media/image121.png"/><Relationship Id="rId3" Type="http://schemas.openxmlformats.org/officeDocument/2006/relationships/image" Target="../media/image109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17" Type="http://schemas.openxmlformats.org/officeDocument/2006/relationships/image" Target="../media/image125.png"/><Relationship Id="rId2" Type="http://schemas.openxmlformats.org/officeDocument/2006/relationships/image" Target="../media/image126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15.png"/><Relationship Id="rId5" Type="http://schemas.openxmlformats.org/officeDocument/2006/relationships/image" Target="../media/image111.png"/><Relationship Id="rId15" Type="http://schemas.openxmlformats.org/officeDocument/2006/relationships/image" Target="../media/image117.png"/><Relationship Id="rId10" Type="http://schemas.openxmlformats.org/officeDocument/2006/relationships/image" Target="../media/image128.png"/><Relationship Id="rId4" Type="http://schemas.openxmlformats.org/officeDocument/2006/relationships/image" Target="../media/image110.png"/><Relationship Id="rId9" Type="http://schemas.openxmlformats.org/officeDocument/2006/relationships/image" Target="../media/image120.png"/><Relationship Id="rId1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19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88.png"/><Relationship Id="rId5" Type="http://schemas.openxmlformats.org/officeDocument/2006/relationships/image" Target="../media/image24.png"/><Relationship Id="rId15" Type="http://schemas.openxmlformats.org/officeDocument/2006/relationships/image" Target="../media/image9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97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1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1.png"/><Relationship Id="rId9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9391E-F7D0-40E2-9560-C0D28FD31725}"/>
              </a:ext>
            </a:extLst>
          </p:cNvPr>
          <p:cNvCxnSpPr>
            <a:cxnSpLocks/>
          </p:cNvCxnSpPr>
          <p:nvPr/>
        </p:nvCxnSpPr>
        <p:spPr>
          <a:xfrm>
            <a:off x="3099459" y="5456712"/>
            <a:ext cx="6798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14EDB-963C-4964-A1D1-F92E4BCD5CB9}"/>
              </a:ext>
            </a:extLst>
          </p:cNvPr>
          <p:cNvCxnSpPr/>
          <p:nvPr/>
        </p:nvCxnSpPr>
        <p:spPr>
          <a:xfrm>
            <a:off x="2303813" y="2749138"/>
            <a:ext cx="3515096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D0962-1F37-4FF5-B1B4-2E7B8371BD42}"/>
              </a:ext>
            </a:extLst>
          </p:cNvPr>
          <p:cNvCxnSpPr>
            <a:cxnSpLocks/>
          </p:cNvCxnSpPr>
          <p:nvPr/>
        </p:nvCxnSpPr>
        <p:spPr>
          <a:xfrm>
            <a:off x="2303813" y="2749137"/>
            <a:ext cx="4408137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/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/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/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205178-4B48-47B9-8283-4E4169195EF7}"/>
              </a:ext>
            </a:extLst>
          </p:cNvPr>
          <p:cNvSpPr/>
          <p:nvPr/>
        </p:nvSpPr>
        <p:spPr>
          <a:xfrm>
            <a:off x="3611471" y="3668689"/>
            <a:ext cx="445128" cy="377419"/>
          </a:xfrm>
          <a:prstGeom prst="arc">
            <a:avLst>
              <a:gd name="adj1" fmla="val 21111071"/>
              <a:gd name="adj2" fmla="val 33706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5686D9-53BF-4AB2-A97A-22BD8DD9AC23}"/>
              </a:ext>
            </a:extLst>
          </p:cNvPr>
          <p:cNvSpPr/>
          <p:nvPr/>
        </p:nvSpPr>
        <p:spPr>
          <a:xfrm>
            <a:off x="5514808" y="5238296"/>
            <a:ext cx="564357" cy="451937"/>
          </a:xfrm>
          <a:prstGeom prst="arc">
            <a:avLst>
              <a:gd name="adj1" fmla="val 13451689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/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/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3C229C9-B8C7-467B-9F04-0A0CF73269A0}"/>
              </a:ext>
            </a:extLst>
          </p:cNvPr>
          <p:cNvSpPr/>
          <p:nvPr/>
        </p:nvSpPr>
        <p:spPr>
          <a:xfrm rot="5400000">
            <a:off x="6206966" y="5120724"/>
            <a:ext cx="116926" cy="893041"/>
          </a:xfrm>
          <a:prstGeom prst="rightBrace">
            <a:avLst>
              <a:gd name="adj1" fmla="val 42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9FED14-079E-485C-96F7-4296970470B8}"/>
              </a:ext>
            </a:extLst>
          </p:cNvPr>
          <p:cNvCxnSpPr>
            <a:cxnSpLocks/>
          </p:cNvCxnSpPr>
          <p:nvPr/>
        </p:nvCxnSpPr>
        <p:spPr>
          <a:xfrm flipV="1">
            <a:off x="1049805" y="4998637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82B316-9FC9-4557-B469-FABDB12F59F6}"/>
              </a:ext>
            </a:extLst>
          </p:cNvPr>
          <p:cNvCxnSpPr>
            <a:cxnSpLocks/>
          </p:cNvCxnSpPr>
          <p:nvPr/>
        </p:nvCxnSpPr>
        <p:spPr>
          <a:xfrm flipV="1">
            <a:off x="1398933" y="3526552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F83256-0E42-4E58-90AE-CFF0BF7B559B}"/>
              </a:ext>
            </a:extLst>
          </p:cNvPr>
          <p:cNvCxnSpPr>
            <a:cxnSpLocks/>
          </p:cNvCxnSpPr>
          <p:nvPr/>
        </p:nvCxnSpPr>
        <p:spPr>
          <a:xfrm flipH="1">
            <a:off x="1049805" y="3914437"/>
            <a:ext cx="349128" cy="1229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/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/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/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/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898AA4BA-A685-413C-8A7C-62DEDCEB8E93}"/>
              </a:ext>
            </a:extLst>
          </p:cNvPr>
          <p:cNvSpPr/>
          <p:nvPr/>
        </p:nvSpPr>
        <p:spPr>
          <a:xfrm>
            <a:off x="1383910" y="38990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EC2AE-A75B-465B-BCEC-9B8AC191847E}"/>
              </a:ext>
            </a:extLst>
          </p:cNvPr>
          <p:cNvSpPr/>
          <p:nvPr/>
        </p:nvSpPr>
        <p:spPr>
          <a:xfrm>
            <a:off x="2923884" y="49784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0F8C00-B725-40BC-85C9-0752248F9F38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429629" y="3921889"/>
            <a:ext cx="1510334" cy="10692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1049805" y="2638744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398933" y="1166659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383910" y="1539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923884" y="26185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406770" y="1539136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943034" y="127662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97ED7B0-3324-476A-BA5C-F88D9CCB927D}"/>
              </a:ext>
            </a:extLst>
          </p:cNvPr>
          <p:cNvCxnSpPr>
            <a:cxnSpLocks/>
          </p:cNvCxnSpPr>
          <p:nvPr/>
        </p:nvCxnSpPr>
        <p:spPr>
          <a:xfrm flipV="1">
            <a:off x="4930602" y="2639468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C97D9A-C50D-4D83-993A-797AF5E8B023}"/>
              </a:ext>
            </a:extLst>
          </p:cNvPr>
          <p:cNvCxnSpPr>
            <a:cxnSpLocks/>
          </p:cNvCxnSpPr>
          <p:nvPr/>
        </p:nvCxnSpPr>
        <p:spPr>
          <a:xfrm flipV="1">
            <a:off x="4428808" y="1166659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/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/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/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/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blipFill>
                <a:blip r:embed="rId10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/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blipFill>
                <a:blip r:embed="rId11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40CA9ACB-839E-4B4A-B824-C538FE64F631}"/>
              </a:ext>
            </a:extLst>
          </p:cNvPr>
          <p:cNvSpPr/>
          <p:nvPr/>
        </p:nvSpPr>
        <p:spPr>
          <a:xfrm>
            <a:off x="4904671" y="2761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E61B9E-4CDE-49E0-AC8E-EDDC11154E17}"/>
              </a:ext>
            </a:extLst>
          </p:cNvPr>
          <p:cNvSpPr/>
          <p:nvPr/>
        </p:nvSpPr>
        <p:spPr>
          <a:xfrm>
            <a:off x="6804681" y="26192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764B64-3880-493F-AF52-D75592356BB2}"/>
              </a:ext>
            </a:extLst>
          </p:cNvPr>
          <p:cNvCxnSpPr>
            <a:cxnSpLocks/>
          </p:cNvCxnSpPr>
          <p:nvPr/>
        </p:nvCxnSpPr>
        <p:spPr>
          <a:xfrm>
            <a:off x="4929092" y="1623264"/>
            <a:ext cx="0" cy="11688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576ABFB-479B-4A0D-9393-CE300F24C638}"/>
              </a:ext>
            </a:extLst>
          </p:cNvPr>
          <p:cNvCxnSpPr>
            <a:cxnSpLocks/>
          </p:cNvCxnSpPr>
          <p:nvPr/>
        </p:nvCxnSpPr>
        <p:spPr>
          <a:xfrm>
            <a:off x="6823831" y="1277345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B71D736-B768-4E7B-912B-C527A0B38202}"/>
              </a:ext>
            </a:extLst>
          </p:cNvPr>
          <p:cNvCxnSpPr>
            <a:cxnSpLocks/>
          </p:cNvCxnSpPr>
          <p:nvPr/>
        </p:nvCxnSpPr>
        <p:spPr>
          <a:xfrm flipV="1">
            <a:off x="4928471" y="5020900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5A4904-2136-437F-9BD1-C67177B9B54A}"/>
              </a:ext>
            </a:extLst>
          </p:cNvPr>
          <p:cNvCxnSpPr>
            <a:cxnSpLocks/>
          </p:cNvCxnSpPr>
          <p:nvPr/>
        </p:nvCxnSpPr>
        <p:spPr>
          <a:xfrm flipV="1">
            <a:off x="4426677" y="3548091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/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/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/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/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blipFill>
                <a:blip r:embed="rId14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636BEDDE-9122-49B1-99D0-0BA97D93CD60}"/>
              </a:ext>
            </a:extLst>
          </p:cNvPr>
          <p:cNvSpPr/>
          <p:nvPr/>
        </p:nvSpPr>
        <p:spPr>
          <a:xfrm>
            <a:off x="4902540" y="51429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286D59-433F-4E72-8272-A0BDBC2C9ED7}"/>
              </a:ext>
            </a:extLst>
          </p:cNvPr>
          <p:cNvSpPr/>
          <p:nvPr/>
        </p:nvSpPr>
        <p:spPr>
          <a:xfrm>
            <a:off x="6802550" y="50007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588EE8-794A-4719-B7A0-2662C1407065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4909235" y="3554416"/>
            <a:ext cx="2426084" cy="16275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62E37F3-0294-4DFA-A08F-2E26EBA1A31E}"/>
              </a:ext>
            </a:extLst>
          </p:cNvPr>
          <p:cNvCxnSpPr>
            <a:cxnSpLocks/>
          </p:cNvCxnSpPr>
          <p:nvPr/>
        </p:nvCxnSpPr>
        <p:spPr>
          <a:xfrm>
            <a:off x="4442265" y="4097401"/>
            <a:ext cx="471259" cy="10455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32CDB-3A39-4DEA-BCD9-F94FA90B8D2B}"/>
              </a:ext>
            </a:extLst>
          </p:cNvPr>
          <p:cNvCxnSpPr>
            <a:cxnSpLocks/>
          </p:cNvCxnSpPr>
          <p:nvPr/>
        </p:nvCxnSpPr>
        <p:spPr>
          <a:xfrm rot="2700000">
            <a:off x="4472970" y="420850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AC87D3E-AE1B-4528-8CAA-B0749EF1BDA3}"/>
              </a:ext>
            </a:extLst>
          </p:cNvPr>
          <p:cNvCxnSpPr>
            <a:cxnSpLocks/>
          </p:cNvCxnSpPr>
          <p:nvPr/>
        </p:nvCxnSpPr>
        <p:spPr>
          <a:xfrm rot="3600000">
            <a:off x="4669743" y="41638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0496CA4-492F-4FD7-9CCF-B783A4C69949}"/>
              </a:ext>
            </a:extLst>
          </p:cNvPr>
          <p:cNvCxnSpPr>
            <a:cxnSpLocks/>
          </p:cNvCxnSpPr>
          <p:nvPr/>
        </p:nvCxnSpPr>
        <p:spPr>
          <a:xfrm flipH="1">
            <a:off x="5097585" y="3916546"/>
            <a:ext cx="311572" cy="811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BD4D8F-8A21-4A3B-8D72-0AAA3A37AAE5}"/>
              </a:ext>
            </a:extLst>
          </p:cNvPr>
          <p:cNvCxnSpPr>
            <a:cxnSpLocks/>
          </p:cNvCxnSpPr>
          <p:nvPr/>
        </p:nvCxnSpPr>
        <p:spPr>
          <a:xfrm flipH="1">
            <a:off x="5396082" y="3827662"/>
            <a:ext cx="503789" cy="6935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595386" y="3108042"/>
            <a:ext cx="1649457" cy="1649457"/>
          </a:xfrm>
          <a:prstGeom prst="arc">
            <a:avLst>
              <a:gd name="adj1" fmla="val 18265912"/>
              <a:gd name="adj2" fmla="val 1047555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245687-6289-4322-8869-BE29CC3E0B3E}"/>
              </a:ext>
            </a:extLst>
          </p:cNvPr>
          <p:cNvCxnSpPr>
            <a:cxnSpLocks/>
          </p:cNvCxnSpPr>
          <p:nvPr/>
        </p:nvCxnSpPr>
        <p:spPr>
          <a:xfrm rot="3600000">
            <a:off x="1022836" y="409391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970A62A-1766-4009-88EE-5D2B669DF854}"/>
              </a:ext>
            </a:extLst>
          </p:cNvPr>
          <p:cNvCxnSpPr>
            <a:cxnSpLocks/>
          </p:cNvCxnSpPr>
          <p:nvPr/>
        </p:nvCxnSpPr>
        <p:spPr>
          <a:xfrm rot="2700000">
            <a:off x="1140481" y="41049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A6C9038-3331-4D8B-9B9F-0D7213A7734C}"/>
              </a:ext>
            </a:extLst>
          </p:cNvPr>
          <p:cNvCxnSpPr>
            <a:cxnSpLocks/>
          </p:cNvCxnSpPr>
          <p:nvPr/>
        </p:nvCxnSpPr>
        <p:spPr>
          <a:xfrm rot="1800000">
            <a:off x="1238294" y="404652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E274BC-3009-4473-B3A6-32191660811E}"/>
              </a:ext>
            </a:extLst>
          </p:cNvPr>
          <p:cNvCxnSpPr>
            <a:cxnSpLocks/>
          </p:cNvCxnSpPr>
          <p:nvPr/>
        </p:nvCxnSpPr>
        <p:spPr>
          <a:xfrm rot="900000">
            <a:off x="1344788" y="399534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2A7BA48-1114-41BD-A925-B3E322E28B3D}"/>
              </a:ext>
            </a:extLst>
          </p:cNvPr>
          <p:cNvCxnSpPr>
            <a:cxnSpLocks/>
          </p:cNvCxnSpPr>
          <p:nvPr/>
        </p:nvCxnSpPr>
        <p:spPr>
          <a:xfrm rot="6300000">
            <a:off x="6130879" y="366870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6FFB49A-4144-4668-B5F4-04E77D6666A9}"/>
              </a:ext>
            </a:extLst>
          </p:cNvPr>
          <p:cNvCxnSpPr>
            <a:cxnSpLocks/>
          </p:cNvCxnSpPr>
          <p:nvPr/>
        </p:nvCxnSpPr>
        <p:spPr>
          <a:xfrm>
            <a:off x="10455767" y="1775610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85B1718-E569-4AE9-8E11-56F4EB941E35}"/>
              </a:ext>
            </a:extLst>
          </p:cNvPr>
          <p:cNvCxnSpPr>
            <a:cxnSpLocks/>
          </p:cNvCxnSpPr>
          <p:nvPr/>
        </p:nvCxnSpPr>
        <p:spPr>
          <a:xfrm>
            <a:off x="9601704" y="1619477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/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/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/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/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/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AD7B0686-C7DF-4CE4-8435-4E21D10C78B7}"/>
              </a:ext>
            </a:extLst>
          </p:cNvPr>
          <p:cNvSpPr/>
          <p:nvPr/>
        </p:nvSpPr>
        <p:spPr>
          <a:xfrm>
            <a:off x="10442205" y="17486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8728AC0-5E5C-4DC5-9655-EB4E2841F467}"/>
              </a:ext>
            </a:extLst>
          </p:cNvPr>
          <p:cNvSpPr/>
          <p:nvPr/>
        </p:nvSpPr>
        <p:spPr>
          <a:xfrm>
            <a:off x="9576512" y="2218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DE3F61D0-BE6F-4268-9F10-20F9DC338B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940506">
            <a:off x="4671477" y="4018814"/>
            <a:ext cx="2196227" cy="691405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2C22158-041B-4585-91D2-311D1588DEFC}"/>
              </a:ext>
            </a:extLst>
          </p:cNvPr>
          <p:cNvCxnSpPr>
            <a:cxnSpLocks/>
          </p:cNvCxnSpPr>
          <p:nvPr/>
        </p:nvCxnSpPr>
        <p:spPr>
          <a:xfrm rot="2700000">
            <a:off x="9250684" y="411554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3D178DD-1B8D-4392-B7A9-3CD3805E74EC}"/>
              </a:ext>
            </a:extLst>
          </p:cNvPr>
          <p:cNvCxnSpPr>
            <a:cxnSpLocks/>
          </p:cNvCxnSpPr>
          <p:nvPr/>
        </p:nvCxnSpPr>
        <p:spPr>
          <a:xfrm>
            <a:off x="8560789" y="3763236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86C9614-EFFF-49B0-9997-70C0297BC35C}"/>
              </a:ext>
            </a:extLst>
          </p:cNvPr>
          <p:cNvCxnSpPr>
            <a:cxnSpLocks/>
          </p:cNvCxnSpPr>
          <p:nvPr/>
        </p:nvCxnSpPr>
        <p:spPr>
          <a:xfrm flipV="1">
            <a:off x="8803807" y="4920500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A353C07-13DA-4D9C-83C8-55F724F0CD1F}"/>
              </a:ext>
            </a:extLst>
          </p:cNvPr>
          <p:cNvCxnSpPr>
            <a:cxnSpLocks/>
          </p:cNvCxnSpPr>
          <p:nvPr/>
        </p:nvCxnSpPr>
        <p:spPr>
          <a:xfrm>
            <a:off x="8772533" y="4790617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9652B49-F19E-4CA2-A885-A8AE78BFF1B2}"/>
              </a:ext>
            </a:extLst>
          </p:cNvPr>
          <p:cNvCxnSpPr>
            <a:cxnSpLocks/>
          </p:cNvCxnSpPr>
          <p:nvPr/>
        </p:nvCxnSpPr>
        <p:spPr>
          <a:xfrm>
            <a:off x="8746613" y="4401771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/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/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/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blipFill>
                <a:blip r:embed="rId17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4FE52F73-81FB-408A-BA4D-936DBD4D2EA0}"/>
              </a:ext>
            </a:extLst>
          </p:cNvPr>
          <p:cNvSpPr/>
          <p:nvPr/>
        </p:nvSpPr>
        <p:spPr>
          <a:xfrm>
            <a:off x="10459953" y="41012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0FA00CE-8812-44DF-A81B-0BC896C65D08}"/>
              </a:ext>
            </a:extLst>
          </p:cNvPr>
          <p:cNvCxnSpPr>
            <a:cxnSpLocks/>
          </p:cNvCxnSpPr>
          <p:nvPr/>
        </p:nvCxnSpPr>
        <p:spPr>
          <a:xfrm flipV="1">
            <a:off x="8773181" y="4590047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9F0DD8E-56FE-4AB2-B9BC-5175FA845400}"/>
              </a:ext>
            </a:extLst>
          </p:cNvPr>
          <p:cNvCxnSpPr>
            <a:cxnSpLocks/>
          </p:cNvCxnSpPr>
          <p:nvPr/>
        </p:nvCxnSpPr>
        <p:spPr>
          <a:xfrm flipH="1" flipV="1">
            <a:off x="8563965" y="3759022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C05177E-55E3-4985-822B-AADE5DBC2E81}"/>
              </a:ext>
            </a:extLst>
          </p:cNvPr>
          <p:cNvCxnSpPr>
            <a:cxnSpLocks/>
          </p:cNvCxnSpPr>
          <p:nvPr/>
        </p:nvCxnSpPr>
        <p:spPr>
          <a:xfrm rot="1800000">
            <a:off x="9165286" y="40564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1FD8AB8-49D9-4CF0-9C10-085407C5B8D1}"/>
              </a:ext>
            </a:extLst>
          </p:cNvPr>
          <p:cNvCxnSpPr>
            <a:cxnSpLocks/>
          </p:cNvCxnSpPr>
          <p:nvPr/>
        </p:nvCxnSpPr>
        <p:spPr>
          <a:xfrm rot="3600000">
            <a:off x="9309344" y="41388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5ADA0E3-4545-41EB-9152-F82D117F90A2}"/>
              </a:ext>
            </a:extLst>
          </p:cNvPr>
          <p:cNvCxnSpPr>
            <a:cxnSpLocks/>
          </p:cNvCxnSpPr>
          <p:nvPr/>
        </p:nvCxnSpPr>
        <p:spPr>
          <a:xfrm rot="900000">
            <a:off x="8947372" y="392632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008579-9DC2-4511-B76D-14F608447C69}"/>
              </a:ext>
            </a:extLst>
          </p:cNvPr>
          <p:cNvCxnSpPr>
            <a:cxnSpLocks/>
          </p:cNvCxnSpPr>
          <p:nvPr/>
        </p:nvCxnSpPr>
        <p:spPr>
          <a:xfrm>
            <a:off x="8570479" y="3765753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6E205DB-BA21-42AB-97CD-6CF5FABCD2F0}"/>
              </a:ext>
            </a:extLst>
          </p:cNvPr>
          <p:cNvCxnSpPr>
            <a:cxnSpLocks/>
          </p:cNvCxnSpPr>
          <p:nvPr/>
        </p:nvCxnSpPr>
        <p:spPr>
          <a:xfrm rot="4500000">
            <a:off x="9364081" y="41450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305D510-CA9D-45CA-930F-944CEA1D0F2D}"/>
              </a:ext>
            </a:extLst>
          </p:cNvPr>
          <p:cNvCxnSpPr>
            <a:cxnSpLocks/>
          </p:cNvCxnSpPr>
          <p:nvPr/>
        </p:nvCxnSpPr>
        <p:spPr>
          <a:xfrm rot="5400000">
            <a:off x="9446740" y="412729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A6F0700-2A85-4DFA-8C3C-A758EE542447}"/>
              </a:ext>
            </a:extLst>
          </p:cNvPr>
          <p:cNvCxnSpPr>
            <a:cxnSpLocks/>
          </p:cNvCxnSpPr>
          <p:nvPr/>
        </p:nvCxnSpPr>
        <p:spPr>
          <a:xfrm rot="6300000">
            <a:off x="9587798" y="409878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11A54EF-EA19-4457-B684-A4A2E156ADC2}"/>
              </a:ext>
            </a:extLst>
          </p:cNvPr>
          <p:cNvCxnSpPr>
            <a:cxnSpLocks/>
          </p:cNvCxnSpPr>
          <p:nvPr/>
        </p:nvCxnSpPr>
        <p:spPr>
          <a:xfrm flipH="1">
            <a:off x="9756069" y="412137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8BB5F2B1-DE53-4C99-9697-7EF93C44D1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672305">
            <a:off x="9106763" y="4284591"/>
            <a:ext cx="597182" cy="465535"/>
          </a:xfrm>
          <a:prstGeom prst="rect">
            <a:avLst/>
          </a:prstGeom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91C488BE-167D-428B-99F6-901AA1E56324}"/>
              </a:ext>
            </a:extLst>
          </p:cNvPr>
          <p:cNvCxnSpPr>
            <a:cxnSpLocks/>
          </p:cNvCxnSpPr>
          <p:nvPr/>
        </p:nvCxnSpPr>
        <p:spPr>
          <a:xfrm>
            <a:off x="8562181" y="1409841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C15B35-5DBD-4432-9F08-EB55DB51B28F}"/>
              </a:ext>
            </a:extLst>
          </p:cNvPr>
          <p:cNvCxnSpPr>
            <a:cxnSpLocks/>
          </p:cNvCxnSpPr>
          <p:nvPr/>
        </p:nvCxnSpPr>
        <p:spPr>
          <a:xfrm flipV="1">
            <a:off x="8805199" y="2567105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8EFC1C0-A8BF-4AF4-BD57-262E780D4739}"/>
              </a:ext>
            </a:extLst>
          </p:cNvPr>
          <p:cNvCxnSpPr>
            <a:cxnSpLocks/>
          </p:cNvCxnSpPr>
          <p:nvPr/>
        </p:nvCxnSpPr>
        <p:spPr>
          <a:xfrm>
            <a:off x="8773925" y="2437222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F904C75-B04B-4EC3-8D6D-9542EF3801E7}"/>
              </a:ext>
            </a:extLst>
          </p:cNvPr>
          <p:cNvCxnSpPr>
            <a:cxnSpLocks/>
          </p:cNvCxnSpPr>
          <p:nvPr/>
        </p:nvCxnSpPr>
        <p:spPr>
          <a:xfrm>
            <a:off x="8748005" y="2048376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E9A907F-3DE3-4C0A-9DC4-38DA84D65D11}"/>
              </a:ext>
            </a:extLst>
          </p:cNvPr>
          <p:cNvCxnSpPr>
            <a:cxnSpLocks/>
          </p:cNvCxnSpPr>
          <p:nvPr/>
        </p:nvCxnSpPr>
        <p:spPr>
          <a:xfrm flipV="1">
            <a:off x="8774573" y="2236652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2779CCE-1C7E-4A0A-AE8F-EF530768C4C7}"/>
              </a:ext>
            </a:extLst>
          </p:cNvPr>
          <p:cNvCxnSpPr>
            <a:cxnSpLocks/>
          </p:cNvCxnSpPr>
          <p:nvPr/>
        </p:nvCxnSpPr>
        <p:spPr>
          <a:xfrm flipH="1" flipV="1">
            <a:off x="8565357" y="1405627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38A654-C291-4A43-8137-4D0E21BA4689}"/>
              </a:ext>
            </a:extLst>
          </p:cNvPr>
          <p:cNvCxnSpPr>
            <a:cxnSpLocks/>
          </p:cNvCxnSpPr>
          <p:nvPr/>
        </p:nvCxnSpPr>
        <p:spPr>
          <a:xfrm flipV="1">
            <a:off x="10993360" y="2537335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FC1631E-DA8C-4095-9A24-C1BA0B4A3EBE}"/>
              </a:ext>
            </a:extLst>
          </p:cNvPr>
          <p:cNvCxnSpPr>
            <a:cxnSpLocks/>
          </p:cNvCxnSpPr>
          <p:nvPr/>
        </p:nvCxnSpPr>
        <p:spPr>
          <a:xfrm flipV="1">
            <a:off x="10993360" y="4890730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1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31934C8B-3E56-4505-88F7-67ECAC1AB9D2}"/>
              </a:ext>
            </a:extLst>
          </p:cNvPr>
          <p:cNvSpPr/>
          <p:nvPr/>
        </p:nvSpPr>
        <p:spPr>
          <a:xfrm rot="671172">
            <a:off x="9062015" y="5378926"/>
            <a:ext cx="2419076" cy="451878"/>
          </a:xfrm>
          <a:custGeom>
            <a:avLst/>
            <a:gdLst>
              <a:gd name="connsiteX0" fmla="*/ 1227939 w 2419076"/>
              <a:gd name="connsiteY0" fmla="*/ 0 h 451878"/>
              <a:gd name="connsiteX1" fmla="*/ 2419076 w 2419076"/>
              <a:gd name="connsiteY1" fmla="*/ 0 h 451878"/>
              <a:gd name="connsiteX2" fmla="*/ 2419076 w 2419076"/>
              <a:gd name="connsiteY2" fmla="*/ 2058 h 451878"/>
              <a:gd name="connsiteX3" fmla="*/ 2371594 w 2419076"/>
              <a:gd name="connsiteY3" fmla="*/ 84623 h 451878"/>
              <a:gd name="connsiteX4" fmla="*/ 2256575 w 2419076"/>
              <a:gd name="connsiteY4" fmla="*/ 222547 h 451878"/>
              <a:gd name="connsiteX5" fmla="*/ 2234010 w 2419076"/>
              <a:gd name="connsiteY5" fmla="*/ 242011 h 451878"/>
              <a:gd name="connsiteX6" fmla="*/ 1530545 w 2419076"/>
              <a:gd name="connsiteY6" fmla="*/ 434214 h 451878"/>
              <a:gd name="connsiteX7" fmla="*/ 1420966 w 2419076"/>
              <a:gd name="connsiteY7" fmla="*/ 407797 h 451878"/>
              <a:gd name="connsiteX8" fmla="*/ 1047015 w 2419076"/>
              <a:gd name="connsiteY8" fmla="*/ 145554 h 451878"/>
              <a:gd name="connsiteX9" fmla="*/ 0 w 2419076"/>
              <a:gd name="connsiteY9" fmla="*/ 0 h 451878"/>
              <a:gd name="connsiteX10" fmla="*/ 1227937 w 2419076"/>
              <a:gd name="connsiteY10" fmla="*/ 1 h 451878"/>
              <a:gd name="connsiteX11" fmla="*/ 1047013 w 2419076"/>
              <a:gd name="connsiteY11" fmla="*/ 145554 h 451878"/>
              <a:gd name="connsiteX12" fmla="*/ 1420964 w 2419076"/>
              <a:gd name="connsiteY12" fmla="*/ 407797 h 451878"/>
              <a:gd name="connsiteX13" fmla="*/ 1530544 w 2419076"/>
              <a:gd name="connsiteY13" fmla="*/ 434214 h 451878"/>
              <a:gd name="connsiteX14" fmla="*/ 1465894 w 2419076"/>
              <a:gd name="connsiteY14" fmla="*/ 451878 h 451878"/>
              <a:gd name="connsiteX15" fmla="*/ 575392 w 2419076"/>
              <a:gd name="connsiteY15" fmla="*/ 451878 h 451878"/>
              <a:gd name="connsiteX16" fmla="*/ 589584 w 2419076"/>
              <a:gd name="connsiteY16" fmla="*/ 433846 h 451878"/>
              <a:gd name="connsiteX17" fmla="*/ 600294 w 2419076"/>
              <a:gd name="connsiteY17" fmla="*/ 395722 h 451878"/>
              <a:gd name="connsiteX18" fmla="*/ 595735 w 2419076"/>
              <a:gd name="connsiteY18" fmla="*/ 369931 h 451878"/>
              <a:gd name="connsiteX19" fmla="*/ 597527 w 2419076"/>
              <a:gd name="connsiteY19" fmla="*/ 369465 h 451878"/>
              <a:gd name="connsiteX20" fmla="*/ 594713 w 2419076"/>
              <a:gd name="connsiteY20" fmla="*/ 364150 h 451878"/>
              <a:gd name="connsiteX21" fmla="*/ 593412 w 2419076"/>
              <a:gd name="connsiteY21" fmla="*/ 356794 h 451878"/>
              <a:gd name="connsiteX22" fmla="*/ 589855 w 2419076"/>
              <a:gd name="connsiteY22" fmla="*/ 351754 h 451878"/>
              <a:gd name="connsiteX23" fmla="*/ 590985 w 2419076"/>
              <a:gd name="connsiteY23" fmla="*/ 351460 h 451878"/>
              <a:gd name="connsiteX24" fmla="*/ 510516 w 2419076"/>
              <a:gd name="connsiteY24" fmla="*/ 234788 h 451878"/>
              <a:gd name="connsiteX25" fmla="*/ 509399 w 2419076"/>
              <a:gd name="connsiteY25" fmla="*/ 234190 h 451878"/>
              <a:gd name="connsiteX26" fmla="*/ 494068 w 2419076"/>
              <a:gd name="connsiteY26" fmla="*/ 218742 h 451878"/>
              <a:gd name="connsiteX27" fmla="*/ 474441 w 2419076"/>
              <a:gd name="connsiteY27" fmla="*/ 208234 h 451878"/>
              <a:gd name="connsiteX28" fmla="*/ 475735 w 2419076"/>
              <a:gd name="connsiteY28" fmla="*/ 206665 h 451878"/>
              <a:gd name="connsiteX29" fmla="*/ 51292 w 2419076"/>
              <a:gd name="connsiteY29" fmla="*/ 19299 h 451878"/>
              <a:gd name="connsiteX30" fmla="*/ 1 w 2419076"/>
              <a:gd name="connsiteY30" fmla="*/ 10337 h 4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19076" h="451878">
                <a:moveTo>
                  <a:pt x="1227939" y="0"/>
                </a:moveTo>
                <a:lnTo>
                  <a:pt x="2419076" y="0"/>
                </a:lnTo>
                <a:lnTo>
                  <a:pt x="2419076" y="2058"/>
                </a:lnTo>
                <a:lnTo>
                  <a:pt x="2371594" y="84623"/>
                </a:lnTo>
                <a:cubicBezTo>
                  <a:pt x="2338180" y="135023"/>
                  <a:pt x="2299546" y="181205"/>
                  <a:pt x="2256575" y="222547"/>
                </a:cubicBezTo>
                <a:lnTo>
                  <a:pt x="2234010" y="242011"/>
                </a:lnTo>
                <a:lnTo>
                  <a:pt x="1530545" y="434214"/>
                </a:lnTo>
                <a:lnTo>
                  <a:pt x="1420966" y="407797"/>
                </a:lnTo>
                <a:cubicBezTo>
                  <a:pt x="1276237" y="358240"/>
                  <a:pt x="1145908" y="268478"/>
                  <a:pt x="1047015" y="145554"/>
                </a:cubicBezTo>
                <a:close/>
                <a:moveTo>
                  <a:pt x="0" y="0"/>
                </a:moveTo>
                <a:lnTo>
                  <a:pt x="1227937" y="1"/>
                </a:lnTo>
                <a:lnTo>
                  <a:pt x="1047013" y="145554"/>
                </a:lnTo>
                <a:cubicBezTo>
                  <a:pt x="1145906" y="268479"/>
                  <a:pt x="1276235" y="358240"/>
                  <a:pt x="1420964" y="407797"/>
                </a:cubicBezTo>
                <a:lnTo>
                  <a:pt x="1530544" y="434214"/>
                </a:lnTo>
                <a:lnTo>
                  <a:pt x="1465894" y="451878"/>
                </a:lnTo>
                <a:lnTo>
                  <a:pt x="575392" y="451878"/>
                </a:lnTo>
                <a:lnTo>
                  <a:pt x="589584" y="433846"/>
                </a:lnTo>
                <a:cubicBezTo>
                  <a:pt x="595858" y="421713"/>
                  <a:pt x="599542" y="408784"/>
                  <a:pt x="600294" y="395722"/>
                </a:cubicBezTo>
                <a:lnTo>
                  <a:pt x="595735" y="369931"/>
                </a:lnTo>
                <a:lnTo>
                  <a:pt x="597527" y="369465"/>
                </a:lnTo>
                <a:lnTo>
                  <a:pt x="594713" y="364150"/>
                </a:lnTo>
                <a:lnTo>
                  <a:pt x="593412" y="356794"/>
                </a:lnTo>
                <a:lnTo>
                  <a:pt x="589855" y="351754"/>
                </a:lnTo>
                <a:lnTo>
                  <a:pt x="590985" y="351460"/>
                </a:lnTo>
                <a:cubicBezTo>
                  <a:pt x="578633" y="303556"/>
                  <a:pt x="549759" y="262340"/>
                  <a:pt x="510516" y="234788"/>
                </a:cubicBezTo>
                <a:lnTo>
                  <a:pt x="509399" y="234190"/>
                </a:lnTo>
                <a:lnTo>
                  <a:pt x="494068" y="218742"/>
                </a:lnTo>
                <a:lnTo>
                  <a:pt x="474441" y="208234"/>
                </a:lnTo>
                <a:lnTo>
                  <a:pt x="475735" y="206665"/>
                </a:lnTo>
                <a:cubicBezTo>
                  <a:pt x="348804" y="116757"/>
                  <a:pt x="204174" y="53596"/>
                  <a:pt x="51292" y="19299"/>
                </a:cubicBezTo>
                <a:lnTo>
                  <a:pt x="1" y="103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58516FCE-E5FB-4F9D-A5D4-93FC2162B288}"/>
              </a:ext>
            </a:extLst>
          </p:cNvPr>
          <p:cNvSpPr/>
          <p:nvPr/>
        </p:nvSpPr>
        <p:spPr>
          <a:xfrm rot="635640">
            <a:off x="9536764" y="5480293"/>
            <a:ext cx="1045995" cy="306819"/>
          </a:xfrm>
          <a:custGeom>
            <a:avLst/>
            <a:gdLst>
              <a:gd name="connsiteX0" fmla="*/ 186079 w 1045995"/>
              <a:gd name="connsiteY0" fmla="*/ 0 h 306819"/>
              <a:gd name="connsiteX1" fmla="*/ 563221 w 1045995"/>
              <a:gd name="connsiteY1" fmla="*/ 0 h 306819"/>
              <a:gd name="connsiteX2" fmla="*/ 632153 w 1045995"/>
              <a:gd name="connsiteY2" fmla="*/ 76937 h 306819"/>
              <a:gd name="connsiteX3" fmla="*/ 957942 w 1045995"/>
              <a:gd name="connsiteY3" fmla="*/ 273484 h 306819"/>
              <a:gd name="connsiteX4" fmla="*/ 1045995 w 1045995"/>
              <a:gd name="connsiteY4" fmla="*/ 294229 h 306819"/>
              <a:gd name="connsiteX5" fmla="*/ 997971 w 1045995"/>
              <a:gd name="connsiteY5" fmla="*/ 306818 h 306819"/>
              <a:gd name="connsiteX6" fmla="*/ 142424 w 1045995"/>
              <a:gd name="connsiteY6" fmla="*/ 306819 h 306819"/>
              <a:gd name="connsiteX7" fmla="*/ 31064 w 1045995"/>
              <a:gd name="connsiteY7" fmla="*/ 306818 h 306819"/>
              <a:gd name="connsiteX8" fmla="*/ 16012 w 1045995"/>
              <a:gd name="connsiteY8" fmla="*/ 286839 h 306819"/>
              <a:gd name="connsiteX9" fmla="*/ 2922 w 1045995"/>
              <a:gd name="connsiteY9" fmla="*/ 252511 h 306819"/>
              <a:gd name="connsiteX10" fmla="*/ 8692 w 1045995"/>
              <a:gd name="connsiteY10" fmla="*/ 178658 h 306819"/>
              <a:gd name="connsiteX11" fmla="*/ 25852 w 1045995"/>
              <a:gd name="connsiteY11" fmla="*/ 146120 h 306819"/>
              <a:gd name="connsiteX12" fmla="*/ 60310 w 1045995"/>
              <a:gd name="connsiteY12" fmla="*/ 114696 h 30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5995" h="306819">
                <a:moveTo>
                  <a:pt x="186079" y="0"/>
                </a:moveTo>
                <a:lnTo>
                  <a:pt x="563221" y="0"/>
                </a:lnTo>
                <a:lnTo>
                  <a:pt x="632153" y="76937"/>
                </a:lnTo>
                <a:cubicBezTo>
                  <a:pt x="724572" y="167762"/>
                  <a:pt x="836440" y="234670"/>
                  <a:pt x="957942" y="273484"/>
                </a:cubicBezTo>
                <a:lnTo>
                  <a:pt x="1045995" y="294229"/>
                </a:lnTo>
                <a:lnTo>
                  <a:pt x="997971" y="306818"/>
                </a:lnTo>
                <a:lnTo>
                  <a:pt x="142424" y="306819"/>
                </a:lnTo>
                <a:lnTo>
                  <a:pt x="31064" y="306818"/>
                </a:lnTo>
                <a:lnTo>
                  <a:pt x="16012" y="286839"/>
                </a:lnTo>
                <a:cubicBezTo>
                  <a:pt x="10004" y="276057"/>
                  <a:pt x="5582" y="264555"/>
                  <a:pt x="2922" y="252511"/>
                </a:cubicBezTo>
                <a:cubicBezTo>
                  <a:pt x="-2474" y="228075"/>
                  <a:pt x="-309" y="202809"/>
                  <a:pt x="8692" y="178658"/>
                </a:cubicBezTo>
                <a:lnTo>
                  <a:pt x="25852" y="146120"/>
                </a:lnTo>
                <a:lnTo>
                  <a:pt x="60310" y="114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BB34620E-7FC5-4BD1-BF69-D75403EEBC49}"/>
              </a:ext>
            </a:extLst>
          </p:cNvPr>
          <p:cNvSpPr/>
          <p:nvPr/>
        </p:nvSpPr>
        <p:spPr>
          <a:xfrm rot="21256013">
            <a:off x="4003985" y="5422282"/>
            <a:ext cx="2168580" cy="653671"/>
          </a:xfrm>
          <a:custGeom>
            <a:avLst/>
            <a:gdLst>
              <a:gd name="connsiteX0" fmla="*/ 1545213 w 2168580"/>
              <a:gd name="connsiteY0" fmla="*/ 0 h 653671"/>
              <a:gd name="connsiteX1" fmla="*/ 1611180 w 2168580"/>
              <a:gd name="connsiteY1" fmla="*/ 132630 h 653671"/>
              <a:gd name="connsiteX2" fmla="*/ 2105162 w 2168580"/>
              <a:gd name="connsiteY2" fmla="*/ 622150 h 653671"/>
              <a:gd name="connsiteX3" fmla="*/ 2168580 w 2168580"/>
              <a:gd name="connsiteY3" fmla="*/ 653671 h 653671"/>
              <a:gd name="connsiteX4" fmla="*/ 187406 w 2168580"/>
              <a:gd name="connsiteY4" fmla="*/ 312452 h 653671"/>
              <a:gd name="connsiteX5" fmla="*/ 148811 w 2168580"/>
              <a:gd name="connsiteY5" fmla="*/ 265914 h 653671"/>
              <a:gd name="connsiteX6" fmla="*/ 71064 w 2168580"/>
              <a:gd name="connsiteY6" fmla="*/ 148840 h 653671"/>
              <a:gd name="connsiteX7" fmla="*/ 0 w 2168580"/>
              <a:gd name="connsiteY7" fmla="*/ 9459 h 653671"/>
              <a:gd name="connsiteX8" fmla="*/ 0 w 2168580"/>
              <a:gd name="connsiteY8" fmla="*/ 3078 h 653671"/>
              <a:gd name="connsiteX9" fmla="*/ 7081 w 2168580"/>
              <a:gd name="connsiteY9" fmla="*/ 0 h 6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8580" h="653671">
                <a:moveTo>
                  <a:pt x="1545213" y="0"/>
                </a:moveTo>
                <a:lnTo>
                  <a:pt x="1611180" y="132630"/>
                </a:lnTo>
                <a:cubicBezTo>
                  <a:pt x="1729887" y="338260"/>
                  <a:pt x="1901118" y="506763"/>
                  <a:pt x="2105162" y="622150"/>
                </a:cubicBezTo>
                <a:lnTo>
                  <a:pt x="2168580" y="653671"/>
                </a:lnTo>
                <a:lnTo>
                  <a:pt x="187406" y="312452"/>
                </a:lnTo>
                <a:lnTo>
                  <a:pt x="148811" y="265914"/>
                </a:lnTo>
                <a:cubicBezTo>
                  <a:pt x="120947" y="228448"/>
                  <a:pt x="94980" y="189382"/>
                  <a:pt x="71064" y="148840"/>
                </a:cubicBezTo>
                <a:lnTo>
                  <a:pt x="0" y="9459"/>
                </a:lnTo>
                <a:lnTo>
                  <a:pt x="0" y="3078"/>
                </a:lnTo>
                <a:lnTo>
                  <a:pt x="708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61EF5B21-B1EE-4557-8DFC-2CE4C68B0E84}"/>
              </a:ext>
            </a:extLst>
          </p:cNvPr>
          <p:cNvSpPr/>
          <p:nvPr/>
        </p:nvSpPr>
        <p:spPr>
          <a:xfrm rot="21256013">
            <a:off x="5921757" y="5664592"/>
            <a:ext cx="1784562" cy="374616"/>
          </a:xfrm>
          <a:custGeom>
            <a:avLst/>
            <a:gdLst>
              <a:gd name="connsiteX0" fmla="*/ 82301 w 1784562"/>
              <a:gd name="connsiteY0" fmla="*/ 137987 h 374616"/>
              <a:gd name="connsiteX1" fmla="*/ 153239 w 1784562"/>
              <a:gd name="connsiteY1" fmla="*/ 188723 h 374616"/>
              <a:gd name="connsiteX2" fmla="*/ 233737 w 1784562"/>
              <a:gd name="connsiteY2" fmla="*/ 234240 h 374616"/>
              <a:gd name="connsiteX3" fmla="*/ 0 w 1784562"/>
              <a:gd name="connsiteY3" fmla="*/ 193983 h 374616"/>
              <a:gd name="connsiteX4" fmla="*/ 1784562 w 1784562"/>
              <a:gd name="connsiteY4" fmla="*/ 0 h 374616"/>
              <a:gd name="connsiteX5" fmla="*/ 1784562 w 1784562"/>
              <a:gd name="connsiteY5" fmla="*/ 7931 h 374616"/>
              <a:gd name="connsiteX6" fmla="*/ 1669189 w 1784562"/>
              <a:gd name="connsiteY6" fmla="*/ 110284 h 374616"/>
              <a:gd name="connsiteX7" fmla="*/ 1087413 w 1784562"/>
              <a:gd name="connsiteY7" fmla="*/ 370124 h 374616"/>
              <a:gd name="connsiteX8" fmla="*/ 1048783 w 1784562"/>
              <a:gd name="connsiteY8" fmla="*/ 374616 h 374616"/>
              <a:gd name="connsiteX9" fmla="*/ 233737 w 1784562"/>
              <a:gd name="connsiteY9" fmla="*/ 234240 h 374616"/>
              <a:gd name="connsiteX10" fmla="*/ 153239 w 1784562"/>
              <a:gd name="connsiteY10" fmla="*/ 188723 h 374616"/>
              <a:gd name="connsiteX11" fmla="*/ 82301 w 1784562"/>
              <a:gd name="connsiteY11" fmla="*/ 137986 h 374616"/>
              <a:gd name="connsiteX12" fmla="*/ 117851 w 1784562"/>
              <a:gd name="connsiteY12" fmla="*/ 113798 h 374616"/>
              <a:gd name="connsiteX13" fmla="*/ 239908 w 1784562"/>
              <a:gd name="connsiteY13" fmla="*/ 6801 h 374616"/>
              <a:gd name="connsiteX14" fmla="*/ 233164 w 1784562"/>
              <a:gd name="connsiteY14" fmla="*/ 0 h 37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4562" h="374616">
                <a:moveTo>
                  <a:pt x="82301" y="137987"/>
                </a:moveTo>
                <a:lnTo>
                  <a:pt x="153239" y="188723"/>
                </a:lnTo>
                <a:lnTo>
                  <a:pt x="233737" y="234240"/>
                </a:lnTo>
                <a:lnTo>
                  <a:pt x="0" y="193983"/>
                </a:lnTo>
                <a:close/>
                <a:moveTo>
                  <a:pt x="1784562" y="0"/>
                </a:moveTo>
                <a:lnTo>
                  <a:pt x="1784562" y="7931"/>
                </a:lnTo>
                <a:lnTo>
                  <a:pt x="1669189" y="110284"/>
                </a:lnTo>
                <a:cubicBezTo>
                  <a:pt x="1498183" y="244007"/>
                  <a:pt x="1298075" y="332518"/>
                  <a:pt x="1087413" y="370124"/>
                </a:cubicBezTo>
                <a:lnTo>
                  <a:pt x="1048783" y="374616"/>
                </a:lnTo>
                <a:lnTo>
                  <a:pt x="233737" y="234240"/>
                </a:lnTo>
                <a:lnTo>
                  <a:pt x="153239" y="188723"/>
                </a:lnTo>
                <a:lnTo>
                  <a:pt x="82301" y="137986"/>
                </a:lnTo>
                <a:lnTo>
                  <a:pt x="117851" y="113798"/>
                </a:lnTo>
                <a:cubicBezTo>
                  <a:pt x="160405" y="80888"/>
                  <a:pt x="201185" y="45194"/>
                  <a:pt x="239908" y="6801"/>
                </a:cubicBezTo>
                <a:lnTo>
                  <a:pt x="23316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744C346E-8208-4A97-AC9A-28FB32EB9FE8}"/>
              </a:ext>
            </a:extLst>
          </p:cNvPr>
          <p:cNvSpPr/>
          <p:nvPr/>
        </p:nvSpPr>
        <p:spPr>
          <a:xfrm rot="21000794">
            <a:off x="719648" y="5728689"/>
            <a:ext cx="1677008" cy="150637"/>
          </a:xfrm>
          <a:custGeom>
            <a:avLst/>
            <a:gdLst>
              <a:gd name="connsiteX0" fmla="*/ 1540967 w 1677008"/>
              <a:gd name="connsiteY0" fmla="*/ 588 h 150637"/>
              <a:gd name="connsiteX1" fmla="*/ 1628422 w 1677008"/>
              <a:gd name="connsiteY1" fmla="*/ 55021 h 150637"/>
              <a:gd name="connsiteX2" fmla="*/ 1677008 w 1677008"/>
              <a:gd name="connsiteY2" fmla="*/ 76855 h 150637"/>
              <a:gd name="connsiteX3" fmla="*/ 1403724 w 1677008"/>
              <a:gd name="connsiteY3" fmla="*/ 76856 h 150637"/>
              <a:gd name="connsiteX4" fmla="*/ 1403723 w 1677008"/>
              <a:gd name="connsiteY4" fmla="*/ 76966 h 150637"/>
              <a:gd name="connsiteX5" fmla="*/ 812854 w 1677008"/>
              <a:gd name="connsiteY5" fmla="*/ 76966 h 150637"/>
              <a:gd name="connsiteX6" fmla="*/ 710547 w 1677008"/>
              <a:gd name="connsiteY6" fmla="*/ 117063 h 150637"/>
              <a:gd name="connsiteX7" fmla="*/ 603756 w 1677008"/>
              <a:gd name="connsiteY7" fmla="*/ 143100 h 150637"/>
              <a:gd name="connsiteX8" fmla="*/ 533036 w 1677008"/>
              <a:gd name="connsiteY8" fmla="*/ 150636 h 150637"/>
              <a:gd name="connsiteX9" fmla="*/ 523741 w 1677008"/>
              <a:gd name="connsiteY9" fmla="*/ 150636 h 150637"/>
              <a:gd name="connsiteX10" fmla="*/ 523735 w 1677008"/>
              <a:gd name="connsiteY10" fmla="*/ 150637 h 150637"/>
              <a:gd name="connsiteX11" fmla="*/ 450200 w 1677008"/>
              <a:gd name="connsiteY11" fmla="*/ 150637 h 150637"/>
              <a:gd name="connsiteX12" fmla="*/ 400855 w 1677008"/>
              <a:gd name="connsiteY12" fmla="*/ 149362 h 150637"/>
              <a:gd name="connsiteX13" fmla="*/ 189145 w 1677008"/>
              <a:gd name="connsiteY13" fmla="*/ 101238 h 150637"/>
              <a:gd name="connsiteX14" fmla="*/ 133573 w 1677008"/>
              <a:gd name="connsiteY14" fmla="*/ 76266 h 150637"/>
              <a:gd name="connsiteX15" fmla="*/ 132506 w 1677008"/>
              <a:gd name="connsiteY15" fmla="*/ 76267 h 150637"/>
              <a:gd name="connsiteX16" fmla="*/ 94591 w 1677008"/>
              <a:gd name="connsiteY16" fmla="*/ 59229 h 150637"/>
              <a:gd name="connsiteX17" fmla="*/ 0 w 1677008"/>
              <a:gd name="connsiteY17" fmla="*/ 354 h 150637"/>
              <a:gd name="connsiteX18" fmla="*/ 257 w 1677008"/>
              <a:gd name="connsiteY18" fmla="*/ 0 h 150637"/>
              <a:gd name="connsiteX19" fmla="*/ 797693 w 1677008"/>
              <a:gd name="connsiteY19" fmla="*/ 0 h 150637"/>
              <a:gd name="connsiteX20" fmla="*/ 798024 w 1677008"/>
              <a:gd name="connsiteY20" fmla="*/ 698 h 150637"/>
              <a:gd name="connsiteX21" fmla="*/ 1063106 w 1677008"/>
              <a:gd name="connsiteY21" fmla="*/ 699 h 150637"/>
              <a:gd name="connsiteX22" fmla="*/ 1063107 w 1677008"/>
              <a:gd name="connsiteY22" fmla="*/ 590 h 15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77008" h="150637">
                <a:moveTo>
                  <a:pt x="1540967" y="588"/>
                </a:moveTo>
                <a:lnTo>
                  <a:pt x="1628422" y="55021"/>
                </a:lnTo>
                <a:lnTo>
                  <a:pt x="1677008" y="76855"/>
                </a:lnTo>
                <a:lnTo>
                  <a:pt x="1403724" y="76856"/>
                </a:lnTo>
                <a:lnTo>
                  <a:pt x="1403723" y="76966"/>
                </a:lnTo>
                <a:lnTo>
                  <a:pt x="812854" y="76966"/>
                </a:lnTo>
                <a:lnTo>
                  <a:pt x="710547" y="117063"/>
                </a:lnTo>
                <a:cubicBezTo>
                  <a:pt x="675378" y="128172"/>
                  <a:pt x="639701" y="136843"/>
                  <a:pt x="603756" y="143100"/>
                </a:cubicBezTo>
                <a:lnTo>
                  <a:pt x="533036" y="150636"/>
                </a:lnTo>
                <a:lnTo>
                  <a:pt x="523741" y="150636"/>
                </a:lnTo>
                <a:lnTo>
                  <a:pt x="523735" y="150637"/>
                </a:lnTo>
                <a:lnTo>
                  <a:pt x="450200" y="150637"/>
                </a:lnTo>
                <a:lnTo>
                  <a:pt x="400855" y="149362"/>
                </a:lnTo>
                <a:cubicBezTo>
                  <a:pt x="328768" y="142742"/>
                  <a:pt x="257551" y="126641"/>
                  <a:pt x="189145" y="101238"/>
                </a:cubicBezTo>
                <a:lnTo>
                  <a:pt x="133573" y="76266"/>
                </a:lnTo>
                <a:lnTo>
                  <a:pt x="132506" y="76267"/>
                </a:lnTo>
                <a:lnTo>
                  <a:pt x="94591" y="59229"/>
                </a:lnTo>
                <a:cubicBezTo>
                  <a:pt x="62036" y="41900"/>
                  <a:pt x="30424" y="22268"/>
                  <a:pt x="0" y="354"/>
                </a:cubicBezTo>
                <a:lnTo>
                  <a:pt x="257" y="0"/>
                </a:lnTo>
                <a:lnTo>
                  <a:pt x="797693" y="0"/>
                </a:lnTo>
                <a:lnTo>
                  <a:pt x="798024" y="698"/>
                </a:lnTo>
                <a:lnTo>
                  <a:pt x="1063106" y="699"/>
                </a:lnTo>
                <a:lnTo>
                  <a:pt x="1063107" y="5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E2538D85-FEE9-4B39-8DF9-AD46B5E5F1C8}"/>
              </a:ext>
            </a:extLst>
          </p:cNvPr>
          <p:cNvSpPr/>
          <p:nvPr/>
        </p:nvSpPr>
        <p:spPr>
          <a:xfrm rot="21000794">
            <a:off x="1259921" y="5696015"/>
            <a:ext cx="1830763" cy="76725"/>
          </a:xfrm>
          <a:custGeom>
            <a:avLst/>
            <a:gdLst>
              <a:gd name="connsiteX0" fmla="*/ 1830635 w 1830763"/>
              <a:gd name="connsiteY0" fmla="*/ 0 h 76725"/>
              <a:gd name="connsiteX1" fmla="*/ 1830763 w 1830763"/>
              <a:gd name="connsiteY1" fmla="*/ 272 h 76725"/>
              <a:gd name="connsiteX2" fmla="*/ 1620239 w 1830763"/>
              <a:gd name="connsiteY2" fmla="*/ 66964 h 76725"/>
              <a:gd name="connsiteX3" fmla="*/ 1532935 w 1830763"/>
              <a:gd name="connsiteY3" fmla="*/ 76268 h 76725"/>
              <a:gd name="connsiteX4" fmla="*/ 1424779 w 1830763"/>
              <a:gd name="connsiteY4" fmla="*/ 76268 h 76725"/>
              <a:gd name="connsiteX5" fmla="*/ 1336696 w 1830763"/>
              <a:gd name="connsiteY5" fmla="*/ 76268 h 76725"/>
              <a:gd name="connsiteX6" fmla="*/ 1336696 w 1830763"/>
              <a:gd name="connsiteY6" fmla="*/ 76705 h 76725"/>
              <a:gd name="connsiteX7" fmla="*/ 641092 w 1830763"/>
              <a:gd name="connsiteY7" fmla="*/ 76705 h 76725"/>
              <a:gd name="connsiteX8" fmla="*/ 641092 w 1830763"/>
              <a:gd name="connsiteY8" fmla="*/ 76725 h 76725"/>
              <a:gd name="connsiteX9" fmla="*/ 0 w 1830763"/>
              <a:gd name="connsiteY9" fmla="*/ 76725 h 76725"/>
              <a:gd name="connsiteX10" fmla="*/ 70720 w 1830763"/>
              <a:gd name="connsiteY10" fmla="*/ 69189 h 76725"/>
              <a:gd name="connsiteX11" fmla="*/ 281244 w 1830763"/>
              <a:gd name="connsiteY11" fmla="*/ 2496 h 76725"/>
              <a:gd name="connsiteX12" fmla="*/ 280273 w 1830763"/>
              <a:gd name="connsiteY12" fmla="*/ 438 h 76725"/>
              <a:gd name="connsiteX13" fmla="*/ 678020 w 1830763"/>
              <a:gd name="connsiteY13" fmla="*/ 438 h 76725"/>
              <a:gd name="connsiteX14" fmla="*/ 678020 w 1830763"/>
              <a:gd name="connsiteY14" fmla="*/ 1 h 76725"/>
              <a:gd name="connsiteX15" fmla="*/ 1130203 w 1830763"/>
              <a:gd name="connsiteY15" fmla="*/ 0 h 76725"/>
              <a:gd name="connsiteX16" fmla="*/ 1130204 w 1830763"/>
              <a:gd name="connsiteY16" fmla="*/ 0 h 76725"/>
              <a:gd name="connsiteX17" fmla="*/ 1130202 w 1830763"/>
              <a:gd name="connsiteY17" fmla="*/ 1 h 76725"/>
              <a:gd name="connsiteX18" fmla="*/ 1131174 w 1830763"/>
              <a:gd name="connsiteY18" fmla="*/ 437 h 76725"/>
              <a:gd name="connsiteX19" fmla="*/ 1131176 w 1830763"/>
              <a:gd name="connsiteY19" fmla="*/ 438 h 76725"/>
              <a:gd name="connsiteX20" fmla="*/ 1130204 w 1830763"/>
              <a:gd name="connsiteY20" fmla="*/ 0 h 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0763" h="76725">
                <a:moveTo>
                  <a:pt x="1830635" y="0"/>
                </a:moveTo>
                <a:lnTo>
                  <a:pt x="1830763" y="272"/>
                </a:lnTo>
                <a:cubicBezTo>
                  <a:pt x="1762950" y="32278"/>
                  <a:pt x="1692129" y="54451"/>
                  <a:pt x="1620239" y="66964"/>
                </a:cubicBezTo>
                <a:lnTo>
                  <a:pt x="1532935" y="76268"/>
                </a:lnTo>
                <a:lnTo>
                  <a:pt x="1424779" y="76268"/>
                </a:lnTo>
                <a:lnTo>
                  <a:pt x="1336696" y="76268"/>
                </a:lnTo>
                <a:lnTo>
                  <a:pt x="1336696" y="76705"/>
                </a:lnTo>
                <a:lnTo>
                  <a:pt x="641092" y="76705"/>
                </a:lnTo>
                <a:lnTo>
                  <a:pt x="641092" y="76725"/>
                </a:lnTo>
                <a:lnTo>
                  <a:pt x="0" y="76725"/>
                </a:lnTo>
                <a:lnTo>
                  <a:pt x="70720" y="69189"/>
                </a:lnTo>
                <a:cubicBezTo>
                  <a:pt x="142610" y="56675"/>
                  <a:pt x="213431" y="34503"/>
                  <a:pt x="281244" y="2496"/>
                </a:cubicBezTo>
                <a:lnTo>
                  <a:pt x="280273" y="438"/>
                </a:lnTo>
                <a:lnTo>
                  <a:pt x="678020" y="438"/>
                </a:lnTo>
                <a:lnTo>
                  <a:pt x="678020" y="1"/>
                </a:lnTo>
                <a:lnTo>
                  <a:pt x="1130203" y="0"/>
                </a:lnTo>
                <a:lnTo>
                  <a:pt x="1130204" y="0"/>
                </a:lnTo>
                <a:lnTo>
                  <a:pt x="1130202" y="1"/>
                </a:lnTo>
                <a:lnTo>
                  <a:pt x="1131174" y="437"/>
                </a:lnTo>
                <a:lnTo>
                  <a:pt x="1131176" y="438"/>
                </a:lnTo>
                <a:lnTo>
                  <a:pt x="113020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414289" y="1614805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106833" y="314720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091810" y="57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627326" y="2982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114670" y="577235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647863" y="31201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1782936" y="1741208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54A4F4-942B-48C1-97AF-03A1064CB9AC}"/>
              </a:ext>
            </a:extLst>
          </p:cNvPr>
          <p:cNvCxnSpPr>
            <a:cxnSpLocks/>
          </p:cNvCxnSpPr>
          <p:nvPr/>
        </p:nvCxnSpPr>
        <p:spPr>
          <a:xfrm flipV="1">
            <a:off x="425450" y="3857431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263EB7-B32B-4798-AE8A-B915B141A67B}"/>
              </a:ext>
            </a:extLst>
          </p:cNvPr>
          <p:cNvCxnSpPr>
            <a:cxnSpLocks/>
          </p:cNvCxnSpPr>
          <p:nvPr/>
        </p:nvCxnSpPr>
        <p:spPr>
          <a:xfrm flipV="1">
            <a:off x="1106833" y="2559242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/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/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/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/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439DCA73-A523-4AB4-B1B2-08D7907DC578}"/>
              </a:ext>
            </a:extLst>
          </p:cNvPr>
          <p:cNvSpPr/>
          <p:nvPr/>
        </p:nvSpPr>
        <p:spPr>
          <a:xfrm>
            <a:off x="1091810" y="2821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FD88E9D-2613-48B8-AA15-C4E0242613FD}"/>
              </a:ext>
            </a:extLst>
          </p:cNvPr>
          <p:cNvSpPr/>
          <p:nvPr/>
        </p:nvSpPr>
        <p:spPr>
          <a:xfrm>
            <a:off x="2627326" y="25427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C70B1D-702B-4B69-AEEA-28737C6B3D23}"/>
              </a:ext>
            </a:extLst>
          </p:cNvPr>
          <p:cNvCxnSpPr>
            <a:cxnSpLocks/>
          </p:cNvCxnSpPr>
          <p:nvPr/>
        </p:nvCxnSpPr>
        <p:spPr>
          <a:xfrm flipH="1">
            <a:off x="425450" y="2837166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AEF1B9-51F1-4DF2-8DB5-F4E30AD89A6C}"/>
              </a:ext>
            </a:extLst>
          </p:cNvPr>
          <p:cNvCxnSpPr>
            <a:cxnSpLocks/>
          </p:cNvCxnSpPr>
          <p:nvPr/>
        </p:nvCxnSpPr>
        <p:spPr>
          <a:xfrm>
            <a:off x="2647863" y="2565591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463BF6-4762-4BB3-B88C-EC1BFBA681DB}"/>
              </a:ext>
            </a:extLst>
          </p:cNvPr>
          <p:cNvCxnSpPr>
            <a:cxnSpLocks/>
          </p:cNvCxnSpPr>
          <p:nvPr/>
        </p:nvCxnSpPr>
        <p:spPr>
          <a:xfrm>
            <a:off x="1105760" y="2837166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EEBA6-8AD8-46E1-BF6B-5E38657FEDF7}"/>
              </a:ext>
            </a:extLst>
          </p:cNvPr>
          <p:cNvCxnSpPr>
            <a:cxnSpLocks/>
          </p:cNvCxnSpPr>
          <p:nvPr/>
        </p:nvCxnSpPr>
        <p:spPr>
          <a:xfrm flipH="1">
            <a:off x="1899327" y="2559242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4C5C5B3-E5FB-4B9A-B783-CEC853A902B5}"/>
              </a:ext>
            </a:extLst>
          </p:cNvPr>
          <p:cNvCxnSpPr>
            <a:cxnSpLocks/>
          </p:cNvCxnSpPr>
          <p:nvPr/>
        </p:nvCxnSpPr>
        <p:spPr>
          <a:xfrm rot="4500000">
            <a:off x="628303" y="298304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44B9F8-0E19-44E7-BA0E-A7C7448AE0F9}"/>
              </a:ext>
            </a:extLst>
          </p:cNvPr>
          <p:cNvCxnSpPr>
            <a:cxnSpLocks/>
          </p:cNvCxnSpPr>
          <p:nvPr/>
        </p:nvCxnSpPr>
        <p:spPr>
          <a:xfrm rot="3600000">
            <a:off x="736253" y="299332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4573E89-B144-48DA-8381-FC196AF30C0E}"/>
              </a:ext>
            </a:extLst>
          </p:cNvPr>
          <p:cNvCxnSpPr>
            <a:cxnSpLocks/>
          </p:cNvCxnSpPr>
          <p:nvPr/>
        </p:nvCxnSpPr>
        <p:spPr>
          <a:xfrm rot="2700000">
            <a:off x="840918" y="300049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10493F4-8699-4B5A-8EA6-6945EEB1190D}"/>
              </a:ext>
            </a:extLst>
          </p:cNvPr>
          <p:cNvCxnSpPr>
            <a:cxnSpLocks/>
          </p:cNvCxnSpPr>
          <p:nvPr/>
        </p:nvCxnSpPr>
        <p:spPr>
          <a:xfrm rot="1800000">
            <a:off x="947214" y="296666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D8799A5-68E8-492C-B599-2B6C0351F186}"/>
              </a:ext>
            </a:extLst>
          </p:cNvPr>
          <p:cNvCxnSpPr>
            <a:cxnSpLocks/>
          </p:cNvCxnSpPr>
          <p:nvPr/>
        </p:nvCxnSpPr>
        <p:spPr>
          <a:xfrm rot="1800000">
            <a:off x="2478831" y="268362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FBEA3C-0B4A-484C-B9AA-8AF5CF126855}"/>
              </a:ext>
            </a:extLst>
          </p:cNvPr>
          <p:cNvCxnSpPr>
            <a:cxnSpLocks/>
          </p:cNvCxnSpPr>
          <p:nvPr/>
        </p:nvCxnSpPr>
        <p:spPr>
          <a:xfrm rot="2700000">
            <a:off x="2368723" y="271140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24E6BE-0139-4CD3-B8C4-E663B2E7A525}"/>
              </a:ext>
            </a:extLst>
          </p:cNvPr>
          <p:cNvCxnSpPr>
            <a:cxnSpLocks/>
          </p:cNvCxnSpPr>
          <p:nvPr/>
        </p:nvCxnSpPr>
        <p:spPr>
          <a:xfrm rot="3600000">
            <a:off x="2260298" y="272366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0CD0467-967F-43E5-9719-F897C4915AA9}"/>
              </a:ext>
            </a:extLst>
          </p:cNvPr>
          <p:cNvCxnSpPr>
            <a:cxnSpLocks/>
          </p:cNvCxnSpPr>
          <p:nvPr/>
        </p:nvCxnSpPr>
        <p:spPr>
          <a:xfrm rot="4500000">
            <a:off x="2155590" y="27135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0F3DFC32-F0D6-4724-B04E-D6E5F93FD5BB}"/>
              </a:ext>
            </a:extLst>
          </p:cNvPr>
          <p:cNvSpPr/>
          <p:nvPr/>
        </p:nvSpPr>
        <p:spPr>
          <a:xfrm rot="5400000">
            <a:off x="241745" y="201746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57E884C-80AF-42FD-A617-E5072DEAC215}"/>
              </a:ext>
            </a:extLst>
          </p:cNvPr>
          <p:cNvCxnSpPr>
            <a:cxnSpLocks/>
          </p:cNvCxnSpPr>
          <p:nvPr/>
        </p:nvCxnSpPr>
        <p:spPr>
          <a:xfrm flipV="1">
            <a:off x="425450" y="6151757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D05D6FB-5962-4C11-82C7-7792F700351E}"/>
              </a:ext>
            </a:extLst>
          </p:cNvPr>
          <p:cNvCxnSpPr>
            <a:cxnSpLocks/>
          </p:cNvCxnSpPr>
          <p:nvPr/>
        </p:nvCxnSpPr>
        <p:spPr>
          <a:xfrm flipV="1">
            <a:off x="1106833" y="4853568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/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/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blipFill>
                <a:blip r:embed="rId8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/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/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857" r="-512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C5FAB1E0-571A-42BC-9FD8-D9BD49D524A7}"/>
              </a:ext>
            </a:extLst>
          </p:cNvPr>
          <p:cNvSpPr/>
          <p:nvPr/>
        </p:nvSpPr>
        <p:spPr>
          <a:xfrm>
            <a:off x="1091810" y="5116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89068C-2892-4AF8-8BE7-4B853C0944AC}"/>
              </a:ext>
            </a:extLst>
          </p:cNvPr>
          <p:cNvSpPr/>
          <p:nvPr/>
        </p:nvSpPr>
        <p:spPr>
          <a:xfrm>
            <a:off x="2627326" y="48370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2FC903-2E62-44CC-9E62-719C7068A097}"/>
              </a:ext>
            </a:extLst>
          </p:cNvPr>
          <p:cNvCxnSpPr>
            <a:cxnSpLocks/>
          </p:cNvCxnSpPr>
          <p:nvPr/>
        </p:nvCxnSpPr>
        <p:spPr>
          <a:xfrm flipH="1">
            <a:off x="1098238" y="5684926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8A7D3E-BE63-4A9C-9C74-8D2CB5AC23D9}"/>
              </a:ext>
            </a:extLst>
          </p:cNvPr>
          <p:cNvCxnSpPr>
            <a:cxnSpLocks/>
          </p:cNvCxnSpPr>
          <p:nvPr/>
        </p:nvCxnSpPr>
        <p:spPr>
          <a:xfrm flipH="1">
            <a:off x="686115" y="5606084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28DF247-F149-4AC0-A9D5-FBC4EC363BAD}"/>
              </a:ext>
            </a:extLst>
          </p:cNvPr>
          <p:cNvCxnSpPr>
            <a:cxnSpLocks/>
          </p:cNvCxnSpPr>
          <p:nvPr/>
        </p:nvCxnSpPr>
        <p:spPr>
          <a:xfrm flipH="1">
            <a:off x="425450" y="5125143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4204E39-C472-4ED8-A939-209EB95FE41D}"/>
              </a:ext>
            </a:extLst>
          </p:cNvPr>
          <p:cNvCxnSpPr>
            <a:cxnSpLocks/>
          </p:cNvCxnSpPr>
          <p:nvPr/>
        </p:nvCxnSpPr>
        <p:spPr>
          <a:xfrm>
            <a:off x="2647863" y="4853568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9D6A3E9-DD01-498D-B065-9AA83BA8136A}"/>
              </a:ext>
            </a:extLst>
          </p:cNvPr>
          <p:cNvCxnSpPr>
            <a:cxnSpLocks/>
          </p:cNvCxnSpPr>
          <p:nvPr/>
        </p:nvCxnSpPr>
        <p:spPr>
          <a:xfrm>
            <a:off x="1105760" y="5125143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BF6AD9E-4F76-436E-A4FC-557D58300662}"/>
              </a:ext>
            </a:extLst>
          </p:cNvPr>
          <p:cNvCxnSpPr>
            <a:cxnSpLocks/>
          </p:cNvCxnSpPr>
          <p:nvPr/>
        </p:nvCxnSpPr>
        <p:spPr>
          <a:xfrm flipH="1">
            <a:off x="1899327" y="4847219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F6C9F83-06D5-4192-8507-D2A30AEBD6D2}"/>
              </a:ext>
            </a:extLst>
          </p:cNvPr>
          <p:cNvCxnSpPr>
            <a:cxnSpLocks/>
            <a:endCxn id="184" idx="0"/>
          </p:cNvCxnSpPr>
          <p:nvPr/>
        </p:nvCxnSpPr>
        <p:spPr>
          <a:xfrm flipH="1">
            <a:off x="1542499" y="5528831"/>
            <a:ext cx="1540968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Arc 183">
            <a:extLst>
              <a:ext uri="{FF2B5EF4-FFF2-40B4-BE49-F238E27FC236}">
                <a16:creationId xmlns:a16="http://schemas.microsoft.com/office/drawing/2014/main" id="{025CA232-14C5-4564-9A64-153B20F79DA3}"/>
              </a:ext>
            </a:extLst>
          </p:cNvPr>
          <p:cNvSpPr/>
          <p:nvPr/>
        </p:nvSpPr>
        <p:spPr>
          <a:xfrm rot="5400000">
            <a:off x="241745" y="4311790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F1C07232-A09C-4DA9-B7A8-CF2863B0021E}"/>
              </a:ext>
            </a:extLst>
          </p:cNvPr>
          <p:cNvSpPr/>
          <p:nvPr/>
        </p:nvSpPr>
        <p:spPr>
          <a:xfrm rot="5400000">
            <a:off x="1782936" y="403553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D3D763E-C78E-4934-A44F-F1595948BBC8}"/>
              </a:ext>
            </a:extLst>
          </p:cNvPr>
          <p:cNvCxnSpPr>
            <a:cxnSpLocks/>
          </p:cNvCxnSpPr>
          <p:nvPr/>
        </p:nvCxnSpPr>
        <p:spPr>
          <a:xfrm flipV="1">
            <a:off x="5121802" y="438570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/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blipFill>
                <a:blip r:embed="rId10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/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/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0256" t="-2703" r="-256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/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/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Oval 311">
            <a:extLst>
              <a:ext uri="{FF2B5EF4-FFF2-40B4-BE49-F238E27FC236}">
                <a16:creationId xmlns:a16="http://schemas.microsoft.com/office/drawing/2014/main" id="{15541851-A9BF-4EE5-BA8C-F63794461F24}"/>
              </a:ext>
            </a:extLst>
          </p:cNvPr>
          <p:cNvSpPr/>
          <p:nvPr/>
        </p:nvSpPr>
        <p:spPr>
          <a:xfrm>
            <a:off x="5106779" y="5789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1532194-C0C3-4777-BEB3-E2E6CC9E74B5}"/>
              </a:ext>
            </a:extLst>
          </p:cNvPr>
          <p:cNvSpPr/>
          <p:nvPr/>
        </p:nvSpPr>
        <p:spPr>
          <a:xfrm>
            <a:off x="6642295" y="4157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9860554-8B63-47C1-A5E6-4EF1ED1B544E}"/>
              </a:ext>
            </a:extLst>
          </p:cNvPr>
          <p:cNvCxnSpPr>
            <a:cxnSpLocks/>
            <a:stCxn id="312" idx="0"/>
          </p:cNvCxnSpPr>
          <p:nvPr/>
        </p:nvCxnSpPr>
        <p:spPr>
          <a:xfrm>
            <a:off x="5129639" y="578971"/>
            <a:ext cx="0" cy="960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63880CC-1949-4D3D-B889-2227F113F0CA}"/>
              </a:ext>
            </a:extLst>
          </p:cNvPr>
          <p:cNvCxnSpPr>
            <a:cxnSpLocks/>
          </p:cNvCxnSpPr>
          <p:nvPr/>
        </p:nvCxnSpPr>
        <p:spPr>
          <a:xfrm>
            <a:off x="6662832" y="429511"/>
            <a:ext cx="0" cy="12159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FCDB53C3-BD16-4139-852A-21ADE176FDB8}"/>
              </a:ext>
            </a:extLst>
          </p:cNvPr>
          <p:cNvCxnSpPr>
            <a:cxnSpLocks/>
          </p:cNvCxnSpPr>
          <p:nvPr/>
        </p:nvCxnSpPr>
        <p:spPr>
          <a:xfrm>
            <a:off x="3925911" y="1457202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97E2714-8ADD-4001-9A58-676F27551A3D}"/>
              </a:ext>
            </a:extLst>
          </p:cNvPr>
          <p:cNvCxnSpPr>
            <a:cxnSpLocks/>
          </p:cNvCxnSpPr>
          <p:nvPr/>
        </p:nvCxnSpPr>
        <p:spPr>
          <a:xfrm flipV="1">
            <a:off x="5120418" y="2535103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/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/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/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/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Oval 420">
            <a:extLst>
              <a:ext uri="{FF2B5EF4-FFF2-40B4-BE49-F238E27FC236}">
                <a16:creationId xmlns:a16="http://schemas.microsoft.com/office/drawing/2014/main" id="{EE246ACC-52F5-4A70-82E0-988FEE9180C8}"/>
              </a:ext>
            </a:extLst>
          </p:cNvPr>
          <p:cNvSpPr/>
          <p:nvPr/>
        </p:nvSpPr>
        <p:spPr>
          <a:xfrm>
            <a:off x="5105395" y="26755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0285C690-D746-4FC7-BDA0-9BA54C47033F}"/>
              </a:ext>
            </a:extLst>
          </p:cNvPr>
          <p:cNvSpPr/>
          <p:nvPr/>
        </p:nvSpPr>
        <p:spPr>
          <a:xfrm>
            <a:off x="6640911" y="25122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017BEDF-D047-4781-998C-7C85821AEEAB}"/>
              </a:ext>
            </a:extLst>
          </p:cNvPr>
          <p:cNvCxnSpPr>
            <a:cxnSpLocks/>
            <a:endCxn id="451" idx="0"/>
          </p:cNvCxnSpPr>
          <p:nvPr/>
        </p:nvCxnSpPr>
        <p:spPr>
          <a:xfrm>
            <a:off x="6643292" y="2526689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8351692-D4B5-45E4-9972-33FC35AE96EC}"/>
              </a:ext>
            </a:extLst>
          </p:cNvPr>
          <p:cNvCxnSpPr>
            <a:cxnSpLocks/>
            <a:endCxn id="450" idx="2"/>
          </p:cNvCxnSpPr>
          <p:nvPr/>
        </p:nvCxnSpPr>
        <p:spPr>
          <a:xfrm flipH="1">
            <a:off x="3961204" y="2696627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63366380-DBEC-47B7-BF89-E49559A08613}"/>
              </a:ext>
            </a:extLst>
          </p:cNvPr>
          <p:cNvCxnSpPr>
            <a:cxnSpLocks/>
          </p:cNvCxnSpPr>
          <p:nvPr/>
        </p:nvCxnSpPr>
        <p:spPr>
          <a:xfrm flipH="1">
            <a:off x="5566804" y="2533366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F6D878B-11CA-4BF8-A2C1-8F8BCFC109C9}"/>
              </a:ext>
            </a:extLst>
          </p:cNvPr>
          <p:cNvCxnSpPr>
            <a:cxnSpLocks/>
          </p:cNvCxnSpPr>
          <p:nvPr/>
        </p:nvCxnSpPr>
        <p:spPr>
          <a:xfrm>
            <a:off x="5129111" y="2696627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93672B7-A29D-432D-A4BD-8B9701F62098}"/>
              </a:ext>
            </a:extLst>
          </p:cNvPr>
          <p:cNvCxnSpPr>
            <a:cxnSpLocks/>
          </p:cNvCxnSpPr>
          <p:nvPr/>
        </p:nvCxnSpPr>
        <p:spPr>
          <a:xfrm>
            <a:off x="3924527" y="355373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555A9F7-639C-449C-8927-83070ECDC494}"/>
              </a:ext>
            </a:extLst>
          </p:cNvPr>
          <p:cNvCxnSpPr>
            <a:cxnSpLocks/>
          </p:cNvCxnSpPr>
          <p:nvPr/>
        </p:nvCxnSpPr>
        <p:spPr>
          <a:xfrm rot="20700000" flipH="1">
            <a:off x="5669672" y="267103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32128C85-B334-4731-A467-4686DBC0FC0D}"/>
              </a:ext>
            </a:extLst>
          </p:cNvPr>
          <p:cNvCxnSpPr>
            <a:cxnSpLocks/>
          </p:cNvCxnSpPr>
          <p:nvPr/>
        </p:nvCxnSpPr>
        <p:spPr>
          <a:xfrm rot="19800000" flipH="1">
            <a:off x="5827775" y="275236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18650317-95DD-43A5-942B-67AA6937F73B}"/>
              </a:ext>
            </a:extLst>
          </p:cNvPr>
          <p:cNvCxnSpPr>
            <a:cxnSpLocks/>
          </p:cNvCxnSpPr>
          <p:nvPr/>
        </p:nvCxnSpPr>
        <p:spPr>
          <a:xfrm rot="18900000" flipH="1">
            <a:off x="5980541" y="282603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279A0411-122E-43F2-ADC5-AB9971B6F665}"/>
              </a:ext>
            </a:extLst>
          </p:cNvPr>
          <p:cNvCxnSpPr>
            <a:cxnSpLocks/>
          </p:cNvCxnSpPr>
          <p:nvPr/>
        </p:nvCxnSpPr>
        <p:spPr>
          <a:xfrm rot="18900000" flipH="1">
            <a:off x="4457236" y="297720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8816D75-7EA3-4CB7-9BF3-1F874279B946}"/>
              </a:ext>
            </a:extLst>
          </p:cNvPr>
          <p:cNvCxnSpPr>
            <a:cxnSpLocks/>
          </p:cNvCxnSpPr>
          <p:nvPr/>
        </p:nvCxnSpPr>
        <p:spPr>
          <a:xfrm rot="19800000" flipH="1">
            <a:off x="4283256" y="2923279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6D277F6-A613-4E38-ADA9-BFD1582B8255}"/>
              </a:ext>
            </a:extLst>
          </p:cNvPr>
          <p:cNvCxnSpPr>
            <a:cxnSpLocks/>
          </p:cNvCxnSpPr>
          <p:nvPr/>
        </p:nvCxnSpPr>
        <p:spPr>
          <a:xfrm rot="20700000" flipH="1">
            <a:off x="4141565" y="2833724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52E12E8-F168-47C5-BE48-46D3FADF215C}"/>
              </a:ext>
            </a:extLst>
          </p:cNvPr>
          <p:cNvCxnSpPr>
            <a:cxnSpLocks/>
          </p:cNvCxnSpPr>
          <p:nvPr/>
        </p:nvCxnSpPr>
        <p:spPr>
          <a:xfrm flipH="1">
            <a:off x="4041575" y="2701285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005517F-45E6-4D58-B5CA-7B03332E5715}"/>
              </a:ext>
            </a:extLst>
          </p:cNvPr>
          <p:cNvCxnSpPr>
            <a:cxnSpLocks/>
          </p:cNvCxnSpPr>
          <p:nvPr/>
        </p:nvCxnSpPr>
        <p:spPr>
          <a:xfrm flipH="1">
            <a:off x="5507654" y="2530831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EF23CB1-E82A-43BE-B0D1-31DB2E8A0F7B}"/>
              </a:ext>
            </a:extLst>
          </p:cNvPr>
          <p:cNvCxnSpPr>
            <a:cxnSpLocks/>
          </p:cNvCxnSpPr>
          <p:nvPr/>
        </p:nvCxnSpPr>
        <p:spPr>
          <a:xfrm rot="18000000" flipH="1">
            <a:off x="4623648" y="299425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EFA8D4D-EE97-47AD-A0C9-14681F0F6D96}"/>
              </a:ext>
            </a:extLst>
          </p:cNvPr>
          <p:cNvCxnSpPr>
            <a:cxnSpLocks/>
          </p:cNvCxnSpPr>
          <p:nvPr/>
        </p:nvCxnSpPr>
        <p:spPr>
          <a:xfrm rot="18000000" flipH="1">
            <a:off x="6162808" y="2821071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C29FA21-174E-46E4-93DC-F531084D21D0}"/>
              </a:ext>
            </a:extLst>
          </p:cNvPr>
          <p:cNvCxnSpPr>
            <a:cxnSpLocks/>
          </p:cNvCxnSpPr>
          <p:nvPr/>
        </p:nvCxnSpPr>
        <p:spPr>
          <a:xfrm rot="17100000" flipH="1">
            <a:off x="6314382" y="279719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B9900DA5-4B48-4160-9C2E-825662646CF7}"/>
              </a:ext>
            </a:extLst>
          </p:cNvPr>
          <p:cNvCxnSpPr>
            <a:cxnSpLocks/>
          </p:cNvCxnSpPr>
          <p:nvPr/>
        </p:nvCxnSpPr>
        <p:spPr>
          <a:xfrm rot="17100000" flipH="1">
            <a:off x="4773745" y="295044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92E97019-0E8E-48FB-97BF-AA0AB998B0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174" y="289151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EDA75A09-F9A6-42A0-A453-CE64B44485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8260" y="2707713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B531CA1-FD41-472A-B2CC-04751BAC4E55}"/>
              </a:ext>
            </a:extLst>
          </p:cNvPr>
          <p:cNvCxnSpPr>
            <a:cxnSpLocks/>
          </p:cNvCxnSpPr>
          <p:nvPr/>
        </p:nvCxnSpPr>
        <p:spPr>
          <a:xfrm rot="15300000" flipH="1">
            <a:off x="6603130" y="262132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F8FAFD6-2266-40C7-8895-13DB2F06FDE6}"/>
              </a:ext>
            </a:extLst>
          </p:cNvPr>
          <p:cNvCxnSpPr>
            <a:cxnSpLocks/>
          </p:cNvCxnSpPr>
          <p:nvPr/>
        </p:nvCxnSpPr>
        <p:spPr>
          <a:xfrm rot="15300000" flipH="1">
            <a:off x="5070044" y="278709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" name="Arc 449">
            <a:extLst>
              <a:ext uri="{FF2B5EF4-FFF2-40B4-BE49-F238E27FC236}">
                <a16:creationId xmlns:a16="http://schemas.microsoft.com/office/drawing/2014/main" id="{5831BEFB-B195-4C7D-A2B7-1EBC0AB9280F}"/>
              </a:ext>
            </a:extLst>
          </p:cNvPr>
          <p:cNvSpPr/>
          <p:nvPr/>
        </p:nvSpPr>
        <p:spPr>
          <a:xfrm rot="5400000">
            <a:off x="3792929" y="1328816"/>
            <a:ext cx="2642742" cy="2642742"/>
          </a:xfrm>
          <a:prstGeom prst="arc">
            <a:avLst>
              <a:gd name="adj1" fmla="val 18548529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rc 450">
            <a:extLst>
              <a:ext uri="{FF2B5EF4-FFF2-40B4-BE49-F238E27FC236}">
                <a16:creationId xmlns:a16="http://schemas.microsoft.com/office/drawing/2014/main" id="{A22032FF-2CAF-4228-97A7-91A0D9F24191}"/>
              </a:ext>
            </a:extLst>
          </p:cNvPr>
          <p:cNvSpPr/>
          <p:nvPr/>
        </p:nvSpPr>
        <p:spPr>
          <a:xfrm rot="5400000">
            <a:off x="5331022" y="1175234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DE681E7-7AF0-4C68-926F-950935FCA227}"/>
              </a:ext>
            </a:extLst>
          </p:cNvPr>
          <p:cNvCxnSpPr>
            <a:cxnSpLocks/>
          </p:cNvCxnSpPr>
          <p:nvPr/>
        </p:nvCxnSpPr>
        <p:spPr>
          <a:xfrm>
            <a:off x="4263403" y="5825991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55DAAEB-8A24-41F3-A43F-8693086C1755}"/>
              </a:ext>
            </a:extLst>
          </p:cNvPr>
          <p:cNvCxnSpPr>
            <a:cxnSpLocks/>
          </p:cNvCxnSpPr>
          <p:nvPr/>
        </p:nvCxnSpPr>
        <p:spPr>
          <a:xfrm flipV="1">
            <a:off x="5125344" y="4783867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/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/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/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/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Oval 457">
            <a:extLst>
              <a:ext uri="{FF2B5EF4-FFF2-40B4-BE49-F238E27FC236}">
                <a16:creationId xmlns:a16="http://schemas.microsoft.com/office/drawing/2014/main" id="{5EFF7998-6A62-4793-91B7-864DE0E1D0D6}"/>
              </a:ext>
            </a:extLst>
          </p:cNvPr>
          <p:cNvSpPr/>
          <p:nvPr/>
        </p:nvSpPr>
        <p:spPr>
          <a:xfrm>
            <a:off x="5110321" y="49242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E69B2937-45DA-4D98-90BB-DD5BEA6714EC}"/>
              </a:ext>
            </a:extLst>
          </p:cNvPr>
          <p:cNvSpPr/>
          <p:nvPr/>
        </p:nvSpPr>
        <p:spPr>
          <a:xfrm>
            <a:off x="6645837" y="47610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3532436-B1EB-46CB-93D3-3549EB0DB682}"/>
              </a:ext>
            </a:extLst>
          </p:cNvPr>
          <p:cNvCxnSpPr>
            <a:cxnSpLocks/>
          </p:cNvCxnSpPr>
          <p:nvPr/>
        </p:nvCxnSpPr>
        <p:spPr>
          <a:xfrm>
            <a:off x="6648218" y="4775453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A66B2634-FCA2-4B76-9C76-C0272104F3CB}"/>
              </a:ext>
            </a:extLst>
          </p:cNvPr>
          <p:cNvCxnSpPr>
            <a:cxnSpLocks/>
          </p:cNvCxnSpPr>
          <p:nvPr/>
        </p:nvCxnSpPr>
        <p:spPr>
          <a:xfrm flipH="1">
            <a:off x="3966130" y="4945391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77C87E7-7F0F-46A7-873A-9FE2DDE1D537}"/>
              </a:ext>
            </a:extLst>
          </p:cNvPr>
          <p:cNvCxnSpPr>
            <a:cxnSpLocks/>
          </p:cNvCxnSpPr>
          <p:nvPr/>
        </p:nvCxnSpPr>
        <p:spPr>
          <a:xfrm>
            <a:off x="5134037" y="4945391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2C71DBA-99A5-4DD0-BA9B-0C8F675EE3E2}"/>
              </a:ext>
            </a:extLst>
          </p:cNvPr>
          <p:cNvCxnSpPr>
            <a:cxnSpLocks/>
          </p:cNvCxnSpPr>
          <p:nvPr/>
        </p:nvCxnSpPr>
        <p:spPr>
          <a:xfrm>
            <a:off x="3929453" y="580249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00F6B02-F816-4B62-BCB8-83591AC3CFF2}"/>
              </a:ext>
            </a:extLst>
          </p:cNvPr>
          <p:cNvCxnSpPr>
            <a:cxnSpLocks/>
          </p:cNvCxnSpPr>
          <p:nvPr/>
        </p:nvCxnSpPr>
        <p:spPr>
          <a:xfrm>
            <a:off x="7555417" y="605904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B50975-5336-4892-B114-96A526D6F598}"/>
              </a:ext>
            </a:extLst>
          </p:cNvPr>
          <p:cNvCxnSpPr>
            <a:cxnSpLocks/>
          </p:cNvCxnSpPr>
          <p:nvPr/>
        </p:nvCxnSpPr>
        <p:spPr>
          <a:xfrm flipH="1">
            <a:off x="5512580" y="4779595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Arc 481">
            <a:extLst>
              <a:ext uri="{FF2B5EF4-FFF2-40B4-BE49-F238E27FC236}">
                <a16:creationId xmlns:a16="http://schemas.microsoft.com/office/drawing/2014/main" id="{4D4F006C-4832-43A5-9B34-1B0F61BB9771}"/>
              </a:ext>
            </a:extLst>
          </p:cNvPr>
          <p:cNvSpPr/>
          <p:nvPr/>
        </p:nvSpPr>
        <p:spPr>
          <a:xfrm rot="5400000">
            <a:off x="3800987" y="3572000"/>
            <a:ext cx="2642742" cy="2642742"/>
          </a:xfrm>
          <a:prstGeom prst="arc">
            <a:avLst>
              <a:gd name="adj1" fmla="val 18570751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Arc 482">
            <a:extLst>
              <a:ext uri="{FF2B5EF4-FFF2-40B4-BE49-F238E27FC236}">
                <a16:creationId xmlns:a16="http://schemas.microsoft.com/office/drawing/2014/main" id="{B5CDCFA2-6DED-448B-9F7F-51824D723471}"/>
              </a:ext>
            </a:extLst>
          </p:cNvPr>
          <p:cNvSpPr/>
          <p:nvPr/>
        </p:nvSpPr>
        <p:spPr>
          <a:xfrm rot="5400000">
            <a:off x="5339080" y="3418418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B2859D5-0E5B-4585-9C8B-D95671C47AB7}"/>
              </a:ext>
            </a:extLst>
          </p:cNvPr>
          <p:cNvCxnSpPr>
            <a:cxnSpLocks/>
            <a:endCxn id="482" idx="0"/>
          </p:cNvCxnSpPr>
          <p:nvPr/>
        </p:nvCxnSpPr>
        <p:spPr>
          <a:xfrm flipH="1">
            <a:off x="6141777" y="5572013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EB1B584-4599-41C0-B97D-9B58C0B4FF02}"/>
              </a:ext>
            </a:extLst>
          </p:cNvPr>
          <p:cNvCxnSpPr>
            <a:cxnSpLocks/>
          </p:cNvCxnSpPr>
          <p:nvPr/>
        </p:nvCxnSpPr>
        <p:spPr>
          <a:xfrm flipH="1">
            <a:off x="3978923" y="5377970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4CEF6AD-776D-4BB3-95F0-A03244CD540C}"/>
              </a:ext>
            </a:extLst>
          </p:cNvPr>
          <p:cNvCxnSpPr>
            <a:cxnSpLocks/>
          </p:cNvCxnSpPr>
          <p:nvPr/>
        </p:nvCxnSpPr>
        <p:spPr>
          <a:xfrm flipH="1">
            <a:off x="5035007" y="6055324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83544697-E2AF-4C89-9E21-2FF0BA59CC0C}"/>
              </a:ext>
            </a:extLst>
          </p:cNvPr>
          <p:cNvSpPr/>
          <p:nvPr/>
        </p:nvSpPr>
        <p:spPr>
          <a:xfrm rot="21256013">
            <a:off x="7847862" y="4535944"/>
            <a:ext cx="7081" cy="3079"/>
          </a:xfrm>
          <a:custGeom>
            <a:avLst/>
            <a:gdLst>
              <a:gd name="connsiteX0" fmla="*/ 7081 w 7081"/>
              <a:gd name="connsiteY0" fmla="*/ 0 h 3079"/>
              <a:gd name="connsiteX1" fmla="*/ 0 w 7081"/>
              <a:gd name="connsiteY1" fmla="*/ 3079 h 3079"/>
              <a:gd name="connsiteX2" fmla="*/ 0 w 7081"/>
              <a:gd name="connsiteY2" fmla="*/ 1 h 3079"/>
              <a:gd name="connsiteX3" fmla="*/ 7081 w 7081"/>
              <a:gd name="connsiteY3" fmla="*/ 0 h 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1" h="3079">
                <a:moveTo>
                  <a:pt x="7081" y="0"/>
                </a:moveTo>
                <a:lnTo>
                  <a:pt x="0" y="3079"/>
                </a:lnTo>
                <a:lnTo>
                  <a:pt x="0" y="1"/>
                </a:lnTo>
                <a:lnTo>
                  <a:pt x="708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AAC66A67-8890-4655-9699-01AA2AF51815}"/>
              </a:ext>
            </a:extLst>
          </p:cNvPr>
          <p:cNvSpPr/>
          <p:nvPr/>
        </p:nvSpPr>
        <p:spPr>
          <a:xfrm rot="21256013">
            <a:off x="7845696" y="4539486"/>
            <a:ext cx="2663" cy="6380"/>
          </a:xfrm>
          <a:custGeom>
            <a:avLst/>
            <a:gdLst>
              <a:gd name="connsiteX0" fmla="*/ 2663 w 2663"/>
              <a:gd name="connsiteY0" fmla="*/ 0 h 6380"/>
              <a:gd name="connsiteX1" fmla="*/ 2663 w 2663"/>
              <a:gd name="connsiteY1" fmla="*/ 6380 h 6380"/>
              <a:gd name="connsiteX2" fmla="*/ 0 w 2663"/>
              <a:gd name="connsiteY2" fmla="*/ 1158 h 6380"/>
              <a:gd name="connsiteX3" fmla="*/ 2663 w 2663"/>
              <a:gd name="connsiteY3" fmla="*/ 0 h 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" h="6380">
                <a:moveTo>
                  <a:pt x="2663" y="0"/>
                </a:moveTo>
                <a:lnTo>
                  <a:pt x="2663" y="6380"/>
                </a:lnTo>
                <a:lnTo>
                  <a:pt x="0" y="1158"/>
                </a:lnTo>
                <a:lnTo>
                  <a:pt x="26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54A20F84-8E06-49DA-8D37-993523B903C3}"/>
              </a:ext>
            </a:extLst>
          </p:cNvPr>
          <p:cNvCxnSpPr>
            <a:cxnSpLocks/>
          </p:cNvCxnSpPr>
          <p:nvPr/>
        </p:nvCxnSpPr>
        <p:spPr>
          <a:xfrm>
            <a:off x="4262685" y="3582505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46A4D40-EC1D-461E-AC7A-0085628614A9}"/>
              </a:ext>
            </a:extLst>
          </p:cNvPr>
          <p:cNvCxnSpPr>
            <a:cxnSpLocks/>
          </p:cNvCxnSpPr>
          <p:nvPr/>
        </p:nvCxnSpPr>
        <p:spPr>
          <a:xfrm>
            <a:off x="7554699" y="381555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33EB6DCC-219C-425C-A480-422115B82DC4}"/>
              </a:ext>
            </a:extLst>
          </p:cNvPr>
          <p:cNvCxnSpPr>
            <a:cxnSpLocks/>
          </p:cNvCxnSpPr>
          <p:nvPr/>
        </p:nvCxnSpPr>
        <p:spPr>
          <a:xfrm>
            <a:off x="4262685" y="1479079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98119D7-6561-4CD5-917C-6E0DC69FBCA6}"/>
              </a:ext>
            </a:extLst>
          </p:cNvPr>
          <p:cNvCxnSpPr>
            <a:cxnSpLocks/>
          </p:cNvCxnSpPr>
          <p:nvPr/>
        </p:nvCxnSpPr>
        <p:spPr>
          <a:xfrm>
            <a:off x="7554699" y="1712133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849715B-5AF2-4B9F-B83D-A41B32E2ACE9}"/>
              </a:ext>
            </a:extLst>
          </p:cNvPr>
          <p:cNvCxnSpPr>
            <a:cxnSpLocks/>
          </p:cNvCxnSpPr>
          <p:nvPr/>
        </p:nvCxnSpPr>
        <p:spPr>
          <a:xfrm>
            <a:off x="10433140" y="804339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A117CD44-A700-484D-8F45-4F6D44A82BDC}"/>
              </a:ext>
            </a:extLst>
          </p:cNvPr>
          <p:cNvCxnSpPr>
            <a:cxnSpLocks/>
          </p:cNvCxnSpPr>
          <p:nvPr/>
        </p:nvCxnSpPr>
        <p:spPr>
          <a:xfrm>
            <a:off x="9579077" y="648206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/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/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/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/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Oval 546">
            <a:extLst>
              <a:ext uri="{FF2B5EF4-FFF2-40B4-BE49-F238E27FC236}">
                <a16:creationId xmlns:a16="http://schemas.microsoft.com/office/drawing/2014/main" id="{1E984201-1D07-4F90-A392-272B088036E8}"/>
              </a:ext>
            </a:extLst>
          </p:cNvPr>
          <p:cNvSpPr/>
          <p:nvPr/>
        </p:nvSpPr>
        <p:spPr>
          <a:xfrm>
            <a:off x="9553885" y="124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4518165F-688D-4B71-9156-E321E278FA74}"/>
              </a:ext>
            </a:extLst>
          </p:cNvPr>
          <p:cNvCxnSpPr>
            <a:cxnSpLocks/>
          </p:cNvCxnSpPr>
          <p:nvPr/>
        </p:nvCxnSpPr>
        <p:spPr>
          <a:xfrm rot="2700000">
            <a:off x="9228057" y="31442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40AB82B-F66C-44BB-8F90-1A7E84CE6FAD}"/>
              </a:ext>
            </a:extLst>
          </p:cNvPr>
          <p:cNvCxnSpPr>
            <a:cxnSpLocks/>
          </p:cNvCxnSpPr>
          <p:nvPr/>
        </p:nvCxnSpPr>
        <p:spPr>
          <a:xfrm>
            <a:off x="8538162" y="2791965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F94A58B-41EF-4CAB-BCE2-78E57FB89532}"/>
              </a:ext>
            </a:extLst>
          </p:cNvPr>
          <p:cNvCxnSpPr>
            <a:cxnSpLocks/>
          </p:cNvCxnSpPr>
          <p:nvPr/>
        </p:nvCxnSpPr>
        <p:spPr>
          <a:xfrm flipV="1">
            <a:off x="8781180" y="3913466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D5F0541D-1449-4ADE-9AAA-B5F8875B3508}"/>
              </a:ext>
            </a:extLst>
          </p:cNvPr>
          <p:cNvCxnSpPr>
            <a:cxnSpLocks/>
          </p:cNvCxnSpPr>
          <p:nvPr/>
        </p:nvCxnSpPr>
        <p:spPr>
          <a:xfrm>
            <a:off x="8749906" y="3819346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BE4D7833-F1A7-45EF-9F0D-DD5BD6CF491F}"/>
              </a:ext>
            </a:extLst>
          </p:cNvPr>
          <p:cNvCxnSpPr>
            <a:cxnSpLocks/>
          </p:cNvCxnSpPr>
          <p:nvPr/>
        </p:nvCxnSpPr>
        <p:spPr>
          <a:xfrm>
            <a:off x="8723986" y="3430500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/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/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/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Oval 555">
            <a:extLst>
              <a:ext uri="{FF2B5EF4-FFF2-40B4-BE49-F238E27FC236}">
                <a16:creationId xmlns:a16="http://schemas.microsoft.com/office/drawing/2014/main" id="{104AD5C9-4F90-4297-9054-3F765246CF3B}"/>
              </a:ext>
            </a:extLst>
          </p:cNvPr>
          <p:cNvSpPr/>
          <p:nvPr/>
        </p:nvSpPr>
        <p:spPr>
          <a:xfrm>
            <a:off x="10825210" y="3190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A0042C4F-F91B-41A4-8238-2EDFCF0DBA83}"/>
              </a:ext>
            </a:extLst>
          </p:cNvPr>
          <p:cNvCxnSpPr>
            <a:cxnSpLocks/>
          </p:cNvCxnSpPr>
          <p:nvPr/>
        </p:nvCxnSpPr>
        <p:spPr>
          <a:xfrm flipV="1">
            <a:off x="8750554" y="3618776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CF9269A5-5A68-4AEF-B29A-DFA82A93C277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2787751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21772F5D-0506-4DAA-A510-E1A499F90138}"/>
              </a:ext>
            </a:extLst>
          </p:cNvPr>
          <p:cNvCxnSpPr>
            <a:cxnSpLocks/>
          </p:cNvCxnSpPr>
          <p:nvPr/>
        </p:nvCxnSpPr>
        <p:spPr>
          <a:xfrm rot="1800000">
            <a:off x="9142659" y="308518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DA5D6457-30FC-43E4-89A7-98B09755B625}"/>
              </a:ext>
            </a:extLst>
          </p:cNvPr>
          <p:cNvCxnSpPr>
            <a:cxnSpLocks/>
          </p:cNvCxnSpPr>
          <p:nvPr/>
        </p:nvCxnSpPr>
        <p:spPr>
          <a:xfrm rot="3600000">
            <a:off x="9286717" y="31675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7529DE09-6561-4F60-9132-2AAE1DD35290}"/>
              </a:ext>
            </a:extLst>
          </p:cNvPr>
          <p:cNvCxnSpPr>
            <a:cxnSpLocks/>
          </p:cNvCxnSpPr>
          <p:nvPr/>
        </p:nvCxnSpPr>
        <p:spPr>
          <a:xfrm rot="900000">
            <a:off x="8924745" y="2955051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C1B9C70E-AEDB-4D78-A7A6-0EA790681BB2}"/>
              </a:ext>
            </a:extLst>
          </p:cNvPr>
          <p:cNvCxnSpPr>
            <a:cxnSpLocks/>
          </p:cNvCxnSpPr>
          <p:nvPr/>
        </p:nvCxnSpPr>
        <p:spPr>
          <a:xfrm>
            <a:off x="8547852" y="2794482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7C9EBE-3192-4182-97E1-7C1F46ABC753}"/>
              </a:ext>
            </a:extLst>
          </p:cNvPr>
          <p:cNvCxnSpPr>
            <a:cxnSpLocks/>
          </p:cNvCxnSpPr>
          <p:nvPr/>
        </p:nvCxnSpPr>
        <p:spPr>
          <a:xfrm rot="4500000">
            <a:off x="9341454" y="31737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4DA7D0DB-6649-4F1E-B7A7-1FCB8FDA7BEB}"/>
              </a:ext>
            </a:extLst>
          </p:cNvPr>
          <p:cNvCxnSpPr>
            <a:cxnSpLocks/>
          </p:cNvCxnSpPr>
          <p:nvPr/>
        </p:nvCxnSpPr>
        <p:spPr>
          <a:xfrm rot="5400000">
            <a:off x="9424113" y="31560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600D4445-E1D0-45A9-901E-42C4AEAFBABB}"/>
              </a:ext>
            </a:extLst>
          </p:cNvPr>
          <p:cNvCxnSpPr>
            <a:cxnSpLocks/>
          </p:cNvCxnSpPr>
          <p:nvPr/>
        </p:nvCxnSpPr>
        <p:spPr>
          <a:xfrm rot="6300000">
            <a:off x="9565171" y="312751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3633A39C-456D-4793-AF36-FFACD5C2B532}"/>
              </a:ext>
            </a:extLst>
          </p:cNvPr>
          <p:cNvCxnSpPr>
            <a:cxnSpLocks/>
          </p:cNvCxnSpPr>
          <p:nvPr/>
        </p:nvCxnSpPr>
        <p:spPr>
          <a:xfrm flipH="1">
            <a:off x="9733442" y="315010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116D5199-E740-4267-A864-4414AFAC74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3313320"/>
            <a:ext cx="597182" cy="465535"/>
          </a:xfrm>
          <a:prstGeom prst="rect">
            <a:avLst/>
          </a:prstGeom>
        </p:spPr>
      </p:pic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0AC3AAC0-68ED-493E-AA68-D960C5958276}"/>
              </a:ext>
            </a:extLst>
          </p:cNvPr>
          <p:cNvCxnSpPr>
            <a:cxnSpLocks/>
          </p:cNvCxnSpPr>
          <p:nvPr/>
        </p:nvCxnSpPr>
        <p:spPr>
          <a:xfrm>
            <a:off x="8751298" y="1465951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AE8B2E2B-5F0C-4A52-99AA-6D347B5B902F}"/>
              </a:ext>
            </a:extLst>
          </p:cNvPr>
          <p:cNvCxnSpPr>
            <a:cxnSpLocks/>
          </p:cNvCxnSpPr>
          <p:nvPr/>
        </p:nvCxnSpPr>
        <p:spPr>
          <a:xfrm>
            <a:off x="8725378" y="1077105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18341894-3D49-446B-AEC7-D584CF29B592}"/>
              </a:ext>
            </a:extLst>
          </p:cNvPr>
          <p:cNvCxnSpPr>
            <a:cxnSpLocks/>
          </p:cNvCxnSpPr>
          <p:nvPr/>
        </p:nvCxnSpPr>
        <p:spPr>
          <a:xfrm flipV="1">
            <a:off x="8751946" y="1265381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B1D32941-FD1B-487A-BAD8-7AD91BA6E463}"/>
              </a:ext>
            </a:extLst>
          </p:cNvPr>
          <p:cNvCxnSpPr>
            <a:cxnSpLocks/>
          </p:cNvCxnSpPr>
          <p:nvPr/>
        </p:nvCxnSpPr>
        <p:spPr>
          <a:xfrm flipH="1" flipV="1">
            <a:off x="8542730" y="434356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558C8E9D-24A7-4BDB-A0E6-C0CA16E719E0}"/>
              </a:ext>
            </a:extLst>
          </p:cNvPr>
          <p:cNvCxnSpPr>
            <a:cxnSpLocks/>
          </p:cNvCxnSpPr>
          <p:nvPr/>
        </p:nvCxnSpPr>
        <p:spPr>
          <a:xfrm flipH="1">
            <a:off x="10135891" y="321241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2DFDE8A-5341-4FCC-864A-51A7CD4FF5B7}"/>
              </a:ext>
            </a:extLst>
          </p:cNvPr>
          <p:cNvCxnSpPr>
            <a:cxnSpLocks/>
          </p:cNvCxnSpPr>
          <p:nvPr/>
        </p:nvCxnSpPr>
        <p:spPr>
          <a:xfrm rot="20700000" flipH="1">
            <a:off x="10197623" y="330893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AE070E6E-92C1-4AD4-84A3-EAA190569271}"/>
              </a:ext>
            </a:extLst>
          </p:cNvPr>
          <p:cNvCxnSpPr>
            <a:cxnSpLocks/>
          </p:cNvCxnSpPr>
          <p:nvPr/>
        </p:nvCxnSpPr>
        <p:spPr>
          <a:xfrm rot="19800000" flipH="1">
            <a:off x="10281934" y="336666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81F6075E-F624-4249-B3C3-97DA392B8964}"/>
              </a:ext>
            </a:extLst>
          </p:cNvPr>
          <p:cNvCxnSpPr>
            <a:cxnSpLocks/>
          </p:cNvCxnSpPr>
          <p:nvPr/>
        </p:nvCxnSpPr>
        <p:spPr>
          <a:xfrm rot="18900000" flipH="1">
            <a:off x="10376696" y="339823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34E7B187-68A1-425C-A5BA-78652936CA32}"/>
              </a:ext>
            </a:extLst>
          </p:cNvPr>
          <p:cNvCxnSpPr>
            <a:cxnSpLocks/>
          </p:cNvCxnSpPr>
          <p:nvPr/>
        </p:nvCxnSpPr>
        <p:spPr>
          <a:xfrm rot="18000000" flipH="1">
            <a:off x="10488914" y="343202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B63F68D-27E2-4AAD-9C72-3EFDA7743143}"/>
              </a:ext>
            </a:extLst>
          </p:cNvPr>
          <p:cNvCxnSpPr>
            <a:cxnSpLocks/>
          </p:cNvCxnSpPr>
          <p:nvPr/>
        </p:nvCxnSpPr>
        <p:spPr>
          <a:xfrm rot="17100000" flipH="1">
            <a:off x="10592642" y="3408115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DB90E1CF-EFCF-477C-A1EA-AF4680194544}"/>
              </a:ext>
            </a:extLst>
          </p:cNvPr>
          <p:cNvCxnSpPr>
            <a:cxnSpLocks/>
          </p:cNvCxnSpPr>
          <p:nvPr/>
        </p:nvCxnSpPr>
        <p:spPr>
          <a:xfrm>
            <a:off x="10849476" y="3208856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79046289-179E-490F-B954-547BB5816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97407" y="338152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01CCBD04-E369-414E-98CF-33C3DEE39799}"/>
              </a:ext>
            </a:extLst>
          </p:cNvPr>
          <p:cNvCxnSpPr>
            <a:cxnSpLocks/>
          </p:cNvCxnSpPr>
          <p:nvPr/>
        </p:nvCxnSpPr>
        <p:spPr>
          <a:xfrm rot="15300000" flipH="1">
            <a:off x="10772972" y="331145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B90AE341-8C4F-44C3-B165-79C17FBB852A}"/>
              </a:ext>
            </a:extLst>
          </p:cNvPr>
          <p:cNvCxnSpPr>
            <a:cxnSpLocks/>
          </p:cNvCxnSpPr>
          <p:nvPr/>
        </p:nvCxnSpPr>
        <p:spPr>
          <a:xfrm flipV="1">
            <a:off x="11502284" y="3879056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Arc 586">
            <a:extLst>
              <a:ext uri="{FF2B5EF4-FFF2-40B4-BE49-F238E27FC236}">
                <a16:creationId xmlns:a16="http://schemas.microsoft.com/office/drawing/2014/main" id="{48E5ACEC-B591-4068-AF99-D9CA4B597D04}"/>
              </a:ext>
            </a:extLst>
          </p:cNvPr>
          <p:cNvSpPr/>
          <p:nvPr/>
        </p:nvSpPr>
        <p:spPr>
          <a:xfrm rot="5400000">
            <a:off x="10035629" y="2400713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1795DFBF-86A8-4797-A651-9B02157986B2}"/>
              </a:ext>
            </a:extLst>
          </p:cNvPr>
          <p:cNvCxnSpPr>
            <a:cxnSpLocks/>
          </p:cNvCxnSpPr>
          <p:nvPr/>
        </p:nvCxnSpPr>
        <p:spPr>
          <a:xfrm>
            <a:off x="8538162" y="4680998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8170976B-4E38-4A12-A6D5-F845D511EA5E}"/>
              </a:ext>
            </a:extLst>
          </p:cNvPr>
          <p:cNvCxnSpPr>
            <a:cxnSpLocks/>
          </p:cNvCxnSpPr>
          <p:nvPr/>
        </p:nvCxnSpPr>
        <p:spPr>
          <a:xfrm flipV="1">
            <a:off x="8781180" y="5802499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B473D63D-B7B9-427E-A6F8-3297E187B87D}"/>
              </a:ext>
            </a:extLst>
          </p:cNvPr>
          <p:cNvCxnSpPr>
            <a:cxnSpLocks/>
          </p:cNvCxnSpPr>
          <p:nvPr/>
        </p:nvCxnSpPr>
        <p:spPr>
          <a:xfrm>
            <a:off x="8749906" y="5708379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F1A1154D-1659-416D-9D39-94AB9081D76D}"/>
              </a:ext>
            </a:extLst>
          </p:cNvPr>
          <p:cNvCxnSpPr>
            <a:cxnSpLocks/>
          </p:cNvCxnSpPr>
          <p:nvPr/>
        </p:nvCxnSpPr>
        <p:spPr>
          <a:xfrm>
            <a:off x="8723986" y="5319533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/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/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/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6" name="Oval 595">
            <a:extLst>
              <a:ext uri="{FF2B5EF4-FFF2-40B4-BE49-F238E27FC236}">
                <a16:creationId xmlns:a16="http://schemas.microsoft.com/office/drawing/2014/main" id="{92D1D8DE-AB7F-4FFE-A462-64BEDE392D4E}"/>
              </a:ext>
            </a:extLst>
          </p:cNvPr>
          <p:cNvSpPr/>
          <p:nvPr/>
        </p:nvSpPr>
        <p:spPr>
          <a:xfrm>
            <a:off x="10825210" y="50791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427BBB68-5CC8-445F-8B7C-63B051C49368}"/>
              </a:ext>
            </a:extLst>
          </p:cNvPr>
          <p:cNvCxnSpPr>
            <a:cxnSpLocks/>
          </p:cNvCxnSpPr>
          <p:nvPr/>
        </p:nvCxnSpPr>
        <p:spPr>
          <a:xfrm flipV="1">
            <a:off x="8750554" y="5507809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D941ABC-30DE-464E-A7C7-666EEE8BE08F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4676784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30167FC4-BC00-45BF-801A-3DAB8474F01B}"/>
              </a:ext>
            </a:extLst>
          </p:cNvPr>
          <p:cNvCxnSpPr>
            <a:cxnSpLocks/>
          </p:cNvCxnSpPr>
          <p:nvPr/>
        </p:nvCxnSpPr>
        <p:spPr>
          <a:xfrm>
            <a:off x="8547852" y="4683515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F7C1DF01-2B3B-4989-AA0A-DED31BAB8AD9}"/>
              </a:ext>
            </a:extLst>
          </p:cNvPr>
          <p:cNvCxnSpPr>
            <a:cxnSpLocks/>
          </p:cNvCxnSpPr>
          <p:nvPr/>
        </p:nvCxnSpPr>
        <p:spPr>
          <a:xfrm flipH="1">
            <a:off x="9733442" y="5039139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7" name="Picture 606">
            <a:extLst>
              <a:ext uri="{FF2B5EF4-FFF2-40B4-BE49-F238E27FC236}">
                <a16:creationId xmlns:a16="http://schemas.microsoft.com/office/drawing/2014/main" id="{76FA866F-67C1-4D4D-9674-ABF9BDF4D7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5202353"/>
            <a:ext cx="597182" cy="465535"/>
          </a:xfrm>
          <a:prstGeom prst="rect">
            <a:avLst/>
          </a:prstGeom>
        </p:spPr>
      </p:pic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69DB1E92-105D-45B5-8E91-135583BC14A8}"/>
              </a:ext>
            </a:extLst>
          </p:cNvPr>
          <p:cNvCxnSpPr>
            <a:cxnSpLocks/>
          </p:cNvCxnSpPr>
          <p:nvPr/>
        </p:nvCxnSpPr>
        <p:spPr>
          <a:xfrm flipH="1">
            <a:off x="10135891" y="5101450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3F4A83E6-042E-460C-B114-D8F0196DDCCA}"/>
              </a:ext>
            </a:extLst>
          </p:cNvPr>
          <p:cNvCxnSpPr>
            <a:cxnSpLocks/>
          </p:cNvCxnSpPr>
          <p:nvPr/>
        </p:nvCxnSpPr>
        <p:spPr>
          <a:xfrm>
            <a:off x="10849476" y="5097889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B065D9D7-7A1F-4CED-8A4F-52C412DF83CC}"/>
              </a:ext>
            </a:extLst>
          </p:cNvPr>
          <p:cNvCxnSpPr>
            <a:cxnSpLocks/>
            <a:endCxn id="618" idx="0"/>
          </p:cNvCxnSpPr>
          <p:nvPr/>
        </p:nvCxnSpPr>
        <p:spPr>
          <a:xfrm>
            <a:off x="9139559" y="5142880"/>
            <a:ext cx="2366861" cy="463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D424DE1-F9BA-4981-ADCB-9EE54857289C}"/>
              </a:ext>
            </a:extLst>
          </p:cNvPr>
          <p:cNvCxnSpPr>
            <a:cxnSpLocks/>
          </p:cNvCxnSpPr>
          <p:nvPr/>
        </p:nvCxnSpPr>
        <p:spPr>
          <a:xfrm flipV="1">
            <a:off x="11502284" y="5768089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Arc 617">
            <a:extLst>
              <a:ext uri="{FF2B5EF4-FFF2-40B4-BE49-F238E27FC236}">
                <a16:creationId xmlns:a16="http://schemas.microsoft.com/office/drawing/2014/main" id="{B5D51C6C-1570-4D2A-9725-D38EAB201675}"/>
              </a:ext>
            </a:extLst>
          </p:cNvPr>
          <p:cNvSpPr/>
          <p:nvPr/>
        </p:nvSpPr>
        <p:spPr>
          <a:xfrm rot="5400000">
            <a:off x="10032958" y="4285191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139DE83F-3D16-4B45-BE30-DC1369CB6C49}"/>
              </a:ext>
            </a:extLst>
          </p:cNvPr>
          <p:cNvCxnSpPr>
            <a:cxnSpLocks/>
          </p:cNvCxnSpPr>
          <p:nvPr/>
        </p:nvCxnSpPr>
        <p:spPr>
          <a:xfrm>
            <a:off x="9576744" y="5705948"/>
            <a:ext cx="1241458" cy="2249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A789B4E8-FEEA-4895-B070-C000AFCDDF0E}"/>
              </a:ext>
            </a:extLst>
          </p:cNvPr>
          <p:cNvCxnSpPr>
            <a:cxnSpLocks/>
          </p:cNvCxnSpPr>
          <p:nvPr/>
        </p:nvCxnSpPr>
        <p:spPr>
          <a:xfrm>
            <a:off x="9737521" y="5422686"/>
            <a:ext cx="403123" cy="73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281DCA-D11E-4FCA-970D-30A273EDA3F5}"/>
              </a:ext>
            </a:extLst>
          </p:cNvPr>
          <p:cNvCxnSpPr>
            <a:cxnSpLocks/>
          </p:cNvCxnSpPr>
          <p:nvPr/>
        </p:nvCxnSpPr>
        <p:spPr>
          <a:xfrm flipV="1">
            <a:off x="9665494" y="5426869"/>
            <a:ext cx="80962" cy="5000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99B3B9A4-72DA-4B41-B758-F9228A40B30F}"/>
              </a:ext>
            </a:extLst>
          </p:cNvPr>
          <p:cNvSpPr/>
          <p:nvPr/>
        </p:nvSpPr>
        <p:spPr>
          <a:xfrm rot="671172">
            <a:off x="10020612" y="6729092"/>
            <a:ext cx="2733" cy="81"/>
          </a:xfrm>
          <a:custGeom>
            <a:avLst/>
            <a:gdLst>
              <a:gd name="connsiteX0" fmla="*/ 0 w 2733"/>
              <a:gd name="connsiteY0" fmla="*/ 0 h 81"/>
              <a:gd name="connsiteX1" fmla="*/ 2733 w 2733"/>
              <a:gd name="connsiteY1" fmla="*/ 1 h 81"/>
              <a:gd name="connsiteX2" fmla="*/ 996 w 2733"/>
              <a:gd name="connsiteY2" fmla="*/ 81 h 81"/>
              <a:gd name="connsiteX3" fmla="*/ 0 w 2733"/>
              <a:gd name="connsiteY3" fmla="*/ 0 h 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" h="81">
                <a:moveTo>
                  <a:pt x="0" y="0"/>
                </a:moveTo>
                <a:lnTo>
                  <a:pt x="2733" y="1"/>
                </a:lnTo>
                <a:lnTo>
                  <a:pt x="996" y="8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9F8A689B-A9F0-40D3-AB87-AE546968BC8D}"/>
              </a:ext>
            </a:extLst>
          </p:cNvPr>
          <p:cNvCxnSpPr>
            <a:cxnSpLocks/>
          </p:cNvCxnSpPr>
          <p:nvPr/>
        </p:nvCxnSpPr>
        <p:spPr>
          <a:xfrm flipV="1">
            <a:off x="8780161" y="1542837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BEBDC03E-2737-4456-9658-5A8B21E05119}"/>
              </a:ext>
            </a:extLst>
          </p:cNvPr>
          <p:cNvCxnSpPr>
            <a:cxnSpLocks/>
          </p:cNvCxnSpPr>
          <p:nvPr/>
        </p:nvCxnSpPr>
        <p:spPr>
          <a:xfrm flipV="1">
            <a:off x="11501265" y="1508427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28610361-2261-4736-8BC9-9410A3D96BD9}"/>
              </a:ext>
            </a:extLst>
          </p:cNvPr>
          <p:cNvCxnSpPr>
            <a:cxnSpLocks/>
          </p:cNvCxnSpPr>
          <p:nvPr/>
        </p:nvCxnSpPr>
        <p:spPr>
          <a:xfrm>
            <a:off x="8545795" y="439444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/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blipFill>
                <a:blip r:embed="rId18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" name="Oval 702">
            <a:extLst>
              <a:ext uri="{FF2B5EF4-FFF2-40B4-BE49-F238E27FC236}">
                <a16:creationId xmlns:a16="http://schemas.microsoft.com/office/drawing/2014/main" id="{BB01844F-1386-4DAB-A03F-36B72411A1A4}"/>
              </a:ext>
            </a:extLst>
          </p:cNvPr>
          <p:cNvSpPr/>
          <p:nvPr/>
        </p:nvSpPr>
        <p:spPr>
          <a:xfrm>
            <a:off x="10832843" y="8375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E6DAE2E-AB23-4FC4-B773-2D958D0DEE9B}"/>
              </a:ext>
            </a:extLst>
          </p:cNvPr>
          <p:cNvSpPr/>
          <p:nvPr/>
        </p:nvSpPr>
        <p:spPr>
          <a:xfrm>
            <a:off x="3996713" y="2047813"/>
            <a:ext cx="3533312" cy="11274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>
            <a:off x="3996713" y="3175266"/>
            <a:ext cx="35333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6325694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CD9AF622-6B0D-4129-8AA3-1CDB7C6CC890}"/>
              </a:ext>
            </a:extLst>
          </p:cNvPr>
          <p:cNvSpPr/>
          <p:nvPr/>
        </p:nvSpPr>
        <p:spPr>
          <a:xfrm>
            <a:off x="2869249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3996713" y="2049298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A75E61-52CC-47C2-8372-49FB32C53399}"/>
              </a:ext>
            </a:extLst>
          </p:cNvPr>
          <p:cNvCxnSpPr>
            <a:cxnSpLocks/>
          </p:cNvCxnSpPr>
          <p:nvPr/>
        </p:nvCxnSpPr>
        <p:spPr>
          <a:xfrm>
            <a:off x="4861768" y="5594860"/>
            <a:ext cx="18486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FECB091-F4C7-4054-9E75-503E8DAA4103}"/>
              </a:ext>
            </a:extLst>
          </p:cNvPr>
          <p:cNvSpPr/>
          <p:nvPr/>
        </p:nvSpPr>
        <p:spPr>
          <a:xfrm>
            <a:off x="3734304" y="4467396"/>
            <a:ext cx="4103574" cy="1127464"/>
          </a:xfrm>
          <a:custGeom>
            <a:avLst/>
            <a:gdLst>
              <a:gd name="connsiteX0" fmla="*/ 2254928 w 4103574"/>
              <a:gd name="connsiteY0" fmla="*/ 0 h 1127464"/>
              <a:gd name="connsiteX1" fmla="*/ 2976110 w 4103574"/>
              <a:gd name="connsiteY1" fmla="*/ 0 h 1127464"/>
              <a:gd name="connsiteX2" fmla="*/ 4103574 w 4103574"/>
              <a:gd name="connsiteY2" fmla="*/ 0 h 1127464"/>
              <a:gd name="connsiteX3" fmla="*/ 2976110 w 4103574"/>
              <a:gd name="connsiteY3" fmla="*/ 1127464 h 1127464"/>
              <a:gd name="connsiteX4" fmla="*/ 2178873 w 4103574"/>
              <a:gd name="connsiteY4" fmla="*/ 797238 h 1127464"/>
              <a:gd name="connsiteX5" fmla="*/ 2051787 w 4103574"/>
              <a:gd name="connsiteY5" fmla="*/ 643209 h 1127464"/>
              <a:gd name="connsiteX6" fmla="*/ 2062375 w 4103574"/>
              <a:gd name="connsiteY6" fmla="*/ 630376 h 1127464"/>
              <a:gd name="connsiteX7" fmla="*/ 2254928 w 4103574"/>
              <a:gd name="connsiteY7" fmla="*/ 0 h 1127464"/>
              <a:gd name="connsiteX8" fmla="*/ 0 w 4103574"/>
              <a:gd name="connsiteY8" fmla="*/ 0 h 1127464"/>
              <a:gd name="connsiteX9" fmla="*/ 1127464 w 4103574"/>
              <a:gd name="connsiteY9" fmla="*/ 0 h 1127464"/>
              <a:gd name="connsiteX10" fmla="*/ 1848646 w 4103574"/>
              <a:gd name="connsiteY10" fmla="*/ 0 h 1127464"/>
              <a:gd name="connsiteX11" fmla="*/ 2041199 w 4103574"/>
              <a:gd name="connsiteY11" fmla="*/ 630376 h 1127464"/>
              <a:gd name="connsiteX12" fmla="*/ 2051787 w 4103574"/>
              <a:gd name="connsiteY12" fmla="*/ 643209 h 1127464"/>
              <a:gd name="connsiteX13" fmla="*/ 1924702 w 4103574"/>
              <a:gd name="connsiteY13" fmla="*/ 797238 h 1127464"/>
              <a:gd name="connsiteX14" fmla="*/ 1127464 w 4103574"/>
              <a:gd name="connsiteY14" fmla="*/ 1127464 h 1127464"/>
              <a:gd name="connsiteX15" fmla="*/ 0 w 4103574"/>
              <a:gd name="connsiteY15" fmla="*/ 0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03574" h="1127464">
                <a:moveTo>
                  <a:pt x="2254928" y="0"/>
                </a:moveTo>
                <a:lnTo>
                  <a:pt x="2976110" y="0"/>
                </a:lnTo>
                <a:lnTo>
                  <a:pt x="4103574" y="0"/>
                </a:lnTo>
                <a:cubicBezTo>
                  <a:pt x="4103574" y="622681"/>
                  <a:pt x="3598791" y="1127464"/>
                  <a:pt x="2976110" y="1127464"/>
                </a:cubicBezTo>
                <a:cubicBezTo>
                  <a:pt x="2664770" y="1127464"/>
                  <a:pt x="2382904" y="1001269"/>
                  <a:pt x="2178873" y="797238"/>
                </a:cubicBezTo>
                <a:lnTo>
                  <a:pt x="2051787" y="643209"/>
                </a:lnTo>
                <a:lnTo>
                  <a:pt x="2062375" y="630376"/>
                </a:lnTo>
                <a:cubicBezTo>
                  <a:pt x="2183943" y="450432"/>
                  <a:pt x="2254928" y="233506"/>
                  <a:pt x="2254928" y="0"/>
                </a:cubicBezTo>
                <a:close/>
                <a:moveTo>
                  <a:pt x="0" y="0"/>
                </a:moveTo>
                <a:lnTo>
                  <a:pt x="1127464" y="0"/>
                </a:lnTo>
                <a:lnTo>
                  <a:pt x="1848646" y="0"/>
                </a:lnTo>
                <a:cubicBezTo>
                  <a:pt x="1848646" y="233506"/>
                  <a:pt x="1919631" y="450432"/>
                  <a:pt x="2041199" y="630376"/>
                </a:cubicBezTo>
                <a:lnTo>
                  <a:pt x="2051787" y="643209"/>
                </a:lnTo>
                <a:lnTo>
                  <a:pt x="1924702" y="797238"/>
                </a:lnTo>
                <a:cubicBezTo>
                  <a:pt x="1720670" y="1001269"/>
                  <a:pt x="1438804" y="1127464"/>
                  <a:pt x="1127464" y="1127464"/>
                </a:cubicBezTo>
                <a:cubicBezTo>
                  <a:pt x="504783" y="1127464"/>
                  <a:pt x="0" y="622681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D185FB-CE86-43D2-8C3C-7D4685081707}"/>
              </a:ext>
            </a:extLst>
          </p:cNvPr>
          <p:cNvCxnSpPr>
            <a:cxnSpLocks/>
          </p:cNvCxnSpPr>
          <p:nvPr/>
        </p:nvCxnSpPr>
        <p:spPr>
          <a:xfrm flipV="1">
            <a:off x="4861768" y="4467396"/>
            <a:ext cx="1848646" cy="149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30AF6EF-891F-469A-A3B4-17B60645E3B8}"/>
              </a:ext>
            </a:extLst>
          </p:cNvPr>
          <p:cNvSpPr/>
          <p:nvPr/>
        </p:nvSpPr>
        <p:spPr>
          <a:xfrm>
            <a:off x="4861768" y="5108807"/>
            <a:ext cx="1848646" cy="486054"/>
          </a:xfrm>
          <a:custGeom>
            <a:avLst/>
            <a:gdLst>
              <a:gd name="connsiteX0" fmla="*/ 922839 w 1848646"/>
              <a:gd name="connsiteY0" fmla="*/ 0 h 486054"/>
              <a:gd name="connsiteX1" fmla="*/ 1051409 w 1848646"/>
              <a:gd name="connsiteY1" fmla="*/ 155828 h 486054"/>
              <a:gd name="connsiteX2" fmla="*/ 1848646 w 1848646"/>
              <a:gd name="connsiteY2" fmla="*/ 486054 h 486054"/>
              <a:gd name="connsiteX3" fmla="*/ 0 w 1848646"/>
              <a:gd name="connsiteY3" fmla="*/ 486054 h 486054"/>
              <a:gd name="connsiteX4" fmla="*/ 852529 w 1848646"/>
              <a:gd name="connsiteY4" fmla="*/ 96432 h 48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646" h="486054">
                <a:moveTo>
                  <a:pt x="922839" y="0"/>
                </a:moveTo>
                <a:lnTo>
                  <a:pt x="1051409" y="155828"/>
                </a:lnTo>
                <a:cubicBezTo>
                  <a:pt x="1255440" y="359859"/>
                  <a:pt x="1537306" y="486054"/>
                  <a:pt x="1848646" y="486054"/>
                </a:cubicBezTo>
                <a:lnTo>
                  <a:pt x="0" y="486054"/>
                </a:lnTo>
                <a:cubicBezTo>
                  <a:pt x="340529" y="486054"/>
                  <a:pt x="645798" y="335088"/>
                  <a:pt x="852529" y="9643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79A2C2-C4FA-4D9C-878F-CD4BD22A4200}"/>
              </a:ext>
            </a:extLst>
          </p:cNvPr>
          <p:cNvSpPr/>
          <p:nvPr/>
        </p:nvSpPr>
        <p:spPr>
          <a:xfrm>
            <a:off x="4682389" y="2301547"/>
            <a:ext cx="3533312" cy="1127453"/>
          </a:xfrm>
          <a:custGeom>
            <a:avLst/>
            <a:gdLst>
              <a:gd name="connsiteX0" fmla="*/ 0 w 3533312"/>
              <a:gd name="connsiteY0" fmla="*/ 0 h 1127453"/>
              <a:gd name="connsiteX1" fmla="*/ 3533312 w 3533312"/>
              <a:gd name="connsiteY1" fmla="*/ 0 h 1127453"/>
              <a:gd name="connsiteX2" fmla="*/ 3533312 w 3533312"/>
              <a:gd name="connsiteY2" fmla="*/ 1127453 h 1127453"/>
              <a:gd name="connsiteX3" fmla="*/ 525034 w 3533312"/>
              <a:gd name="connsiteY3" fmla="*/ 1127453 h 1127453"/>
              <a:gd name="connsiteX4" fmla="*/ 0 w 3533312"/>
              <a:gd name="connsiteY4" fmla="*/ 876349 h 112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312" h="1127453">
                <a:moveTo>
                  <a:pt x="0" y="0"/>
                </a:moveTo>
                <a:lnTo>
                  <a:pt x="3533312" y="0"/>
                </a:lnTo>
                <a:lnTo>
                  <a:pt x="3533312" y="1127453"/>
                </a:lnTo>
                <a:lnTo>
                  <a:pt x="525034" y="1127453"/>
                </a:lnTo>
                <a:lnTo>
                  <a:pt x="0" y="8763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07423" y="3429000"/>
            <a:ext cx="300827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7068520" y="1174072"/>
            <a:ext cx="2254928" cy="2254928"/>
          </a:xfrm>
          <a:prstGeom prst="pie">
            <a:avLst>
              <a:gd name="adj1" fmla="val 3981899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07D089-11DF-481B-94FC-BF4C79085293}"/>
              </a:ext>
            </a:extLst>
          </p:cNvPr>
          <p:cNvSpPr/>
          <p:nvPr/>
        </p:nvSpPr>
        <p:spPr>
          <a:xfrm>
            <a:off x="3554925" y="2301536"/>
            <a:ext cx="2254928" cy="1059406"/>
          </a:xfrm>
          <a:custGeom>
            <a:avLst/>
            <a:gdLst>
              <a:gd name="connsiteX0" fmla="*/ 0 w 2254928"/>
              <a:gd name="connsiteY0" fmla="*/ 0 h 1059406"/>
              <a:gd name="connsiteX1" fmla="*/ 1127464 w 2254928"/>
              <a:gd name="connsiteY1" fmla="*/ 0 h 1059406"/>
              <a:gd name="connsiteX2" fmla="*/ 2254928 w 2254928"/>
              <a:gd name="connsiteY2" fmla="*/ 0 h 1059406"/>
              <a:gd name="connsiteX3" fmla="*/ 1566324 w 2254928"/>
              <a:gd name="connsiteY3" fmla="*/ 1038862 h 1059406"/>
              <a:gd name="connsiteX4" fmla="*/ 1510195 w 2254928"/>
              <a:gd name="connsiteY4" fmla="*/ 1059406 h 1059406"/>
              <a:gd name="connsiteX5" fmla="*/ 66967 w 2254928"/>
              <a:gd name="connsiteY5" fmla="*/ 369163 h 1059406"/>
              <a:gd name="connsiteX6" fmla="*/ 22906 w 2254928"/>
              <a:gd name="connsiteY6" fmla="*/ 227223 h 1059406"/>
              <a:gd name="connsiteX7" fmla="*/ 0 w 2254928"/>
              <a:gd name="connsiteY7" fmla="*/ 0 h 105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4928" h="1059406">
                <a:moveTo>
                  <a:pt x="0" y="0"/>
                </a:moveTo>
                <a:lnTo>
                  <a:pt x="1127464" y="0"/>
                </a:lnTo>
                <a:lnTo>
                  <a:pt x="2254928" y="0"/>
                </a:lnTo>
                <a:cubicBezTo>
                  <a:pt x="2254928" y="467011"/>
                  <a:pt x="1970988" y="867704"/>
                  <a:pt x="1566324" y="1038862"/>
                </a:cubicBezTo>
                <a:lnTo>
                  <a:pt x="1510195" y="1059406"/>
                </a:lnTo>
                <a:lnTo>
                  <a:pt x="66967" y="369163"/>
                </a:lnTo>
                <a:lnTo>
                  <a:pt x="22906" y="227223"/>
                </a:lnTo>
                <a:cubicBezTo>
                  <a:pt x="7887" y="153828"/>
                  <a:pt x="0" y="77835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4682389" y="2303032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17A6C6-D952-4768-87FF-8CD19C2BC04F}"/>
              </a:ext>
            </a:extLst>
          </p:cNvPr>
          <p:cNvCxnSpPr>
            <a:cxnSpLocks/>
          </p:cNvCxnSpPr>
          <p:nvPr/>
        </p:nvCxnSpPr>
        <p:spPr>
          <a:xfrm>
            <a:off x="2076450" y="1917022"/>
            <a:ext cx="7677150" cy="36671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55845F-93A4-47DE-B3CC-43F7B5066B7C}"/>
              </a:ext>
            </a:extLst>
          </p:cNvPr>
          <p:cNvSpPr/>
          <p:nvPr/>
        </p:nvSpPr>
        <p:spPr>
          <a:xfrm>
            <a:off x="6404592" y="2533650"/>
            <a:ext cx="853458" cy="1371600"/>
          </a:xfrm>
          <a:custGeom>
            <a:avLst/>
            <a:gdLst>
              <a:gd name="connsiteX0" fmla="*/ 405783 w 853458"/>
              <a:gd name="connsiteY0" fmla="*/ 0 h 1371600"/>
              <a:gd name="connsiteX1" fmla="*/ 34308 w 853458"/>
              <a:gd name="connsiteY1" fmla="*/ 561975 h 1371600"/>
              <a:gd name="connsiteX2" fmla="*/ 62883 w 853458"/>
              <a:gd name="connsiteY2" fmla="*/ 1047750 h 1371600"/>
              <a:gd name="connsiteX3" fmla="*/ 443883 w 853458"/>
              <a:gd name="connsiteY3" fmla="*/ 1304925 h 1371600"/>
              <a:gd name="connsiteX4" fmla="*/ 853458 w 853458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58" h="1371600">
                <a:moveTo>
                  <a:pt x="405783" y="0"/>
                </a:moveTo>
                <a:cubicBezTo>
                  <a:pt x="248620" y="193675"/>
                  <a:pt x="91458" y="387350"/>
                  <a:pt x="34308" y="561975"/>
                </a:cubicBezTo>
                <a:cubicBezTo>
                  <a:pt x="-22842" y="736600"/>
                  <a:pt x="-5379" y="923925"/>
                  <a:pt x="62883" y="1047750"/>
                </a:cubicBezTo>
                <a:cubicBezTo>
                  <a:pt x="131145" y="1171575"/>
                  <a:pt x="312120" y="1250950"/>
                  <a:pt x="443883" y="1304925"/>
                </a:cubicBezTo>
                <a:cubicBezTo>
                  <a:pt x="575646" y="1358900"/>
                  <a:pt x="753446" y="1312863"/>
                  <a:pt x="853458" y="137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CDC3F71-8BFD-4DB5-8DBE-56ED4705043F}"/>
              </a:ext>
            </a:extLst>
          </p:cNvPr>
          <p:cNvSpPr/>
          <p:nvPr/>
        </p:nvSpPr>
        <p:spPr>
          <a:xfrm>
            <a:off x="5934075" y="3905250"/>
            <a:ext cx="1295400" cy="70995"/>
          </a:xfrm>
          <a:custGeom>
            <a:avLst/>
            <a:gdLst>
              <a:gd name="connsiteX0" fmla="*/ 1295400 w 1295400"/>
              <a:gd name="connsiteY0" fmla="*/ 0 h 70995"/>
              <a:gd name="connsiteX1" fmla="*/ 0 w 1295400"/>
              <a:gd name="connsiteY1" fmla="*/ 57150 h 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 h="70995">
                <a:moveTo>
                  <a:pt x="1295400" y="0"/>
                </a:moveTo>
                <a:cubicBezTo>
                  <a:pt x="702469" y="47625"/>
                  <a:pt x="109538" y="95250"/>
                  <a:pt x="0" y="57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D27447-4042-4340-AA90-FE69D6793C3C}"/>
              </a:ext>
            </a:extLst>
          </p:cNvPr>
          <p:cNvCxnSpPr>
            <a:cxnSpLocks/>
          </p:cNvCxnSpPr>
          <p:nvPr/>
        </p:nvCxnSpPr>
        <p:spPr>
          <a:xfrm rot="18900000" flipV="1">
            <a:off x="4923438" y="1816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07B151-B4D6-4493-9096-E18452917569}"/>
              </a:ext>
            </a:extLst>
          </p:cNvPr>
          <p:cNvCxnSpPr>
            <a:cxnSpLocks/>
          </p:cNvCxnSpPr>
          <p:nvPr/>
        </p:nvCxnSpPr>
        <p:spPr>
          <a:xfrm rot="19800000" flipV="1">
            <a:off x="4816082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E422B-D3AD-4998-9E04-D30604A19AB3}"/>
              </a:ext>
            </a:extLst>
          </p:cNvPr>
          <p:cNvCxnSpPr>
            <a:cxnSpLocks/>
          </p:cNvCxnSpPr>
          <p:nvPr/>
        </p:nvCxnSpPr>
        <p:spPr>
          <a:xfrm rot="20700000" flipV="1">
            <a:off x="4387018" y="146530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38F33-5F59-4108-B958-F6F1D2613787}"/>
              </a:ext>
            </a:extLst>
          </p:cNvPr>
          <p:cNvCxnSpPr>
            <a:cxnSpLocks/>
          </p:cNvCxnSpPr>
          <p:nvPr/>
        </p:nvCxnSpPr>
        <p:spPr>
          <a:xfrm flipV="1">
            <a:off x="3640794" y="116887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057938-7B43-4FE6-8150-B7C3763A4531}"/>
              </a:ext>
            </a:extLst>
          </p:cNvPr>
          <p:cNvSpPr/>
          <p:nvPr/>
        </p:nvSpPr>
        <p:spPr>
          <a:xfrm>
            <a:off x="3648075" y="2468123"/>
            <a:ext cx="3181350" cy="103627"/>
          </a:xfrm>
          <a:custGeom>
            <a:avLst/>
            <a:gdLst>
              <a:gd name="connsiteX0" fmla="*/ 3181350 w 3181350"/>
              <a:gd name="connsiteY0" fmla="*/ 46477 h 103627"/>
              <a:gd name="connsiteX1" fmla="*/ 0 w 3181350"/>
              <a:gd name="connsiteY1" fmla="*/ 103627 h 10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03627">
                <a:moveTo>
                  <a:pt x="3181350" y="46477"/>
                </a:moveTo>
                <a:cubicBezTo>
                  <a:pt x="1701006" y="-1148"/>
                  <a:pt x="220662" y="-48773"/>
                  <a:pt x="0" y="1036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1D2AC6-6BDB-4111-BFCA-BD73C82DC92A}"/>
              </a:ext>
            </a:extLst>
          </p:cNvPr>
          <p:cNvSpPr/>
          <p:nvPr/>
        </p:nvSpPr>
        <p:spPr>
          <a:xfrm>
            <a:off x="5895975" y="3914775"/>
            <a:ext cx="1343025" cy="19050"/>
          </a:xfrm>
          <a:custGeom>
            <a:avLst/>
            <a:gdLst>
              <a:gd name="connsiteX0" fmla="*/ 0 w 1343025"/>
              <a:gd name="connsiteY0" fmla="*/ 19050 h 19050"/>
              <a:gd name="connsiteX1" fmla="*/ 1343025 w 13430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9050">
                <a:moveTo>
                  <a:pt x="0" y="19050"/>
                </a:moveTo>
                <a:lnTo>
                  <a:pt x="13430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930FFE-8916-49D2-BA1C-C9B089E86D81}"/>
              </a:ext>
            </a:extLst>
          </p:cNvPr>
          <p:cNvCxnSpPr>
            <a:cxnSpLocks/>
          </p:cNvCxnSpPr>
          <p:nvPr/>
        </p:nvCxnSpPr>
        <p:spPr>
          <a:xfrm rot="17100000" flipV="1">
            <a:off x="4186569" y="181397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CA343A-D80F-49FD-A006-0D7D66344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5054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E5FA5-1864-41F2-B10C-051135AD7F75}"/>
              </a:ext>
            </a:extLst>
          </p:cNvPr>
          <p:cNvCxnSpPr>
            <a:cxnSpLocks/>
          </p:cNvCxnSpPr>
          <p:nvPr/>
        </p:nvCxnSpPr>
        <p:spPr>
          <a:xfrm rot="15300000" flipV="1">
            <a:off x="3843268" y="146424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861CCE-C773-4987-A20C-57082555D951}"/>
              </a:ext>
            </a:extLst>
          </p:cNvPr>
          <p:cNvCxnSpPr>
            <a:cxnSpLocks/>
          </p:cNvCxnSpPr>
          <p:nvPr/>
        </p:nvCxnSpPr>
        <p:spPr>
          <a:xfrm rot="14400000" flipV="1">
            <a:off x="4043673" y="1142652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840C7-609F-4B37-9E1A-340B2D8539F5}"/>
              </a:ext>
            </a:extLst>
          </p:cNvPr>
          <p:cNvSpPr/>
          <p:nvPr/>
        </p:nvSpPr>
        <p:spPr>
          <a:xfrm>
            <a:off x="5447558" y="2495550"/>
            <a:ext cx="972292" cy="1457325"/>
          </a:xfrm>
          <a:custGeom>
            <a:avLst/>
            <a:gdLst>
              <a:gd name="connsiteX0" fmla="*/ 467467 w 972292"/>
              <a:gd name="connsiteY0" fmla="*/ 1457325 h 1457325"/>
              <a:gd name="connsiteX1" fmla="*/ 742 w 972292"/>
              <a:gd name="connsiteY1" fmla="*/ 1057275 h 1457325"/>
              <a:gd name="connsiteX2" fmla="*/ 562717 w 972292"/>
              <a:gd name="connsiteY2" fmla="*/ 657225 h 1457325"/>
              <a:gd name="connsiteX3" fmla="*/ 972292 w 972292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292" h="1457325">
                <a:moveTo>
                  <a:pt x="467467" y="1457325"/>
                </a:moveTo>
                <a:cubicBezTo>
                  <a:pt x="226167" y="1323975"/>
                  <a:pt x="-15133" y="1190625"/>
                  <a:pt x="742" y="1057275"/>
                </a:cubicBezTo>
                <a:cubicBezTo>
                  <a:pt x="16617" y="923925"/>
                  <a:pt x="400792" y="833437"/>
                  <a:pt x="562717" y="657225"/>
                </a:cubicBezTo>
                <a:cubicBezTo>
                  <a:pt x="724642" y="481013"/>
                  <a:pt x="875455" y="104775"/>
                  <a:pt x="972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6AAA4C-82E3-48EC-9778-F146452800BF}"/>
              </a:ext>
            </a:extLst>
          </p:cNvPr>
          <p:cNvSpPr/>
          <p:nvPr/>
        </p:nvSpPr>
        <p:spPr>
          <a:xfrm>
            <a:off x="7239000" y="2552700"/>
            <a:ext cx="801776" cy="1355816"/>
          </a:xfrm>
          <a:custGeom>
            <a:avLst/>
            <a:gdLst>
              <a:gd name="connsiteX0" fmla="*/ 0 w 801776"/>
              <a:gd name="connsiteY0" fmla="*/ 1352550 h 1355816"/>
              <a:gd name="connsiteX1" fmla="*/ 390525 w 801776"/>
              <a:gd name="connsiteY1" fmla="*/ 1304925 h 1355816"/>
              <a:gd name="connsiteX2" fmla="*/ 704850 w 801776"/>
              <a:gd name="connsiteY2" fmla="*/ 1000125 h 1355816"/>
              <a:gd name="connsiteX3" fmla="*/ 781050 w 801776"/>
              <a:gd name="connsiteY3" fmla="*/ 571500 h 1355816"/>
              <a:gd name="connsiteX4" fmla="*/ 371475 w 801776"/>
              <a:gd name="connsiteY4" fmla="*/ 0 h 135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776" h="1355816">
                <a:moveTo>
                  <a:pt x="0" y="1352550"/>
                </a:moveTo>
                <a:cubicBezTo>
                  <a:pt x="136525" y="1358106"/>
                  <a:pt x="273050" y="1363663"/>
                  <a:pt x="390525" y="1304925"/>
                </a:cubicBezTo>
                <a:cubicBezTo>
                  <a:pt x="508000" y="1246187"/>
                  <a:pt x="639763" y="1122362"/>
                  <a:pt x="704850" y="1000125"/>
                </a:cubicBezTo>
                <a:cubicBezTo>
                  <a:pt x="769937" y="877888"/>
                  <a:pt x="836613" y="738187"/>
                  <a:pt x="781050" y="571500"/>
                </a:cubicBezTo>
                <a:cubicBezTo>
                  <a:pt x="725488" y="404812"/>
                  <a:pt x="548481" y="202406"/>
                  <a:pt x="3714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FAA93-1F24-4A67-A53E-7976D3B80A05}"/>
              </a:ext>
            </a:extLst>
          </p:cNvPr>
          <p:cNvCxnSpPr>
            <a:stCxn id="8" idx="3"/>
            <a:endCxn id="12" idx="4"/>
          </p:cNvCxnSpPr>
          <p:nvPr/>
        </p:nvCxnSpPr>
        <p:spPr>
          <a:xfrm>
            <a:off x="6419850" y="2495550"/>
            <a:ext cx="11906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3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238875" y="114801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942975" y="1128960"/>
            <a:ext cx="825817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123B68-EF02-4E4F-A9E5-0AE37DA2B83A}"/>
              </a:ext>
            </a:extLst>
          </p:cNvPr>
          <p:cNvCxnSpPr>
            <a:cxnSpLocks/>
          </p:cNvCxnSpPr>
          <p:nvPr/>
        </p:nvCxnSpPr>
        <p:spPr>
          <a:xfrm rot="20700000" flipV="1">
            <a:off x="5711637" y="1503074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6EBC2-8D6B-478D-A412-74978E5DFA89}"/>
              </a:ext>
            </a:extLst>
          </p:cNvPr>
          <p:cNvCxnSpPr>
            <a:cxnSpLocks/>
          </p:cNvCxnSpPr>
          <p:nvPr/>
        </p:nvCxnSpPr>
        <p:spPr>
          <a:xfrm rot="19800000" flipV="1">
            <a:off x="5568762" y="1775522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581FC-CCE7-4277-9B30-694F73B4D08D}"/>
              </a:ext>
            </a:extLst>
          </p:cNvPr>
          <p:cNvCxnSpPr>
            <a:cxnSpLocks/>
          </p:cNvCxnSpPr>
          <p:nvPr/>
        </p:nvCxnSpPr>
        <p:spPr>
          <a:xfrm rot="18900000" flipV="1">
            <a:off x="5603574" y="1959318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6D061-615C-485F-B2E3-B98A888F9646}"/>
              </a:ext>
            </a:extLst>
          </p:cNvPr>
          <p:cNvCxnSpPr>
            <a:cxnSpLocks/>
          </p:cNvCxnSpPr>
          <p:nvPr/>
        </p:nvCxnSpPr>
        <p:spPr>
          <a:xfrm rot="18000000" flipV="1">
            <a:off x="5764015" y="200520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35A9D-6A80-42F5-B47A-876545C1ECA8}"/>
              </a:ext>
            </a:extLst>
          </p:cNvPr>
          <p:cNvCxnSpPr>
            <a:cxnSpLocks/>
          </p:cNvCxnSpPr>
          <p:nvPr/>
        </p:nvCxnSpPr>
        <p:spPr>
          <a:xfrm rot="17100000" flipV="1">
            <a:off x="5897351" y="1977783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B1183A-1EE4-4ED5-AE00-0F5AB683DB99}"/>
              </a:ext>
            </a:extLst>
          </p:cNvPr>
          <p:cNvCxnSpPr>
            <a:cxnSpLocks/>
          </p:cNvCxnSpPr>
          <p:nvPr/>
        </p:nvCxnSpPr>
        <p:spPr>
          <a:xfrm>
            <a:off x="3048000" y="4136475"/>
            <a:ext cx="9620250" cy="141684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A44C5-8B7A-496F-ADA0-0D8BA8266B72}"/>
              </a:ext>
            </a:extLst>
          </p:cNvPr>
          <p:cNvCxnSpPr>
            <a:cxnSpLocks/>
          </p:cNvCxnSpPr>
          <p:nvPr/>
        </p:nvCxnSpPr>
        <p:spPr>
          <a:xfrm flipV="1">
            <a:off x="5227748" y="1163006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E7ECC1-EFAD-44EC-BD29-5393827CFF34}"/>
              </a:ext>
            </a:extLst>
          </p:cNvPr>
          <p:cNvCxnSpPr>
            <a:cxnSpLocks/>
          </p:cNvCxnSpPr>
          <p:nvPr/>
        </p:nvCxnSpPr>
        <p:spPr>
          <a:xfrm rot="20700000" flipV="1">
            <a:off x="3345886" y="151807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CF94F6-99F1-4FA3-B595-932286024E27}"/>
              </a:ext>
            </a:extLst>
          </p:cNvPr>
          <p:cNvCxnSpPr>
            <a:cxnSpLocks/>
          </p:cNvCxnSpPr>
          <p:nvPr/>
        </p:nvCxnSpPr>
        <p:spPr>
          <a:xfrm rot="19800000" flipV="1">
            <a:off x="2772140" y="1823029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53DC5-ABB1-4119-B523-51B5AE05EFEB}"/>
              </a:ext>
            </a:extLst>
          </p:cNvPr>
          <p:cNvCxnSpPr>
            <a:cxnSpLocks/>
          </p:cNvCxnSpPr>
          <p:nvPr/>
        </p:nvCxnSpPr>
        <p:spPr>
          <a:xfrm rot="18900000" flipV="1">
            <a:off x="4486532" y="196577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A009A9-4B02-498B-8337-2D1F2147BC56}"/>
              </a:ext>
            </a:extLst>
          </p:cNvPr>
          <p:cNvSpPr/>
          <p:nvPr/>
        </p:nvSpPr>
        <p:spPr>
          <a:xfrm>
            <a:off x="3239123" y="2879766"/>
            <a:ext cx="2288841" cy="1617397"/>
          </a:xfrm>
          <a:custGeom>
            <a:avLst/>
            <a:gdLst>
              <a:gd name="connsiteX0" fmla="*/ 2003833 w 2288841"/>
              <a:gd name="connsiteY0" fmla="*/ 0 h 1617397"/>
              <a:gd name="connsiteX1" fmla="*/ 365038 w 2288841"/>
              <a:gd name="connsiteY1" fmla="*/ 724395 h 1617397"/>
              <a:gd name="connsiteX2" fmla="*/ 157220 w 2288841"/>
              <a:gd name="connsiteY2" fmla="*/ 1264722 h 1617397"/>
              <a:gd name="connsiteX3" fmla="*/ 2288841 w 2288841"/>
              <a:gd name="connsiteY3" fmla="*/ 1579418 h 16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841" h="1617397">
                <a:moveTo>
                  <a:pt x="2003833" y="0"/>
                </a:moveTo>
                <a:cubicBezTo>
                  <a:pt x="1338320" y="256804"/>
                  <a:pt x="672807" y="513608"/>
                  <a:pt x="365038" y="724395"/>
                </a:cubicBezTo>
                <a:cubicBezTo>
                  <a:pt x="57269" y="935182"/>
                  <a:pt x="-163414" y="1122218"/>
                  <a:pt x="157220" y="1264722"/>
                </a:cubicBezTo>
                <a:cubicBezTo>
                  <a:pt x="477854" y="1407226"/>
                  <a:pt x="2151285" y="1726870"/>
                  <a:pt x="2288841" y="157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469075" y="95003"/>
            <a:ext cx="10022775" cy="390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DB77-4630-4F7F-B681-7898794C9EAD}"/>
              </a:ext>
            </a:extLst>
          </p:cNvPr>
          <p:cNvCxnSpPr>
            <a:cxnSpLocks/>
          </p:cNvCxnSpPr>
          <p:nvPr/>
        </p:nvCxnSpPr>
        <p:spPr>
          <a:xfrm>
            <a:off x="362197" y="3621975"/>
            <a:ext cx="10943112" cy="155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6953003" y="1294410"/>
            <a:ext cx="486888" cy="3247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145969" y="3336966"/>
            <a:ext cx="5991101" cy="397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38A982C-2D4C-4427-AFDB-BA08F568E2A4}"/>
              </a:ext>
            </a:extLst>
          </p:cNvPr>
          <p:cNvSpPr/>
          <p:nvPr/>
        </p:nvSpPr>
        <p:spPr>
          <a:xfrm>
            <a:off x="262643" y="2717965"/>
            <a:ext cx="2033649" cy="2033649"/>
          </a:xfrm>
          <a:prstGeom prst="arc">
            <a:avLst>
              <a:gd name="adj1" fmla="val 20206038"/>
              <a:gd name="adj2" fmla="val 5637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CF99EE3-CAA8-48F4-9BF9-4EE903D00157}"/>
              </a:ext>
            </a:extLst>
          </p:cNvPr>
          <p:cNvSpPr/>
          <p:nvPr/>
        </p:nvSpPr>
        <p:spPr>
          <a:xfrm>
            <a:off x="-322217" y="2144190"/>
            <a:ext cx="2955570" cy="2955570"/>
          </a:xfrm>
          <a:prstGeom prst="arc">
            <a:avLst>
              <a:gd name="adj1" fmla="val 20595927"/>
              <a:gd name="adj2" fmla="val 3554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/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/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blipFill>
                <a:blip r:embed="rId5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/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18E64D74-12D9-41C1-BEE5-4B419C9F0FA0}"/>
              </a:ext>
            </a:extLst>
          </p:cNvPr>
          <p:cNvSpPr/>
          <p:nvPr/>
        </p:nvSpPr>
        <p:spPr>
          <a:xfrm>
            <a:off x="6726492" y="720823"/>
            <a:ext cx="1277494" cy="1277494"/>
          </a:xfrm>
          <a:prstGeom prst="arc">
            <a:avLst>
              <a:gd name="adj1" fmla="val 5516475"/>
              <a:gd name="adj2" fmla="val 973513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80314A-4652-4D2E-A0BF-E88B902C938E}"/>
              </a:ext>
            </a:extLst>
          </p:cNvPr>
          <p:cNvSpPr/>
          <p:nvPr/>
        </p:nvSpPr>
        <p:spPr>
          <a:xfrm>
            <a:off x="6314256" y="3917960"/>
            <a:ext cx="1277494" cy="1277494"/>
          </a:xfrm>
          <a:prstGeom prst="arc">
            <a:avLst>
              <a:gd name="adj1" fmla="val 11267107"/>
              <a:gd name="adj2" fmla="val 16681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/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/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blipFill>
                <a:blip r:embed="rId8"/>
                <a:stretch>
                  <a:fillRect l="-2994" r="-479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C00EBAA-FB3D-4316-9608-B84048D2A615}"/>
              </a:ext>
            </a:extLst>
          </p:cNvPr>
          <p:cNvSpPr/>
          <p:nvPr/>
        </p:nvSpPr>
        <p:spPr>
          <a:xfrm>
            <a:off x="-400223" y="2048493"/>
            <a:ext cx="3304903" cy="3304903"/>
          </a:xfrm>
          <a:prstGeom prst="arc">
            <a:avLst>
              <a:gd name="adj1" fmla="val 21440867"/>
              <a:gd name="adj2" fmla="val 5914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/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blipFill>
                <a:blip r:embed="rId9"/>
                <a:stretch>
                  <a:fillRect l="-4950" t="-4444" r="-1287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1E12D-D42E-44CF-AAED-31D208836752}"/>
              </a:ext>
            </a:extLst>
          </p:cNvPr>
          <p:cNvCxnSpPr>
            <a:cxnSpLocks/>
          </p:cNvCxnSpPr>
          <p:nvPr/>
        </p:nvCxnSpPr>
        <p:spPr>
          <a:xfrm>
            <a:off x="736846" y="2357019"/>
            <a:ext cx="235997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088EE-390E-47DF-8520-D7CE7880D850}"/>
              </a:ext>
            </a:extLst>
          </p:cNvPr>
          <p:cNvCxnSpPr>
            <a:cxnSpLocks/>
          </p:cNvCxnSpPr>
          <p:nvPr/>
        </p:nvCxnSpPr>
        <p:spPr>
          <a:xfrm>
            <a:off x="2232733" y="2357020"/>
            <a:ext cx="0" cy="2809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81DAC-B976-4AF3-9D98-110E15C04608}"/>
              </a:ext>
            </a:extLst>
          </p:cNvPr>
          <p:cNvCxnSpPr>
            <a:cxnSpLocks/>
          </p:cNvCxnSpPr>
          <p:nvPr/>
        </p:nvCxnSpPr>
        <p:spPr>
          <a:xfrm>
            <a:off x="150920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B5FF-BBB6-4EAE-9448-81927782EFEF}"/>
              </a:ext>
            </a:extLst>
          </p:cNvPr>
          <p:cNvCxnSpPr>
            <a:cxnSpLocks/>
          </p:cNvCxnSpPr>
          <p:nvPr/>
        </p:nvCxnSpPr>
        <p:spPr>
          <a:xfrm>
            <a:off x="131073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72A6C9-5909-416A-895F-3F6F9C9CD9F8}"/>
              </a:ext>
            </a:extLst>
          </p:cNvPr>
          <p:cNvSpPr/>
          <p:nvPr/>
        </p:nvSpPr>
        <p:spPr>
          <a:xfrm>
            <a:off x="2086252" y="221053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/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91B9DB-48CA-40F6-BAD5-46E78CC79A62}"/>
              </a:ext>
            </a:extLst>
          </p:cNvPr>
          <p:cNvCxnSpPr>
            <a:cxnSpLocks/>
          </p:cNvCxnSpPr>
          <p:nvPr/>
        </p:nvCxnSpPr>
        <p:spPr>
          <a:xfrm>
            <a:off x="380851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32EAC1-4463-4C37-8A0C-4B5168FD45FE}"/>
              </a:ext>
            </a:extLst>
          </p:cNvPr>
          <p:cNvCxnSpPr/>
          <p:nvPr/>
        </p:nvCxnSpPr>
        <p:spPr>
          <a:xfrm>
            <a:off x="151955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80DAE9B-AD72-495E-8888-E2C40BDF7B5F}"/>
              </a:ext>
            </a:extLst>
          </p:cNvPr>
          <p:cNvSpPr/>
          <p:nvPr/>
        </p:nvSpPr>
        <p:spPr>
          <a:xfrm rot="5400000">
            <a:off x="241804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/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blipFill>
                <a:blip r:embed="rId3"/>
                <a:stretch>
                  <a:fillRect l="-2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/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blipFill>
                <a:blip r:embed="rId4"/>
                <a:stretch>
                  <a:fillRect l="-9677" r="-96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A5C51A-FF39-4409-8066-716515E4D039}"/>
              </a:ext>
            </a:extLst>
          </p:cNvPr>
          <p:cNvCxnSpPr>
            <a:cxnSpLocks/>
          </p:cNvCxnSpPr>
          <p:nvPr/>
        </p:nvCxnSpPr>
        <p:spPr>
          <a:xfrm flipH="1">
            <a:off x="380851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72E3E0-F9E2-4D33-8F40-AB8E60E23FCD}"/>
              </a:ext>
            </a:extLst>
          </p:cNvPr>
          <p:cNvCxnSpPr>
            <a:cxnSpLocks/>
          </p:cNvCxnSpPr>
          <p:nvPr/>
        </p:nvCxnSpPr>
        <p:spPr>
          <a:xfrm>
            <a:off x="6115806" y="3477365"/>
            <a:ext cx="368514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F30690-E4E4-4827-B8D4-8F5F11CD3C8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611694" y="3645572"/>
            <a:ext cx="0" cy="1521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DBB5CB-D9CA-4291-B0D2-F982B8C66B96}"/>
              </a:ext>
            </a:extLst>
          </p:cNvPr>
          <p:cNvCxnSpPr>
            <a:cxnSpLocks/>
          </p:cNvCxnSpPr>
          <p:nvPr/>
        </p:nvCxnSpPr>
        <p:spPr>
          <a:xfrm>
            <a:off x="688816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B8F60-C53E-42F0-B76C-A9D4CC6241A1}"/>
              </a:ext>
            </a:extLst>
          </p:cNvPr>
          <p:cNvCxnSpPr>
            <a:cxnSpLocks/>
          </p:cNvCxnSpPr>
          <p:nvPr/>
        </p:nvCxnSpPr>
        <p:spPr>
          <a:xfrm>
            <a:off x="668969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B3873D-6075-4BCE-90DE-D3FDB2B487CE}"/>
              </a:ext>
            </a:extLst>
          </p:cNvPr>
          <p:cNvSpPr/>
          <p:nvPr/>
        </p:nvSpPr>
        <p:spPr>
          <a:xfrm>
            <a:off x="7465212" y="335260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/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blipFill>
                <a:blip r:embed="rId5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B76C-0D6E-4251-BDA6-F3A12457DA8D}"/>
              </a:ext>
            </a:extLst>
          </p:cNvPr>
          <p:cNvCxnSpPr>
            <a:cxnSpLocks/>
          </p:cNvCxnSpPr>
          <p:nvPr/>
        </p:nvCxnSpPr>
        <p:spPr>
          <a:xfrm>
            <a:off x="918747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F65A1-76FD-4520-84BD-870CE2D6660D}"/>
              </a:ext>
            </a:extLst>
          </p:cNvPr>
          <p:cNvCxnSpPr/>
          <p:nvPr/>
        </p:nvCxnSpPr>
        <p:spPr>
          <a:xfrm>
            <a:off x="689851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89C7E9D-9119-43AE-BAD8-C2D262778994}"/>
              </a:ext>
            </a:extLst>
          </p:cNvPr>
          <p:cNvSpPr/>
          <p:nvPr/>
        </p:nvSpPr>
        <p:spPr>
          <a:xfrm rot="5400000">
            <a:off x="779700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/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blipFill>
                <a:blip r:embed="rId6"/>
                <a:stretch>
                  <a:fillRect l="-2142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/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blipFill>
                <a:blip r:embed="rId7"/>
                <a:stretch>
                  <a:fillRect l="-8800" r="-96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4A6EB-B020-43B7-92CA-E243D1C2AECD}"/>
              </a:ext>
            </a:extLst>
          </p:cNvPr>
          <p:cNvCxnSpPr>
            <a:cxnSpLocks/>
          </p:cNvCxnSpPr>
          <p:nvPr/>
        </p:nvCxnSpPr>
        <p:spPr>
          <a:xfrm flipH="1">
            <a:off x="918747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342A82-8EB3-46E6-946A-0BC995C21769}"/>
              </a:ext>
            </a:extLst>
          </p:cNvPr>
          <p:cNvCxnSpPr>
            <a:cxnSpLocks/>
          </p:cNvCxnSpPr>
          <p:nvPr/>
        </p:nvCxnSpPr>
        <p:spPr>
          <a:xfrm>
            <a:off x="6042767" y="1727178"/>
            <a:ext cx="3137852" cy="30071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/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blipFill>
                <a:blip r:embed="rId8"/>
                <a:stretch>
                  <a:fillRect l="-14050" t="-4098" r="-4959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6CD09-C4D7-4F15-B590-BFBE55E47A82}"/>
              </a:ext>
            </a:extLst>
          </p:cNvPr>
          <p:cNvCxnSpPr>
            <a:cxnSpLocks/>
          </p:cNvCxnSpPr>
          <p:nvPr/>
        </p:nvCxnSpPr>
        <p:spPr>
          <a:xfrm flipH="1">
            <a:off x="9180619" y="4164990"/>
            <a:ext cx="713176" cy="5693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/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blipFill>
                <a:blip r:embed="rId9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/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blipFill>
                <a:blip r:embed="rId10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9AACE-E212-41FA-AAFF-76B3E2AE6184}"/>
              </a:ext>
            </a:extLst>
          </p:cNvPr>
          <p:cNvCxnSpPr>
            <a:cxnSpLocks/>
          </p:cNvCxnSpPr>
          <p:nvPr/>
        </p:nvCxnSpPr>
        <p:spPr>
          <a:xfrm>
            <a:off x="1734272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B215-BD5B-4D57-A54E-ECBF08B33E27}"/>
              </a:ext>
            </a:extLst>
          </p:cNvPr>
          <p:cNvCxnSpPr>
            <a:cxnSpLocks/>
          </p:cNvCxnSpPr>
          <p:nvPr/>
        </p:nvCxnSpPr>
        <p:spPr>
          <a:xfrm flipV="1">
            <a:off x="2083400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7829011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8178139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9015352" y="3253839"/>
            <a:ext cx="872524" cy="17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97292-1B1E-4FA8-8C48-5BBA30312E81}"/>
              </a:ext>
            </a:extLst>
          </p:cNvPr>
          <p:cNvCxnSpPr>
            <a:cxnSpLocks/>
          </p:cNvCxnSpPr>
          <p:nvPr/>
        </p:nvCxnSpPr>
        <p:spPr>
          <a:xfrm>
            <a:off x="9015352" y="3429000"/>
            <a:ext cx="852962" cy="28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29D89-5BD3-4204-A858-C3B68FDEE7D5}"/>
              </a:ext>
            </a:extLst>
          </p:cNvPr>
          <p:cNvCxnSpPr/>
          <p:nvPr/>
        </p:nvCxnSpPr>
        <p:spPr>
          <a:xfrm>
            <a:off x="2083400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46440-BAC3-4A4A-9AB3-F7A675173392}"/>
              </a:ext>
            </a:extLst>
          </p:cNvPr>
          <p:cNvCxnSpPr>
            <a:cxnSpLocks/>
          </p:cNvCxnSpPr>
          <p:nvPr/>
        </p:nvCxnSpPr>
        <p:spPr>
          <a:xfrm>
            <a:off x="3389686" y="249381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0D132-44C5-4466-A072-EB019C7C9CF4}"/>
              </a:ext>
            </a:extLst>
          </p:cNvPr>
          <p:cNvCxnSpPr>
            <a:cxnSpLocks/>
          </p:cNvCxnSpPr>
          <p:nvPr/>
        </p:nvCxnSpPr>
        <p:spPr>
          <a:xfrm>
            <a:off x="8178139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9015352" y="2568039"/>
            <a:ext cx="0" cy="20217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9F23EC-66FA-474F-B3A9-03526CF1A2DB}"/>
              </a:ext>
            </a:extLst>
          </p:cNvPr>
          <p:cNvCxnSpPr>
            <a:cxnSpLocks/>
          </p:cNvCxnSpPr>
          <p:nvPr/>
        </p:nvCxnSpPr>
        <p:spPr>
          <a:xfrm>
            <a:off x="4873933" y="3893727"/>
            <a:ext cx="1780206" cy="95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B8790-E83E-43A8-9B11-FD1B359ECBD1}"/>
              </a:ext>
            </a:extLst>
          </p:cNvPr>
          <p:cNvCxnSpPr>
            <a:cxnSpLocks/>
          </p:cNvCxnSpPr>
          <p:nvPr/>
        </p:nvCxnSpPr>
        <p:spPr>
          <a:xfrm flipV="1">
            <a:off x="5347853" y="2568039"/>
            <a:ext cx="864603" cy="163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689E-8F66-4150-8EC6-A91D84708384}"/>
              </a:ext>
            </a:extLst>
          </p:cNvPr>
          <p:cNvCxnSpPr>
            <a:cxnSpLocks/>
          </p:cNvCxnSpPr>
          <p:nvPr/>
        </p:nvCxnSpPr>
        <p:spPr>
          <a:xfrm>
            <a:off x="5347853" y="2731323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A9BC09-432F-4F6D-91BE-EF43A1C59312}"/>
              </a:ext>
            </a:extLst>
          </p:cNvPr>
          <p:cNvCxnSpPr>
            <a:cxnSpLocks/>
          </p:cNvCxnSpPr>
          <p:nvPr/>
        </p:nvCxnSpPr>
        <p:spPr>
          <a:xfrm>
            <a:off x="6212456" y="2568039"/>
            <a:ext cx="0" cy="20366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/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blipFill>
                <a:blip r:embed="rId4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/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/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/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256" t="-2632" r="-256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/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/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/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blipFill>
                <a:blip r:embed="rId11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/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/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/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FC162D6-F70E-4C3F-AD70-46F4C251E4FF}"/>
              </a:ext>
            </a:extLst>
          </p:cNvPr>
          <p:cNvSpPr/>
          <p:nvPr/>
        </p:nvSpPr>
        <p:spPr>
          <a:xfrm>
            <a:off x="2065587" y="2718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72AF2C-E2F3-4D3C-8740-48AC0031E92C}"/>
              </a:ext>
            </a:extLst>
          </p:cNvPr>
          <p:cNvSpPr/>
          <p:nvPr/>
        </p:nvSpPr>
        <p:spPr>
          <a:xfrm>
            <a:off x="3367922" y="48222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CD7288-59C7-45D8-824A-87EC53ABD2C4}"/>
              </a:ext>
            </a:extLst>
          </p:cNvPr>
          <p:cNvSpPr/>
          <p:nvPr/>
        </p:nvSpPr>
        <p:spPr>
          <a:xfrm>
            <a:off x="5329525" y="2705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641DAE-EB87-492F-A6D1-8580680615EE}"/>
              </a:ext>
            </a:extLst>
          </p:cNvPr>
          <p:cNvSpPr/>
          <p:nvPr/>
        </p:nvSpPr>
        <p:spPr>
          <a:xfrm>
            <a:off x="6189596" y="2548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8162388" y="2714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8992491" y="34209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9887876" y="2369128"/>
            <a:ext cx="206376" cy="88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5BC198-3C84-4A59-9D1B-E546410A2D9F}"/>
              </a:ext>
            </a:extLst>
          </p:cNvPr>
          <p:cNvCxnSpPr>
            <a:cxnSpLocks/>
          </p:cNvCxnSpPr>
          <p:nvPr/>
        </p:nvCxnSpPr>
        <p:spPr>
          <a:xfrm flipV="1">
            <a:off x="9484425" y="3705105"/>
            <a:ext cx="383889" cy="114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2660260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2734889" y="23395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4182628" y="32319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3801689" y="2557711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blipFill>
                <a:blip r:embed="rId2"/>
                <a:stretch>
                  <a:fillRect l="-714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blipFill>
                <a:blip r:embed="rId3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blipFill>
                <a:blip r:embed="rId5"/>
                <a:stretch>
                  <a:fillRect l="-740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4021367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4159767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4701006" y="23358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3204932" y="2668417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2660260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1719A-A87A-42DA-ADC0-07336A2BDC09}"/>
              </a:ext>
            </a:extLst>
          </p:cNvPr>
          <p:cNvCxnSpPr>
            <a:cxnSpLocks/>
          </p:cNvCxnSpPr>
          <p:nvPr/>
        </p:nvCxnSpPr>
        <p:spPr>
          <a:xfrm>
            <a:off x="504118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2EB8E-AA18-4F20-9DA6-C807AA7C3738}"/>
              </a:ext>
            </a:extLst>
          </p:cNvPr>
          <p:cNvCxnSpPr>
            <a:cxnSpLocks/>
          </p:cNvCxnSpPr>
          <p:nvPr/>
        </p:nvCxnSpPr>
        <p:spPr>
          <a:xfrm flipH="1">
            <a:off x="6504178" y="2476789"/>
            <a:ext cx="103644" cy="18754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/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blipFill>
                <a:blip r:embed="rId7"/>
                <a:stretch>
                  <a:fillRect l="-892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/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7021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/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/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/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blipFill>
                <a:blip r:embed="rId10"/>
                <a:stretch>
                  <a:fillRect l="-714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CF405E5-3488-4256-9D55-C94C34CFD00E}"/>
              </a:ext>
            </a:extLst>
          </p:cNvPr>
          <p:cNvSpPr/>
          <p:nvPr/>
        </p:nvSpPr>
        <p:spPr>
          <a:xfrm>
            <a:off x="6402295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971DBC-9EF7-4769-A8D3-29E67C375A30}"/>
              </a:ext>
            </a:extLst>
          </p:cNvPr>
          <p:cNvSpPr/>
          <p:nvPr/>
        </p:nvSpPr>
        <p:spPr>
          <a:xfrm>
            <a:off x="6540695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ECA130-5199-47FD-992B-0CEA966CC71F}"/>
              </a:ext>
            </a:extLst>
          </p:cNvPr>
          <p:cNvCxnSpPr>
            <a:cxnSpLocks/>
          </p:cNvCxnSpPr>
          <p:nvPr/>
        </p:nvCxnSpPr>
        <p:spPr>
          <a:xfrm flipH="1">
            <a:off x="504118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02D5A5-3020-433E-B47D-81B32FA0D7B5}"/>
              </a:ext>
            </a:extLst>
          </p:cNvPr>
          <p:cNvCxnSpPr>
            <a:cxnSpLocks/>
          </p:cNvCxnSpPr>
          <p:nvPr/>
        </p:nvCxnSpPr>
        <p:spPr>
          <a:xfrm flipH="1">
            <a:off x="6422548" y="2491428"/>
            <a:ext cx="106015" cy="19183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C4D05F-AFB9-4C6F-868F-D16D9C5123ED}"/>
              </a:ext>
            </a:extLst>
          </p:cNvPr>
          <p:cNvCxnSpPr>
            <a:cxnSpLocks/>
          </p:cNvCxnSpPr>
          <p:nvPr/>
        </p:nvCxnSpPr>
        <p:spPr>
          <a:xfrm>
            <a:off x="738352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0E2B1C-39F7-45A3-8178-55D2D218FCEA}"/>
              </a:ext>
            </a:extLst>
          </p:cNvPr>
          <p:cNvCxnSpPr>
            <a:cxnSpLocks/>
          </p:cNvCxnSpPr>
          <p:nvPr/>
        </p:nvCxnSpPr>
        <p:spPr>
          <a:xfrm flipH="1">
            <a:off x="738352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EA681E5-05DA-48E2-8BD0-255D78AD6C41}"/>
              </a:ext>
            </a:extLst>
          </p:cNvPr>
          <p:cNvCxnSpPr>
            <a:cxnSpLocks/>
          </p:cNvCxnSpPr>
          <p:nvPr/>
        </p:nvCxnSpPr>
        <p:spPr>
          <a:xfrm flipH="1">
            <a:off x="8771889" y="2476789"/>
            <a:ext cx="244220" cy="19512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12CECF-3708-41D1-924F-44FA101AA487}"/>
              </a:ext>
            </a:extLst>
          </p:cNvPr>
          <p:cNvCxnSpPr>
            <a:cxnSpLocks/>
          </p:cNvCxnSpPr>
          <p:nvPr/>
        </p:nvCxnSpPr>
        <p:spPr>
          <a:xfrm>
            <a:off x="9692168" y="368608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190CC0-B613-4A4B-A1BB-45953FC4B06F}"/>
              </a:ext>
            </a:extLst>
          </p:cNvPr>
          <p:cNvCxnSpPr>
            <a:cxnSpLocks/>
          </p:cNvCxnSpPr>
          <p:nvPr/>
        </p:nvCxnSpPr>
        <p:spPr>
          <a:xfrm flipH="1">
            <a:off x="10731998" y="3370933"/>
            <a:ext cx="463827" cy="866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/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blipFill>
                <a:blip r:embed="rId11"/>
                <a:stretch>
                  <a:fillRect l="-102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/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/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blipFill>
                <a:blip r:embed="rId13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/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blipFill>
                <a:blip r:embed="rId14"/>
                <a:stretch>
                  <a:fillRect l="-1041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/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blipFill>
                <a:blip r:embed="rId15"/>
                <a:stretch>
                  <a:fillRect l="-102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0E205CBA-8C4B-4D84-8B4C-AB072B2F23D4}"/>
              </a:ext>
            </a:extLst>
          </p:cNvPr>
          <p:cNvSpPr/>
          <p:nvPr/>
        </p:nvSpPr>
        <p:spPr>
          <a:xfrm>
            <a:off x="11053275" y="44048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691976-AB2A-4A2B-BACE-1B51CFBD1703}"/>
              </a:ext>
            </a:extLst>
          </p:cNvPr>
          <p:cNvSpPr/>
          <p:nvPr/>
        </p:nvSpPr>
        <p:spPr>
          <a:xfrm>
            <a:off x="11191675" y="33253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8EF186-6BD6-4E9A-89E2-DCFBC9733710}"/>
              </a:ext>
            </a:extLst>
          </p:cNvPr>
          <p:cNvCxnSpPr>
            <a:cxnSpLocks/>
          </p:cNvCxnSpPr>
          <p:nvPr/>
        </p:nvCxnSpPr>
        <p:spPr>
          <a:xfrm flipH="1">
            <a:off x="9692168" y="2750944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B5AFC-DF20-4A39-9052-EBA4E2EBA3D0}"/>
              </a:ext>
            </a:extLst>
          </p:cNvPr>
          <p:cNvCxnSpPr>
            <a:cxnSpLocks/>
          </p:cNvCxnSpPr>
          <p:nvPr/>
        </p:nvCxnSpPr>
        <p:spPr>
          <a:xfrm flipH="1">
            <a:off x="11076973" y="3611661"/>
            <a:ext cx="436128" cy="814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61DB33-EB2F-4A2D-865A-E57D4A9355B4}"/>
              </a:ext>
            </a:extLst>
          </p:cNvPr>
          <p:cNvCxnSpPr>
            <a:cxnSpLocks/>
          </p:cNvCxnSpPr>
          <p:nvPr/>
        </p:nvCxnSpPr>
        <p:spPr>
          <a:xfrm flipV="1">
            <a:off x="5115817" y="2336373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46B89-A362-4436-8ED4-56C8662F6785}"/>
              </a:ext>
            </a:extLst>
          </p:cNvPr>
          <p:cNvCxnSpPr>
            <a:cxnSpLocks/>
          </p:cNvCxnSpPr>
          <p:nvPr/>
        </p:nvCxnSpPr>
        <p:spPr>
          <a:xfrm flipV="1">
            <a:off x="6563556" y="32287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5112EA-0BDB-4250-B73F-53ACDDF8D942}"/>
              </a:ext>
            </a:extLst>
          </p:cNvPr>
          <p:cNvCxnSpPr>
            <a:cxnSpLocks/>
          </p:cNvCxnSpPr>
          <p:nvPr/>
        </p:nvCxnSpPr>
        <p:spPr>
          <a:xfrm flipV="1">
            <a:off x="7081934" y="23327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43B6A6F-D85A-4754-85CF-C5F98D177410}"/>
              </a:ext>
            </a:extLst>
          </p:cNvPr>
          <p:cNvCxnSpPr>
            <a:cxnSpLocks/>
          </p:cNvCxnSpPr>
          <p:nvPr/>
        </p:nvCxnSpPr>
        <p:spPr>
          <a:xfrm flipV="1">
            <a:off x="7460431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1C6225-F942-4CCD-BC3F-52726245A144}"/>
              </a:ext>
            </a:extLst>
          </p:cNvPr>
          <p:cNvCxnSpPr>
            <a:cxnSpLocks/>
          </p:cNvCxnSpPr>
          <p:nvPr/>
        </p:nvCxnSpPr>
        <p:spPr>
          <a:xfrm flipV="1">
            <a:off x="8908170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A0EA29-1AC9-4C09-B930-219F2FFEBE99}"/>
              </a:ext>
            </a:extLst>
          </p:cNvPr>
          <p:cNvCxnSpPr>
            <a:cxnSpLocks/>
          </p:cNvCxnSpPr>
          <p:nvPr/>
        </p:nvCxnSpPr>
        <p:spPr>
          <a:xfrm flipV="1">
            <a:off x="9426548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C642C56-7FEB-40B7-9A68-8129ED992CDD}"/>
              </a:ext>
            </a:extLst>
          </p:cNvPr>
          <p:cNvCxnSpPr>
            <a:cxnSpLocks/>
          </p:cNvCxnSpPr>
          <p:nvPr/>
        </p:nvCxnSpPr>
        <p:spPr>
          <a:xfrm flipV="1">
            <a:off x="9766622" y="2334941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125C93-275E-4BDF-85AF-9B09B3E0D1DA}"/>
              </a:ext>
            </a:extLst>
          </p:cNvPr>
          <p:cNvCxnSpPr>
            <a:cxnSpLocks/>
          </p:cNvCxnSpPr>
          <p:nvPr/>
        </p:nvCxnSpPr>
        <p:spPr>
          <a:xfrm flipV="1">
            <a:off x="11214361" y="3227345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6DC5-9BA9-4358-AFD4-0A369ED6E47D}"/>
              </a:ext>
            </a:extLst>
          </p:cNvPr>
          <p:cNvCxnSpPr>
            <a:cxnSpLocks/>
          </p:cNvCxnSpPr>
          <p:nvPr/>
        </p:nvCxnSpPr>
        <p:spPr>
          <a:xfrm flipV="1">
            <a:off x="11732739" y="2331331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345533" y="36790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420162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1867901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1867901" y="33262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/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blipFill>
                <a:blip r:embed="rId16"/>
                <a:stretch>
                  <a:fillRect l="-714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/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blipFill>
                <a:blip r:embed="rId17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/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/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/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76CED162-E3EB-4AD2-A948-D0B429A82098}"/>
              </a:ext>
            </a:extLst>
          </p:cNvPr>
          <p:cNvSpPr/>
          <p:nvPr/>
        </p:nvSpPr>
        <p:spPr>
          <a:xfrm>
            <a:off x="1706640" y="43977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F19BDC2-6A5E-4451-B829-F2F5A204C0FE}"/>
              </a:ext>
            </a:extLst>
          </p:cNvPr>
          <p:cNvSpPr/>
          <p:nvPr/>
        </p:nvSpPr>
        <p:spPr>
          <a:xfrm>
            <a:off x="1845040" y="33182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2386279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1735646" y="38297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>
            <a:off x="422197" y="2743922"/>
            <a:ext cx="1311697" cy="16753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345533" y="27439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D5AD33-85F8-4337-A169-5816914B8321}"/>
              </a:ext>
            </a:extLst>
          </p:cNvPr>
          <p:cNvCxnSpPr>
            <a:cxnSpLocks/>
          </p:cNvCxnSpPr>
          <p:nvPr/>
        </p:nvCxnSpPr>
        <p:spPr>
          <a:xfrm>
            <a:off x="1286740" y="2588516"/>
            <a:ext cx="1045527" cy="1335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4175630" y="333708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4043375" y="384050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BC297C6-5A7C-473D-A88A-A47E5E17728A}"/>
              </a:ext>
            </a:extLst>
          </p:cNvPr>
          <p:cNvCxnSpPr>
            <a:cxnSpLocks/>
          </p:cNvCxnSpPr>
          <p:nvPr/>
        </p:nvCxnSpPr>
        <p:spPr>
          <a:xfrm>
            <a:off x="6566827" y="333600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2F1225-9CC2-47FF-B6F1-D8C49150CE7C}"/>
              </a:ext>
            </a:extLst>
          </p:cNvPr>
          <p:cNvCxnSpPr>
            <a:cxnSpLocks/>
          </p:cNvCxnSpPr>
          <p:nvPr/>
        </p:nvCxnSpPr>
        <p:spPr>
          <a:xfrm flipV="1">
            <a:off x="6434572" y="383942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7135E7-3CF2-4A74-AD7C-0476FA2E8F72}"/>
              </a:ext>
            </a:extLst>
          </p:cNvPr>
          <p:cNvCxnSpPr>
            <a:cxnSpLocks/>
          </p:cNvCxnSpPr>
          <p:nvPr/>
        </p:nvCxnSpPr>
        <p:spPr>
          <a:xfrm>
            <a:off x="8902643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AB160C-0AC7-4B3E-B805-AEC3519623F7}"/>
              </a:ext>
            </a:extLst>
          </p:cNvPr>
          <p:cNvCxnSpPr>
            <a:cxnSpLocks/>
          </p:cNvCxnSpPr>
          <p:nvPr/>
        </p:nvCxnSpPr>
        <p:spPr>
          <a:xfrm flipV="1">
            <a:off x="8770388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B97641E-DAA3-4DBA-AE0F-E65A9EA0EF02}"/>
              </a:ext>
            </a:extLst>
          </p:cNvPr>
          <p:cNvCxnSpPr>
            <a:cxnSpLocks/>
          </p:cNvCxnSpPr>
          <p:nvPr/>
        </p:nvCxnSpPr>
        <p:spPr>
          <a:xfrm>
            <a:off x="11208389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A2A47B7-3661-48ED-A4AE-2FFD61C38A9E}"/>
              </a:ext>
            </a:extLst>
          </p:cNvPr>
          <p:cNvCxnSpPr>
            <a:cxnSpLocks/>
          </p:cNvCxnSpPr>
          <p:nvPr/>
        </p:nvCxnSpPr>
        <p:spPr>
          <a:xfrm flipV="1">
            <a:off x="11076134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1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078723" y="2610626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67582" y="126337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01091" y="2155778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01091" y="2257865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19469" y="1259764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68836" y="2761285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078724" y="161117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071633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0F05D5-9B65-46FC-A50D-39EE2353A1A1}"/>
              </a:ext>
            </a:extLst>
          </p:cNvPr>
          <p:cNvCxnSpPr>
            <a:cxnSpLocks/>
          </p:cNvCxnSpPr>
          <p:nvPr/>
        </p:nvCxnSpPr>
        <p:spPr>
          <a:xfrm flipV="1">
            <a:off x="2594001" y="45501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594001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24938-B586-4D2A-AF96-E531BBA0B98F}"/>
              </a:ext>
            </a:extLst>
          </p:cNvPr>
          <p:cNvCxnSpPr>
            <a:cxnSpLocks/>
          </p:cNvCxnSpPr>
          <p:nvPr/>
        </p:nvCxnSpPr>
        <p:spPr>
          <a:xfrm flipV="1">
            <a:off x="3112379" y="36540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461746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464898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076040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451181-1753-4858-B575-6DF9CF61D363}"/>
              </a:ext>
            </a:extLst>
          </p:cNvPr>
          <p:cNvCxnSpPr>
            <a:cxnSpLocks/>
          </p:cNvCxnSpPr>
          <p:nvPr/>
        </p:nvCxnSpPr>
        <p:spPr>
          <a:xfrm>
            <a:off x="4123381" y="261625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7638A31-03AA-468B-8856-68877C47BF3A}"/>
              </a:ext>
            </a:extLst>
          </p:cNvPr>
          <p:cNvCxnSpPr>
            <a:cxnSpLocks/>
          </p:cNvCxnSpPr>
          <p:nvPr/>
        </p:nvCxnSpPr>
        <p:spPr>
          <a:xfrm flipV="1">
            <a:off x="4512240" y="126900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790AB9E-CB52-46D1-A200-148D45717849}"/>
              </a:ext>
            </a:extLst>
          </p:cNvPr>
          <p:cNvCxnSpPr>
            <a:cxnSpLocks/>
          </p:cNvCxnSpPr>
          <p:nvPr/>
        </p:nvCxnSpPr>
        <p:spPr>
          <a:xfrm flipV="1">
            <a:off x="5645749" y="2138576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C192B2-CB83-461B-B038-F396513D5AC2}"/>
              </a:ext>
            </a:extLst>
          </p:cNvPr>
          <p:cNvCxnSpPr>
            <a:cxnSpLocks/>
          </p:cNvCxnSpPr>
          <p:nvPr/>
        </p:nvCxnSpPr>
        <p:spPr>
          <a:xfrm>
            <a:off x="5645749" y="226349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56489A-115A-4CEB-B973-2BE13EE6DA0F}"/>
              </a:ext>
            </a:extLst>
          </p:cNvPr>
          <p:cNvCxnSpPr>
            <a:cxnSpLocks/>
          </p:cNvCxnSpPr>
          <p:nvPr/>
        </p:nvCxnSpPr>
        <p:spPr>
          <a:xfrm flipV="1">
            <a:off x="6271801" y="1265397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BD05BC-4505-41B2-8248-C5312A2C3A90}"/>
              </a:ext>
            </a:extLst>
          </p:cNvPr>
          <p:cNvCxnSpPr>
            <a:cxnSpLocks/>
          </p:cNvCxnSpPr>
          <p:nvPr/>
        </p:nvCxnSpPr>
        <p:spPr>
          <a:xfrm flipV="1">
            <a:off x="5513494" y="276691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ACAF7F-7FED-475E-82CE-C63FC1FA35C7}"/>
              </a:ext>
            </a:extLst>
          </p:cNvPr>
          <p:cNvCxnSpPr>
            <a:cxnSpLocks/>
          </p:cNvCxnSpPr>
          <p:nvPr/>
        </p:nvCxnSpPr>
        <p:spPr>
          <a:xfrm flipH="1">
            <a:off x="4123382" y="161681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76D327-A608-4E76-B790-10D92019446C}"/>
              </a:ext>
            </a:extLst>
          </p:cNvPr>
          <p:cNvCxnSpPr>
            <a:cxnSpLocks/>
          </p:cNvCxnSpPr>
          <p:nvPr/>
        </p:nvCxnSpPr>
        <p:spPr>
          <a:xfrm>
            <a:off x="4128207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ED34C5-EB58-4A25-862B-0C4197793909}"/>
              </a:ext>
            </a:extLst>
          </p:cNvPr>
          <p:cNvCxnSpPr>
            <a:cxnSpLocks/>
          </p:cNvCxnSpPr>
          <p:nvPr/>
        </p:nvCxnSpPr>
        <p:spPr>
          <a:xfrm>
            <a:off x="5650575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87E6D5B-AA37-4AA1-AF61-8822862D4780}"/>
              </a:ext>
            </a:extLst>
          </p:cNvPr>
          <p:cNvCxnSpPr>
            <a:cxnSpLocks/>
          </p:cNvCxnSpPr>
          <p:nvPr/>
        </p:nvCxnSpPr>
        <p:spPr>
          <a:xfrm flipV="1">
            <a:off x="5518320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DB4BC6-0C9F-489A-A38F-6AFF0430A9BA}"/>
              </a:ext>
            </a:extLst>
          </p:cNvPr>
          <p:cNvCxnSpPr>
            <a:cxnSpLocks/>
          </p:cNvCxnSpPr>
          <p:nvPr/>
        </p:nvCxnSpPr>
        <p:spPr>
          <a:xfrm flipV="1">
            <a:off x="4521472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8076A5-501D-44B7-B8F7-DF0BFDC6B08D}"/>
              </a:ext>
            </a:extLst>
          </p:cNvPr>
          <p:cNvCxnSpPr>
            <a:cxnSpLocks/>
          </p:cNvCxnSpPr>
          <p:nvPr/>
        </p:nvCxnSpPr>
        <p:spPr>
          <a:xfrm flipH="1">
            <a:off x="4132614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A46F61C-E11D-4C0C-BB76-215E91A9F5A0}"/>
              </a:ext>
            </a:extLst>
          </p:cNvPr>
          <p:cNvCxnSpPr>
            <a:cxnSpLocks/>
          </p:cNvCxnSpPr>
          <p:nvPr/>
        </p:nvCxnSpPr>
        <p:spPr>
          <a:xfrm flipH="1">
            <a:off x="4138015" y="1610267"/>
            <a:ext cx="490096" cy="1013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2E0481C-CCBA-4237-A793-ED8FB0D0F806}"/>
              </a:ext>
            </a:extLst>
          </p:cNvPr>
          <p:cNvCxnSpPr>
            <a:cxnSpLocks/>
          </p:cNvCxnSpPr>
          <p:nvPr/>
        </p:nvCxnSpPr>
        <p:spPr>
          <a:xfrm flipH="1">
            <a:off x="1889968" y="3909571"/>
            <a:ext cx="1373324" cy="1523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F46571-53AA-4E3D-863C-DBDA549E9EF1}"/>
              </a:ext>
            </a:extLst>
          </p:cNvPr>
          <p:cNvCxnSpPr>
            <a:cxnSpLocks/>
          </p:cNvCxnSpPr>
          <p:nvPr/>
        </p:nvCxnSpPr>
        <p:spPr>
          <a:xfrm flipH="1">
            <a:off x="2452730" y="5059867"/>
            <a:ext cx="622475" cy="6907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26B42F3-E616-486A-946F-1BAAB3FD9A02}"/>
              </a:ext>
            </a:extLst>
          </p:cNvPr>
          <p:cNvCxnSpPr>
            <a:cxnSpLocks/>
          </p:cNvCxnSpPr>
          <p:nvPr/>
        </p:nvCxnSpPr>
        <p:spPr>
          <a:xfrm flipH="1">
            <a:off x="1780659" y="3657253"/>
            <a:ext cx="1543755" cy="17130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B999B80-9B8A-4907-A569-BFF24870D35E}"/>
              </a:ext>
            </a:extLst>
          </p:cNvPr>
          <p:cNvCxnSpPr>
            <a:cxnSpLocks/>
          </p:cNvCxnSpPr>
          <p:nvPr/>
        </p:nvCxnSpPr>
        <p:spPr>
          <a:xfrm flipH="1">
            <a:off x="1084385" y="3905527"/>
            <a:ext cx="996041" cy="11052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/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/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/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/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5DFE3D2-F795-4BB7-8258-172A0F8BD2AB}"/>
              </a:ext>
            </a:extLst>
          </p:cNvPr>
          <p:cNvCxnSpPr>
            <a:cxnSpLocks/>
          </p:cNvCxnSpPr>
          <p:nvPr/>
        </p:nvCxnSpPr>
        <p:spPr>
          <a:xfrm flipH="1">
            <a:off x="5199719" y="1335349"/>
            <a:ext cx="892633" cy="18465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CA9F86C-7FF7-45AF-95FA-4C1BA3BBA7EF}"/>
              </a:ext>
            </a:extLst>
          </p:cNvPr>
          <p:cNvCxnSpPr>
            <a:cxnSpLocks/>
          </p:cNvCxnSpPr>
          <p:nvPr/>
        </p:nvCxnSpPr>
        <p:spPr>
          <a:xfrm flipH="1">
            <a:off x="5923968" y="1263887"/>
            <a:ext cx="457627" cy="9466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9F6D92-A615-46A8-B4E7-B85E029A6B7B}"/>
              </a:ext>
            </a:extLst>
          </p:cNvPr>
          <p:cNvCxnSpPr>
            <a:cxnSpLocks/>
          </p:cNvCxnSpPr>
          <p:nvPr/>
        </p:nvCxnSpPr>
        <p:spPr>
          <a:xfrm flipH="1">
            <a:off x="5501023" y="2515206"/>
            <a:ext cx="411964" cy="8521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0AC9357-585F-493A-BB3C-0D44134D4C83}"/>
              </a:ext>
            </a:extLst>
          </p:cNvPr>
          <p:cNvCxnSpPr>
            <a:cxnSpLocks/>
          </p:cNvCxnSpPr>
          <p:nvPr/>
        </p:nvCxnSpPr>
        <p:spPr>
          <a:xfrm flipH="1">
            <a:off x="4238681" y="4005850"/>
            <a:ext cx="278068" cy="105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30FC21A-9DE9-4148-94FC-065D50E1AE10}"/>
              </a:ext>
            </a:extLst>
          </p:cNvPr>
          <p:cNvCxnSpPr>
            <a:cxnSpLocks/>
          </p:cNvCxnSpPr>
          <p:nvPr/>
        </p:nvCxnSpPr>
        <p:spPr>
          <a:xfrm flipH="1">
            <a:off x="5381589" y="3769335"/>
            <a:ext cx="499960" cy="1902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3253660-5150-4013-BC75-9969BDCEE86A}"/>
              </a:ext>
            </a:extLst>
          </p:cNvPr>
          <p:cNvCxnSpPr>
            <a:cxnSpLocks/>
          </p:cNvCxnSpPr>
          <p:nvPr/>
        </p:nvCxnSpPr>
        <p:spPr>
          <a:xfrm flipV="1">
            <a:off x="5648916" y="4531908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C91F874-5C5D-4E05-87E5-4D97695AC8D0}"/>
              </a:ext>
            </a:extLst>
          </p:cNvPr>
          <p:cNvCxnSpPr>
            <a:cxnSpLocks/>
          </p:cNvCxnSpPr>
          <p:nvPr/>
        </p:nvCxnSpPr>
        <p:spPr>
          <a:xfrm flipV="1">
            <a:off x="6274968" y="3658729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A1BBD32-F708-4402-8F2C-1C1B3D02ACBD}"/>
              </a:ext>
            </a:extLst>
          </p:cNvPr>
          <p:cNvCxnSpPr>
            <a:cxnSpLocks/>
          </p:cNvCxnSpPr>
          <p:nvPr/>
        </p:nvCxnSpPr>
        <p:spPr>
          <a:xfrm flipH="1">
            <a:off x="6145873" y="3666721"/>
            <a:ext cx="232583" cy="8850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A23EB44-32E3-43EC-8703-251855C5091F}"/>
              </a:ext>
            </a:extLst>
          </p:cNvPr>
          <p:cNvCxnSpPr>
            <a:cxnSpLocks/>
          </p:cNvCxnSpPr>
          <p:nvPr/>
        </p:nvCxnSpPr>
        <p:spPr>
          <a:xfrm flipH="1">
            <a:off x="5520482" y="4767447"/>
            <a:ext cx="256942" cy="9777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2CE7B7A-BAB7-4A4E-AE0D-540D6D986367}"/>
              </a:ext>
            </a:extLst>
          </p:cNvPr>
          <p:cNvCxnSpPr>
            <a:cxnSpLocks/>
          </p:cNvCxnSpPr>
          <p:nvPr/>
        </p:nvCxnSpPr>
        <p:spPr>
          <a:xfrm flipH="1">
            <a:off x="1184575" y="1271505"/>
            <a:ext cx="2145772" cy="13831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A0904FA-3209-4A7B-A314-AD6F8736E18F}"/>
              </a:ext>
            </a:extLst>
          </p:cNvPr>
          <p:cNvCxnSpPr>
            <a:cxnSpLocks/>
          </p:cNvCxnSpPr>
          <p:nvPr/>
        </p:nvCxnSpPr>
        <p:spPr>
          <a:xfrm flipH="1">
            <a:off x="1606852" y="1868171"/>
            <a:ext cx="1586916" cy="102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0EB317A-E3E6-4730-8F06-84A86B6B1857}"/>
              </a:ext>
            </a:extLst>
          </p:cNvPr>
          <p:cNvCxnSpPr>
            <a:cxnSpLocks/>
          </p:cNvCxnSpPr>
          <p:nvPr/>
        </p:nvCxnSpPr>
        <p:spPr>
          <a:xfrm flipH="1">
            <a:off x="1094091" y="1323995"/>
            <a:ext cx="1982842" cy="12781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BCD8BBE-3125-408B-A5CD-8FCF89C111E2}"/>
              </a:ext>
            </a:extLst>
          </p:cNvPr>
          <p:cNvCxnSpPr>
            <a:cxnSpLocks/>
          </p:cNvCxnSpPr>
          <p:nvPr/>
        </p:nvCxnSpPr>
        <p:spPr>
          <a:xfrm flipH="1">
            <a:off x="2356647" y="2757444"/>
            <a:ext cx="814484" cy="5250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/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/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/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/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FF5FBA-B90B-47E4-B7B3-704DF4103637}"/>
              </a:ext>
            </a:extLst>
          </p:cNvPr>
          <p:cNvCxnSpPr>
            <a:cxnSpLocks/>
          </p:cNvCxnSpPr>
          <p:nvPr/>
        </p:nvCxnSpPr>
        <p:spPr>
          <a:xfrm>
            <a:off x="7556358" y="149792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9D25E8F-92EB-463C-B787-F6E35D68EA29}"/>
              </a:ext>
            </a:extLst>
          </p:cNvPr>
          <p:cNvCxnSpPr>
            <a:cxnSpLocks/>
          </p:cNvCxnSpPr>
          <p:nvPr/>
        </p:nvCxnSpPr>
        <p:spPr>
          <a:xfrm flipV="1">
            <a:off x="7945217" y="15067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28BC1F-883D-4C04-890F-FEBE65D94497}"/>
              </a:ext>
            </a:extLst>
          </p:cNvPr>
          <p:cNvCxnSpPr>
            <a:cxnSpLocks/>
          </p:cNvCxnSpPr>
          <p:nvPr/>
        </p:nvCxnSpPr>
        <p:spPr>
          <a:xfrm flipV="1">
            <a:off x="9078726" y="104308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6680B9-ACBB-4207-9CF5-B5F018B8AD4C}"/>
              </a:ext>
            </a:extLst>
          </p:cNvPr>
          <p:cNvCxnSpPr>
            <a:cxnSpLocks/>
          </p:cNvCxnSpPr>
          <p:nvPr/>
        </p:nvCxnSpPr>
        <p:spPr>
          <a:xfrm>
            <a:off x="9078726" y="114516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3FEF6B3-DD84-4AAD-88D6-9A69DEA126FD}"/>
              </a:ext>
            </a:extLst>
          </p:cNvPr>
          <p:cNvCxnSpPr>
            <a:cxnSpLocks/>
          </p:cNvCxnSpPr>
          <p:nvPr/>
        </p:nvCxnSpPr>
        <p:spPr>
          <a:xfrm flipV="1">
            <a:off x="9597104" y="14706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4C33EED-34E3-4945-A2E2-660DAB780A44}"/>
              </a:ext>
            </a:extLst>
          </p:cNvPr>
          <p:cNvCxnSpPr>
            <a:cxnSpLocks/>
          </p:cNvCxnSpPr>
          <p:nvPr/>
        </p:nvCxnSpPr>
        <p:spPr>
          <a:xfrm flipV="1">
            <a:off x="8946471" y="164858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B89E4F-E565-4370-A507-8647E4562EB9}"/>
              </a:ext>
            </a:extLst>
          </p:cNvPr>
          <p:cNvCxnSpPr>
            <a:cxnSpLocks/>
          </p:cNvCxnSpPr>
          <p:nvPr/>
        </p:nvCxnSpPr>
        <p:spPr>
          <a:xfrm flipH="1">
            <a:off x="7556359" y="49848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A5CC9D9-4935-4B33-9190-DF649CE6143F}"/>
              </a:ext>
            </a:extLst>
          </p:cNvPr>
          <p:cNvCxnSpPr>
            <a:cxnSpLocks/>
          </p:cNvCxnSpPr>
          <p:nvPr/>
        </p:nvCxnSpPr>
        <p:spPr>
          <a:xfrm>
            <a:off x="7557855" y="364987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38ABD96-4B99-428D-AC87-2BA393194F35}"/>
              </a:ext>
            </a:extLst>
          </p:cNvPr>
          <p:cNvCxnSpPr>
            <a:cxnSpLocks/>
          </p:cNvCxnSpPr>
          <p:nvPr/>
        </p:nvCxnSpPr>
        <p:spPr>
          <a:xfrm flipV="1">
            <a:off x="9080223" y="319503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A9C3CB6-EC77-4DCE-9A43-FBD50790DA59}"/>
              </a:ext>
            </a:extLst>
          </p:cNvPr>
          <p:cNvCxnSpPr>
            <a:cxnSpLocks/>
          </p:cNvCxnSpPr>
          <p:nvPr/>
        </p:nvCxnSpPr>
        <p:spPr>
          <a:xfrm>
            <a:off x="9080223" y="329711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6AA5778-E8CF-446B-B2EE-99258770D7E0}"/>
              </a:ext>
            </a:extLst>
          </p:cNvPr>
          <p:cNvCxnSpPr>
            <a:cxnSpLocks/>
          </p:cNvCxnSpPr>
          <p:nvPr/>
        </p:nvCxnSpPr>
        <p:spPr>
          <a:xfrm flipV="1">
            <a:off x="9598601" y="229901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B4750EC-A90D-4A06-9FE9-3819BA4A3FBC}"/>
              </a:ext>
            </a:extLst>
          </p:cNvPr>
          <p:cNvCxnSpPr>
            <a:cxnSpLocks/>
          </p:cNvCxnSpPr>
          <p:nvPr/>
        </p:nvCxnSpPr>
        <p:spPr>
          <a:xfrm flipV="1">
            <a:off x="8947968" y="380053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6CE73B3-1F3A-457C-BA46-5D75BDB82253}"/>
              </a:ext>
            </a:extLst>
          </p:cNvPr>
          <p:cNvCxnSpPr>
            <a:cxnSpLocks/>
          </p:cNvCxnSpPr>
          <p:nvPr/>
        </p:nvCxnSpPr>
        <p:spPr>
          <a:xfrm>
            <a:off x="7551635" y="591822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DC65790-CDBF-49A3-A6FE-1845F7CFB512}"/>
              </a:ext>
            </a:extLst>
          </p:cNvPr>
          <p:cNvCxnSpPr>
            <a:cxnSpLocks/>
          </p:cNvCxnSpPr>
          <p:nvPr/>
        </p:nvCxnSpPr>
        <p:spPr>
          <a:xfrm flipV="1">
            <a:off x="9074003" y="54633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55C6FEB-D403-4A65-8E8B-EFBFF5A8785E}"/>
              </a:ext>
            </a:extLst>
          </p:cNvPr>
          <p:cNvCxnSpPr>
            <a:cxnSpLocks/>
          </p:cNvCxnSpPr>
          <p:nvPr/>
        </p:nvCxnSpPr>
        <p:spPr>
          <a:xfrm>
            <a:off x="9074003" y="556546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CA18CF9-3829-47DD-8026-F11CD77EC471}"/>
              </a:ext>
            </a:extLst>
          </p:cNvPr>
          <p:cNvCxnSpPr>
            <a:cxnSpLocks/>
          </p:cNvCxnSpPr>
          <p:nvPr/>
        </p:nvCxnSpPr>
        <p:spPr>
          <a:xfrm flipV="1">
            <a:off x="9592381" y="45673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FDE76D4-EEF5-49A8-8F77-DE1294D09EEA}"/>
              </a:ext>
            </a:extLst>
          </p:cNvPr>
          <p:cNvCxnSpPr>
            <a:cxnSpLocks/>
          </p:cNvCxnSpPr>
          <p:nvPr/>
        </p:nvCxnSpPr>
        <p:spPr>
          <a:xfrm flipV="1">
            <a:off x="8941748" y="606888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FC8F37A-D365-4ABA-B48E-8666F389C23F}"/>
              </a:ext>
            </a:extLst>
          </p:cNvPr>
          <p:cNvCxnSpPr>
            <a:cxnSpLocks/>
          </p:cNvCxnSpPr>
          <p:nvPr/>
        </p:nvCxnSpPr>
        <p:spPr>
          <a:xfrm flipV="1">
            <a:off x="7951120" y="230623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377295C-BA8A-4CA7-A038-0B4DC8882305}"/>
              </a:ext>
            </a:extLst>
          </p:cNvPr>
          <p:cNvCxnSpPr>
            <a:cxnSpLocks/>
          </p:cNvCxnSpPr>
          <p:nvPr/>
        </p:nvCxnSpPr>
        <p:spPr>
          <a:xfrm flipH="1">
            <a:off x="7562262" y="265404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4D57DCF-2495-4678-91B0-C9928F81B00A}"/>
              </a:ext>
            </a:extLst>
          </p:cNvPr>
          <p:cNvCxnSpPr>
            <a:cxnSpLocks/>
          </p:cNvCxnSpPr>
          <p:nvPr/>
        </p:nvCxnSpPr>
        <p:spPr>
          <a:xfrm flipV="1">
            <a:off x="7945217" y="4560443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86B55B9A-FB49-4CD8-95F6-633452A8856C}"/>
              </a:ext>
            </a:extLst>
          </p:cNvPr>
          <p:cNvCxnSpPr>
            <a:cxnSpLocks/>
          </p:cNvCxnSpPr>
          <p:nvPr/>
        </p:nvCxnSpPr>
        <p:spPr>
          <a:xfrm flipH="1">
            <a:off x="7556359" y="4908248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D137528-96FC-43A2-854A-A354EDC277C4}"/>
              </a:ext>
            </a:extLst>
          </p:cNvPr>
          <p:cNvCxnSpPr>
            <a:cxnSpLocks/>
          </p:cNvCxnSpPr>
          <p:nvPr/>
        </p:nvCxnSpPr>
        <p:spPr>
          <a:xfrm>
            <a:off x="8074766" y="487950"/>
            <a:ext cx="869021" cy="175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90A3927-4DA4-48D4-8919-C6C5FDBAE0AA}"/>
              </a:ext>
            </a:extLst>
          </p:cNvPr>
          <p:cNvCxnSpPr>
            <a:cxnSpLocks/>
          </p:cNvCxnSpPr>
          <p:nvPr/>
        </p:nvCxnSpPr>
        <p:spPr>
          <a:xfrm>
            <a:off x="7942468" y="513268"/>
            <a:ext cx="805546" cy="1624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13BA02B-A70E-4FA5-9EA4-024AA8BF9DBF}"/>
              </a:ext>
            </a:extLst>
          </p:cNvPr>
          <p:cNvCxnSpPr>
            <a:cxnSpLocks/>
          </p:cNvCxnSpPr>
          <p:nvPr/>
        </p:nvCxnSpPr>
        <p:spPr>
          <a:xfrm>
            <a:off x="8698199" y="378043"/>
            <a:ext cx="733206" cy="14789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25D9E3A-DB23-4509-8006-6856C3DB6754}"/>
              </a:ext>
            </a:extLst>
          </p:cNvPr>
          <p:cNvCxnSpPr>
            <a:cxnSpLocks/>
          </p:cNvCxnSpPr>
          <p:nvPr/>
        </p:nvCxnSpPr>
        <p:spPr>
          <a:xfrm>
            <a:off x="9208359" y="261318"/>
            <a:ext cx="393163" cy="793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7B26CE6-0EE7-4E05-99CD-2BE47B9F293B}"/>
              </a:ext>
            </a:extLst>
          </p:cNvPr>
          <p:cNvCxnSpPr>
            <a:cxnSpLocks/>
          </p:cNvCxnSpPr>
          <p:nvPr/>
        </p:nvCxnSpPr>
        <p:spPr>
          <a:xfrm>
            <a:off x="7950309" y="2658937"/>
            <a:ext cx="992906" cy="1731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8E0F368-9252-4380-8077-09A48F002A81}"/>
              </a:ext>
            </a:extLst>
          </p:cNvPr>
          <p:cNvCxnSpPr>
            <a:cxnSpLocks/>
          </p:cNvCxnSpPr>
          <p:nvPr/>
        </p:nvCxnSpPr>
        <p:spPr>
          <a:xfrm>
            <a:off x="8635472" y="2529995"/>
            <a:ext cx="828663" cy="1444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511A2D1-1013-4DE6-B43C-FA5D51171925}"/>
              </a:ext>
            </a:extLst>
          </p:cNvPr>
          <p:cNvCxnSpPr>
            <a:cxnSpLocks/>
          </p:cNvCxnSpPr>
          <p:nvPr/>
        </p:nvCxnSpPr>
        <p:spPr>
          <a:xfrm>
            <a:off x="9158828" y="2429084"/>
            <a:ext cx="445781" cy="777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B27817D-5AD0-4499-9499-9535DB0CF9B5}"/>
              </a:ext>
            </a:extLst>
          </p:cNvPr>
          <p:cNvCxnSpPr>
            <a:cxnSpLocks/>
          </p:cNvCxnSpPr>
          <p:nvPr/>
        </p:nvCxnSpPr>
        <p:spPr>
          <a:xfrm>
            <a:off x="7867622" y="5097421"/>
            <a:ext cx="1075894" cy="15610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917B16D-FFE6-46EE-BCC2-DE3133A70E7E}"/>
              </a:ext>
            </a:extLst>
          </p:cNvPr>
          <p:cNvCxnSpPr>
            <a:cxnSpLocks/>
          </p:cNvCxnSpPr>
          <p:nvPr/>
        </p:nvCxnSpPr>
        <p:spPr>
          <a:xfrm>
            <a:off x="7944565" y="4911348"/>
            <a:ext cx="1127403" cy="1635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8CD668B-703C-4FB5-BDAB-7D7430E75A9F}"/>
              </a:ext>
            </a:extLst>
          </p:cNvPr>
          <p:cNvCxnSpPr>
            <a:cxnSpLocks/>
          </p:cNvCxnSpPr>
          <p:nvPr/>
        </p:nvCxnSpPr>
        <p:spPr>
          <a:xfrm>
            <a:off x="8551405" y="4802634"/>
            <a:ext cx="957853" cy="13897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0E2098E-DD35-44C7-A1FA-B9AAF27E824D}"/>
              </a:ext>
            </a:extLst>
          </p:cNvPr>
          <p:cNvCxnSpPr>
            <a:cxnSpLocks/>
          </p:cNvCxnSpPr>
          <p:nvPr/>
        </p:nvCxnSpPr>
        <p:spPr>
          <a:xfrm>
            <a:off x="9078892" y="4709616"/>
            <a:ext cx="512262" cy="7432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/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/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/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/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/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/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BB900B7C-1041-4B22-95A8-5D27799E87AC}"/>
              </a:ext>
            </a:extLst>
          </p:cNvPr>
          <p:cNvSpPr/>
          <p:nvPr/>
        </p:nvSpPr>
        <p:spPr>
          <a:xfrm>
            <a:off x="3159805" y="27439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E0B8C3-1DCB-4147-9778-227E299A1A9D}"/>
              </a:ext>
            </a:extLst>
          </p:cNvPr>
          <p:cNvSpPr/>
          <p:nvPr/>
        </p:nvSpPr>
        <p:spPr>
          <a:xfrm>
            <a:off x="2439741" y="3329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E1BC2F-2886-4E2C-8075-3744C0F56533}"/>
              </a:ext>
            </a:extLst>
          </p:cNvPr>
          <p:cNvSpPr/>
          <p:nvPr/>
        </p:nvSpPr>
        <p:spPr>
          <a:xfrm>
            <a:off x="3155893" y="51494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3A9CD3-A13B-4337-B320-A5E3CCAB0429}"/>
              </a:ext>
            </a:extLst>
          </p:cNvPr>
          <p:cNvSpPr/>
          <p:nvPr/>
        </p:nvSpPr>
        <p:spPr>
          <a:xfrm>
            <a:off x="2446140" y="57309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60CF1A-D13D-4540-A42D-CB2F2B0CAD59}"/>
              </a:ext>
            </a:extLst>
          </p:cNvPr>
          <p:cNvSpPr/>
          <p:nvPr/>
        </p:nvSpPr>
        <p:spPr>
          <a:xfrm>
            <a:off x="4115155" y="49820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1BEA3A3-A818-4A44-9E13-7DE629A72817}"/>
              </a:ext>
            </a:extLst>
          </p:cNvPr>
          <p:cNvSpPr/>
          <p:nvPr/>
        </p:nvSpPr>
        <p:spPr>
          <a:xfrm>
            <a:off x="4489779" y="39911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FCE022-0729-4D7C-8132-513FDEF75BA9}"/>
              </a:ext>
            </a:extLst>
          </p:cNvPr>
          <p:cNvSpPr/>
          <p:nvPr/>
        </p:nvSpPr>
        <p:spPr>
          <a:xfrm>
            <a:off x="4115155" y="25917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01FC449-21B9-4063-B858-849A68DEFB69}"/>
              </a:ext>
            </a:extLst>
          </p:cNvPr>
          <p:cNvSpPr/>
          <p:nvPr/>
        </p:nvSpPr>
        <p:spPr>
          <a:xfrm>
            <a:off x="4472266" y="1615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BD8565D-0A3E-4CF5-ADAB-3CD4E2001B9B}"/>
              </a:ext>
            </a:extLst>
          </p:cNvPr>
          <p:cNvSpPr/>
          <p:nvPr/>
        </p:nvSpPr>
        <p:spPr>
          <a:xfrm>
            <a:off x="7919608" y="4903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6A5347-CC99-4410-8FF8-C1933374AEDD}"/>
              </a:ext>
            </a:extLst>
          </p:cNvPr>
          <p:cNvSpPr/>
          <p:nvPr/>
        </p:nvSpPr>
        <p:spPr>
          <a:xfrm>
            <a:off x="8918888" y="22097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B97CD7-4F05-445B-A7FA-9EF6ED5BDF76}"/>
              </a:ext>
            </a:extLst>
          </p:cNvPr>
          <p:cNvSpPr/>
          <p:nvPr/>
        </p:nvSpPr>
        <p:spPr>
          <a:xfrm>
            <a:off x="7928879" y="26432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DBF9A-6EA5-4900-BD27-52E153004C57}"/>
              </a:ext>
            </a:extLst>
          </p:cNvPr>
          <p:cNvSpPr/>
          <p:nvPr/>
        </p:nvSpPr>
        <p:spPr>
          <a:xfrm>
            <a:off x="8913921" y="436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17CB55A-F545-4A97-907A-B91E9A47220D}"/>
              </a:ext>
            </a:extLst>
          </p:cNvPr>
          <p:cNvSpPr/>
          <p:nvPr/>
        </p:nvSpPr>
        <p:spPr>
          <a:xfrm>
            <a:off x="7928162" y="48950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26662E-9E01-40B8-B6C8-8DF057A2A955}"/>
              </a:ext>
            </a:extLst>
          </p:cNvPr>
          <p:cNvSpPr/>
          <p:nvPr/>
        </p:nvSpPr>
        <p:spPr>
          <a:xfrm>
            <a:off x="8920355" y="66329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247089" y="1436183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635948" y="88931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769457" y="108342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637202" y="158684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 flipH="1">
            <a:off x="2635450" y="1234083"/>
            <a:ext cx="297312" cy="9423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247090" y="436736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86EA411-B238-4CFB-905E-035E8C1B1D06}"/>
              </a:ext>
            </a:extLst>
          </p:cNvPr>
          <p:cNvCxnSpPr>
            <a:cxnSpLocks/>
          </p:cNvCxnSpPr>
          <p:nvPr/>
        </p:nvCxnSpPr>
        <p:spPr>
          <a:xfrm flipH="1">
            <a:off x="2454471" y="178018"/>
            <a:ext cx="603323" cy="19122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242683" y="357925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765051" y="322649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632796" y="372991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1EF3D3-9C97-42A7-A8D4-44524D52118A}"/>
              </a:ext>
            </a:extLst>
          </p:cNvPr>
          <p:cNvCxnSpPr>
            <a:cxnSpLocks/>
          </p:cNvCxnSpPr>
          <p:nvPr/>
        </p:nvCxnSpPr>
        <p:spPr>
          <a:xfrm flipH="1">
            <a:off x="2631044" y="2351991"/>
            <a:ext cx="241069" cy="1967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/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/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635948" y="223561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247090" y="258341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C72EE7-286A-44FC-A9D4-8B5B77AB9001}"/>
              </a:ext>
            </a:extLst>
          </p:cNvPr>
          <p:cNvCxnSpPr>
            <a:cxnSpLocks/>
          </p:cNvCxnSpPr>
          <p:nvPr/>
        </p:nvCxnSpPr>
        <p:spPr>
          <a:xfrm flipH="1">
            <a:off x="1308915" y="440700"/>
            <a:ext cx="326436" cy="1034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02D06C2-7BE7-494A-9185-DE4E1D01AC9B}"/>
              </a:ext>
            </a:extLst>
          </p:cNvPr>
          <p:cNvCxnSpPr>
            <a:cxnSpLocks/>
          </p:cNvCxnSpPr>
          <p:nvPr/>
        </p:nvCxnSpPr>
        <p:spPr>
          <a:xfrm flipH="1">
            <a:off x="1503715" y="2580806"/>
            <a:ext cx="139306" cy="1136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/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/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A3B5675-77C3-4D38-9E87-A66884D6AF06}"/>
              </a:ext>
            </a:extLst>
          </p:cNvPr>
          <p:cNvCxnSpPr>
            <a:cxnSpLocks/>
          </p:cNvCxnSpPr>
          <p:nvPr/>
        </p:nvCxnSpPr>
        <p:spPr>
          <a:xfrm flipV="1">
            <a:off x="2757643" y="3056389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8B37D7C-1162-4FF7-B4C4-19F23F04BAC3}"/>
              </a:ext>
            </a:extLst>
          </p:cNvPr>
          <p:cNvCxnSpPr>
            <a:cxnSpLocks/>
          </p:cNvCxnSpPr>
          <p:nvPr/>
        </p:nvCxnSpPr>
        <p:spPr>
          <a:xfrm flipH="1" flipV="1">
            <a:off x="3494122" y="2238974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403274-EDBF-47F5-9835-14F395A58409}"/>
              </a:ext>
            </a:extLst>
          </p:cNvPr>
          <p:cNvCxnSpPr>
            <a:cxnSpLocks/>
          </p:cNvCxnSpPr>
          <p:nvPr/>
        </p:nvCxnSpPr>
        <p:spPr>
          <a:xfrm flipV="1">
            <a:off x="2765587" y="90804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4F119E-20AB-4DA5-B31B-9413C467C190}"/>
              </a:ext>
            </a:extLst>
          </p:cNvPr>
          <p:cNvCxnSpPr>
            <a:cxnSpLocks/>
          </p:cNvCxnSpPr>
          <p:nvPr/>
        </p:nvCxnSpPr>
        <p:spPr>
          <a:xfrm flipH="1" flipV="1">
            <a:off x="3502066" y="9062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157E55-A690-4B3D-922A-7BA9CA62826E}"/>
              </a:ext>
            </a:extLst>
          </p:cNvPr>
          <p:cNvCxnSpPr>
            <a:cxnSpLocks/>
          </p:cNvCxnSpPr>
          <p:nvPr/>
        </p:nvCxnSpPr>
        <p:spPr>
          <a:xfrm flipH="1">
            <a:off x="3382880" y="2235614"/>
            <a:ext cx="109095" cy="8903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B563709-A13C-4A38-9FDE-38F600889F76}"/>
              </a:ext>
            </a:extLst>
          </p:cNvPr>
          <p:cNvCxnSpPr>
            <a:cxnSpLocks/>
          </p:cNvCxnSpPr>
          <p:nvPr/>
        </p:nvCxnSpPr>
        <p:spPr>
          <a:xfrm flipH="1">
            <a:off x="3218308" y="95656"/>
            <a:ext cx="283268" cy="897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45802F0-D2D5-4BBC-A693-00216346E3CB}"/>
              </a:ext>
            </a:extLst>
          </p:cNvPr>
          <p:cNvCxnSpPr>
            <a:cxnSpLocks/>
          </p:cNvCxnSpPr>
          <p:nvPr/>
        </p:nvCxnSpPr>
        <p:spPr>
          <a:xfrm>
            <a:off x="1242366" y="5790347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204C05-98A9-4A66-832E-15340F144F38}"/>
              </a:ext>
            </a:extLst>
          </p:cNvPr>
          <p:cNvCxnSpPr>
            <a:cxnSpLocks/>
          </p:cNvCxnSpPr>
          <p:nvPr/>
        </p:nvCxnSpPr>
        <p:spPr>
          <a:xfrm flipV="1">
            <a:off x="2764734" y="525690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DE4435-10F6-4A7E-90CD-D98D1A11D9C8}"/>
              </a:ext>
            </a:extLst>
          </p:cNvPr>
          <p:cNvCxnSpPr>
            <a:cxnSpLocks/>
          </p:cNvCxnSpPr>
          <p:nvPr/>
        </p:nvCxnSpPr>
        <p:spPr>
          <a:xfrm>
            <a:off x="2764734" y="5437586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F16A629-B407-4BB8-B7FA-1130A892A1BE}"/>
              </a:ext>
            </a:extLst>
          </p:cNvPr>
          <p:cNvCxnSpPr>
            <a:cxnSpLocks/>
          </p:cNvCxnSpPr>
          <p:nvPr/>
        </p:nvCxnSpPr>
        <p:spPr>
          <a:xfrm flipH="1" flipV="1">
            <a:off x="3501213" y="443948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D7A2DF-B6BF-400E-B833-17FE1FF26951}"/>
              </a:ext>
            </a:extLst>
          </p:cNvPr>
          <p:cNvCxnSpPr>
            <a:cxnSpLocks/>
          </p:cNvCxnSpPr>
          <p:nvPr/>
        </p:nvCxnSpPr>
        <p:spPr>
          <a:xfrm flipV="1">
            <a:off x="2632479" y="5941006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F8DC717-0068-4ABE-BF14-59F762D1D861}"/>
              </a:ext>
            </a:extLst>
          </p:cNvPr>
          <p:cNvCxnSpPr>
            <a:cxnSpLocks/>
          </p:cNvCxnSpPr>
          <p:nvPr/>
        </p:nvCxnSpPr>
        <p:spPr>
          <a:xfrm>
            <a:off x="2630727" y="4612623"/>
            <a:ext cx="0" cy="19179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B3D51E5-2575-4E3E-AC1E-9EAFB8458620}"/>
              </a:ext>
            </a:extLst>
          </p:cNvPr>
          <p:cNvCxnSpPr>
            <a:cxnSpLocks/>
          </p:cNvCxnSpPr>
          <p:nvPr/>
        </p:nvCxnSpPr>
        <p:spPr>
          <a:xfrm>
            <a:off x="2764734" y="4581310"/>
            <a:ext cx="0" cy="18265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C9C6BE-F798-4C3B-ACD9-815068F38E43}"/>
              </a:ext>
            </a:extLst>
          </p:cNvPr>
          <p:cNvCxnSpPr>
            <a:cxnSpLocks/>
          </p:cNvCxnSpPr>
          <p:nvPr/>
        </p:nvCxnSpPr>
        <p:spPr>
          <a:xfrm flipV="1">
            <a:off x="1635948" y="4432565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66A651-E17B-4774-BFA9-9F40238BDDF1}"/>
              </a:ext>
            </a:extLst>
          </p:cNvPr>
          <p:cNvCxnSpPr>
            <a:cxnSpLocks/>
          </p:cNvCxnSpPr>
          <p:nvPr/>
        </p:nvCxnSpPr>
        <p:spPr>
          <a:xfrm flipH="1">
            <a:off x="1247090" y="4780370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CF61C1A-AF67-4944-A0B3-6DA250968B5F}"/>
              </a:ext>
            </a:extLst>
          </p:cNvPr>
          <p:cNvCxnSpPr>
            <a:cxnSpLocks/>
          </p:cNvCxnSpPr>
          <p:nvPr/>
        </p:nvCxnSpPr>
        <p:spPr>
          <a:xfrm>
            <a:off x="1633354" y="4780370"/>
            <a:ext cx="0" cy="12202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/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/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/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/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DF00F4-572F-489C-9E32-0FEB1EEAC04D}"/>
              </a:ext>
            </a:extLst>
          </p:cNvPr>
          <p:cNvCxnSpPr>
            <a:cxnSpLocks/>
          </p:cNvCxnSpPr>
          <p:nvPr/>
        </p:nvCxnSpPr>
        <p:spPr>
          <a:xfrm>
            <a:off x="3496806" y="4444862"/>
            <a:ext cx="0" cy="8544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1D47247-A6DA-4151-9998-14C79423CC85}"/>
              </a:ext>
            </a:extLst>
          </p:cNvPr>
          <p:cNvCxnSpPr>
            <a:cxnSpLocks/>
          </p:cNvCxnSpPr>
          <p:nvPr/>
        </p:nvCxnSpPr>
        <p:spPr>
          <a:xfrm flipV="1">
            <a:off x="5993465" y="1408661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7871D5-401C-4280-A577-2F51741BCA96}"/>
              </a:ext>
            </a:extLst>
          </p:cNvPr>
          <p:cNvCxnSpPr>
            <a:cxnSpLocks/>
          </p:cNvCxnSpPr>
          <p:nvPr/>
        </p:nvCxnSpPr>
        <p:spPr>
          <a:xfrm>
            <a:off x="5355290" y="977740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AE5B84-1DC3-41FE-8B2B-0D4422F17599}"/>
              </a:ext>
            </a:extLst>
          </p:cNvPr>
          <p:cNvCxnSpPr>
            <a:cxnSpLocks/>
          </p:cNvCxnSpPr>
          <p:nvPr/>
        </p:nvCxnSpPr>
        <p:spPr>
          <a:xfrm flipH="1">
            <a:off x="5298140" y="1064881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E0F9AB-B2E5-4B72-9C4C-B5258E608649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95656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7441F0A-EA83-422F-B448-27894107E8CE}"/>
              </a:ext>
            </a:extLst>
          </p:cNvPr>
          <p:cNvCxnSpPr>
            <a:cxnSpLocks/>
          </p:cNvCxnSpPr>
          <p:nvPr/>
        </p:nvCxnSpPr>
        <p:spPr>
          <a:xfrm>
            <a:off x="5298140" y="1565909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188397-250A-427B-99A6-5E0A52252878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95656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FC37D5-3DD2-420B-A6F7-3A85009E3488}"/>
              </a:ext>
            </a:extLst>
          </p:cNvPr>
          <p:cNvCxnSpPr>
            <a:cxnSpLocks/>
          </p:cNvCxnSpPr>
          <p:nvPr/>
        </p:nvCxnSpPr>
        <p:spPr>
          <a:xfrm>
            <a:off x="6968795" y="433627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BB2BB5-B029-45C9-9A44-DD9793D3ED88}"/>
              </a:ext>
            </a:extLst>
          </p:cNvPr>
          <p:cNvCxnSpPr>
            <a:cxnSpLocks/>
          </p:cNvCxnSpPr>
          <p:nvPr/>
        </p:nvCxnSpPr>
        <p:spPr>
          <a:xfrm>
            <a:off x="5946349" y="263241"/>
            <a:ext cx="46410" cy="1879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345DA5-568B-45A6-816C-160997353C67}"/>
              </a:ext>
            </a:extLst>
          </p:cNvPr>
          <p:cNvCxnSpPr>
            <a:cxnSpLocks/>
          </p:cNvCxnSpPr>
          <p:nvPr/>
        </p:nvCxnSpPr>
        <p:spPr>
          <a:xfrm>
            <a:off x="5831849" y="227624"/>
            <a:ext cx="44795" cy="18143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44A34B-27F4-4377-BB89-80F66CAA241E}"/>
              </a:ext>
            </a:extLst>
          </p:cNvPr>
          <p:cNvCxnSpPr>
            <a:cxnSpLocks/>
          </p:cNvCxnSpPr>
          <p:nvPr/>
        </p:nvCxnSpPr>
        <p:spPr>
          <a:xfrm>
            <a:off x="6968017" y="430826"/>
            <a:ext cx="28613" cy="11588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F0EF31F-FB9C-45A8-A66D-9E6F0FAD16C5}"/>
              </a:ext>
            </a:extLst>
          </p:cNvPr>
          <p:cNvCxnSpPr>
            <a:cxnSpLocks/>
          </p:cNvCxnSpPr>
          <p:nvPr/>
        </p:nvCxnSpPr>
        <p:spPr>
          <a:xfrm>
            <a:off x="5336929" y="146520"/>
            <a:ext cx="20523" cy="8312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/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/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/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/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1948142-1F1B-45E4-90C9-E7AFCAE87958}"/>
              </a:ext>
            </a:extLst>
          </p:cNvPr>
          <p:cNvCxnSpPr>
            <a:cxnSpLocks/>
          </p:cNvCxnSpPr>
          <p:nvPr/>
        </p:nvCxnSpPr>
        <p:spPr>
          <a:xfrm flipV="1">
            <a:off x="5993465" y="3551979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1AA7196-4629-44DA-9A1C-53E52ADC6383}"/>
              </a:ext>
            </a:extLst>
          </p:cNvPr>
          <p:cNvCxnSpPr>
            <a:cxnSpLocks/>
          </p:cNvCxnSpPr>
          <p:nvPr/>
        </p:nvCxnSpPr>
        <p:spPr>
          <a:xfrm>
            <a:off x="5355290" y="3121058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96A02F-D19C-46C6-8F4F-078195869B95}"/>
              </a:ext>
            </a:extLst>
          </p:cNvPr>
          <p:cNvCxnSpPr>
            <a:cxnSpLocks/>
          </p:cNvCxnSpPr>
          <p:nvPr/>
        </p:nvCxnSpPr>
        <p:spPr>
          <a:xfrm flipH="1">
            <a:off x="5298140" y="3208199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3285D66-D589-4CC0-A174-E3F8D87284FF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2238974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82D9026-CCEB-4F38-9BC7-0D002EFE6B35}"/>
              </a:ext>
            </a:extLst>
          </p:cNvPr>
          <p:cNvCxnSpPr>
            <a:cxnSpLocks/>
          </p:cNvCxnSpPr>
          <p:nvPr/>
        </p:nvCxnSpPr>
        <p:spPr>
          <a:xfrm>
            <a:off x="5298140" y="3709227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7FD758A-6EAE-4F3B-9CB0-7981F5633B30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2238974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4EFF40-BEF7-4081-8E20-EA268EE932A4}"/>
              </a:ext>
            </a:extLst>
          </p:cNvPr>
          <p:cNvCxnSpPr>
            <a:cxnSpLocks/>
          </p:cNvCxnSpPr>
          <p:nvPr/>
        </p:nvCxnSpPr>
        <p:spPr>
          <a:xfrm>
            <a:off x="6968795" y="2576945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69CB62-A7B7-41A6-A90E-E0890C1FA400}"/>
              </a:ext>
            </a:extLst>
          </p:cNvPr>
          <p:cNvCxnSpPr>
            <a:cxnSpLocks/>
          </p:cNvCxnSpPr>
          <p:nvPr/>
        </p:nvCxnSpPr>
        <p:spPr>
          <a:xfrm>
            <a:off x="5753090" y="2364104"/>
            <a:ext cx="239669" cy="192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4DE4CF-AA6C-4E7B-A887-37CFA97CF08F}"/>
              </a:ext>
            </a:extLst>
          </p:cNvPr>
          <p:cNvCxnSpPr>
            <a:cxnSpLocks/>
          </p:cNvCxnSpPr>
          <p:nvPr/>
        </p:nvCxnSpPr>
        <p:spPr>
          <a:xfrm>
            <a:off x="5251891" y="2256246"/>
            <a:ext cx="107831" cy="864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421E2EA-4910-48A8-947A-8BA0D412E66A}"/>
              </a:ext>
            </a:extLst>
          </p:cNvPr>
          <p:cNvCxnSpPr>
            <a:cxnSpLocks/>
          </p:cNvCxnSpPr>
          <p:nvPr/>
        </p:nvCxnSpPr>
        <p:spPr>
          <a:xfrm>
            <a:off x="6963108" y="2574144"/>
            <a:ext cx="136815" cy="1097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D7A182B-A3AC-4CDC-98A9-B13443C721C1}"/>
              </a:ext>
            </a:extLst>
          </p:cNvPr>
          <p:cNvCxnSpPr>
            <a:cxnSpLocks/>
          </p:cNvCxnSpPr>
          <p:nvPr/>
        </p:nvCxnSpPr>
        <p:spPr>
          <a:xfrm flipV="1">
            <a:off x="5987778" y="5745570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9045247-3805-4120-86B7-EC3E8457EFD7}"/>
              </a:ext>
            </a:extLst>
          </p:cNvPr>
          <p:cNvCxnSpPr>
            <a:cxnSpLocks/>
          </p:cNvCxnSpPr>
          <p:nvPr/>
        </p:nvCxnSpPr>
        <p:spPr>
          <a:xfrm>
            <a:off x="5349603" y="5314649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C4DC4F0-8650-498B-9CD2-A12EFD128274}"/>
              </a:ext>
            </a:extLst>
          </p:cNvPr>
          <p:cNvCxnSpPr>
            <a:cxnSpLocks/>
          </p:cNvCxnSpPr>
          <p:nvPr/>
        </p:nvCxnSpPr>
        <p:spPr>
          <a:xfrm flipH="1">
            <a:off x="5292453" y="5401790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717BC0F-D8EB-4E73-AD17-E48FEA67EA85}"/>
              </a:ext>
            </a:extLst>
          </p:cNvPr>
          <p:cNvCxnSpPr>
            <a:cxnSpLocks/>
          </p:cNvCxnSpPr>
          <p:nvPr/>
        </p:nvCxnSpPr>
        <p:spPr>
          <a:xfrm flipH="1" flipV="1">
            <a:off x="5138963" y="4432565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0EADD14-1F47-4EBD-ACE1-A8E7797383A7}"/>
              </a:ext>
            </a:extLst>
          </p:cNvPr>
          <p:cNvCxnSpPr>
            <a:cxnSpLocks/>
          </p:cNvCxnSpPr>
          <p:nvPr/>
        </p:nvCxnSpPr>
        <p:spPr>
          <a:xfrm>
            <a:off x="5292453" y="5902818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87C52C8-6F1C-4EA1-815B-71CA221A5602}"/>
              </a:ext>
            </a:extLst>
          </p:cNvPr>
          <p:cNvCxnSpPr>
            <a:cxnSpLocks/>
          </p:cNvCxnSpPr>
          <p:nvPr/>
        </p:nvCxnSpPr>
        <p:spPr>
          <a:xfrm flipH="1" flipV="1">
            <a:off x="5143019" y="4432565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C23B1E-6D1C-4A6D-BEF7-882AE1E36F38}"/>
              </a:ext>
            </a:extLst>
          </p:cNvPr>
          <p:cNvCxnSpPr>
            <a:cxnSpLocks/>
          </p:cNvCxnSpPr>
          <p:nvPr/>
        </p:nvCxnSpPr>
        <p:spPr>
          <a:xfrm>
            <a:off x="6963108" y="4770536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E3E32F5-075E-42F1-9653-0D811CA14D39}"/>
              </a:ext>
            </a:extLst>
          </p:cNvPr>
          <p:cNvCxnSpPr>
            <a:cxnSpLocks/>
          </p:cNvCxnSpPr>
          <p:nvPr/>
        </p:nvCxnSpPr>
        <p:spPr>
          <a:xfrm>
            <a:off x="5782328" y="5480110"/>
            <a:ext cx="204744" cy="999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C6FACB-1643-4FE6-BB6E-EE9AC55E6184}"/>
              </a:ext>
            </a:extLst>
          </p:cNvPr>
          <p:cNvCxnSpPr>
            <a:cxnSpLocks/>
          </p:cNvCxnSpPr>
          <p:nvPr/>
        </p:nvCxnSpPr>
        <p:spPr>
          <a:xfrm>
            <a:off x="5682585" y="4530970"/>
            <a:ext cx="386461" cy="1887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D716F8-B20C-436D-AD2D-C3C08F567299}"/>
              </a:ext>
            </a:extLst>
          </p:cNvPr>
          <p:cNvCxnSpPr>
            <a:cxnSpLocks/>
          </p:cNvCxnSpPr>
          <p:nvPr/>
        </p:nvCxnSpPr>
        <p:spPr>
          <a:xfrm>
            <a:off x="5176879" y="4436418"/>
            <a:ext cx="180951" cy="8835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F4C071-B186-4DC0-B82F-0AD2F5BB14FA}"/>
              </a:ext>
            </a:extLst>
          </p:cNvPr>
          <p:cNvCxnSpPr>
            <a:cxnSpLocks/>
          </p:cNvCxnSpPr>
          <p:nvPr/>
        </p:nvCxnSpPr>
        <p:spPr>
          <a:xfrm>
            <a:off x="6963108" y="4764231"/>
            <a:ext cx="216285" cy="10561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/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blipFill>
                <a:blip r:embed="rId1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/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/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/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blipFill>
                <a:blip r:embed="rId1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2CE7CF6-9098-4A01-9C92-F2FCDC3C3D3E}"/>
              </a:ext>
            </a:extLst>
          </p:cNvPr>
          <p:cNvCxnSpPr>
            <a:cxnSpLocks/>
          </p:cNvCxnSpPr>
          <p:nvPr/>
        </p:nvCxnSpPr>
        <p:spPr>
          <a:xfrm flipH="1" flipV="1">
            <a:off x="8535041" y="87479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F186EDD-88BF-405B-AEEC-5CDF90F54109}"/>
              </a:ext>
            </a:extLst>
          </p:cNvPr>
          <p:cNvCxnSpPr>
            <a:cxnSpLocks/>
          </p:cNvCxnSpPr>
          <p:nvPr/>
        </p:nvCxnSpPr>
        <p:spPr>
          <a:xfrm flipV="1">
            <a:off x="8535040" y="8893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D24C777-B445-4FE5-BFFB-71AED1F61ACA}"/>
              </a:ext>
            </a:extLst>
          </p:cNvPr>
          <p:cNvCxnSpPr>
            <a:cxnSpLocks/>
          </p:cNvCxnSpPr>
          <p:nvPr/>
        </p:nvCxnSpPr>
        <p:spPr>
          <a:xfrm>
            <a:off x="8653182" y="120368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062ED1C-4245-4113-8DBE-78AE102105D1}"/>
              </a:ext>
            </a:extLst>
          </p:cNvPr>
          <p:cNvCxnSpPr>
            <a:cxnSpLocks/>
          </p:cNvCxnSpPr>
          <p:nvPr/>
        </p:nvCxnSpPr>
        <p:spPr>
          <a:xfrm flipH="1" flipV="1">
            <a:off x="8541539" y="8893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081FFB-94F6-4FAF-9F3D-BF418793D7A6}"/>
              </a:ext>
            </a:extLst>
          </p:cNvPr>
          <p:cNvCxnSpPr>
            <a:cxnSpLocks/>
          </p:cNvCxnSpPr>
          <p:nvPr/>
        </p:nvCxnSpPr>
        <p:spPr>
          <a:xfrm flipV="1">
            <a:off x="9390352" y="155360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5B9E98-63A9-416A-A517-B4CCF45D463E}"/>
              </a:ext>
            </a:extLst>
          </p:cNvPr>
          <p:cNvCxnSpPr>
            <a:cxnSpLocks/>
          </p:cNvCxnSpPr>
          <p:nvPr/>
        </p:nvCxnSpPr>
        <p:spPr>
          <a:xfrm flipH="1">
            <a:off x="10438563" y="92328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5847238-AB63-4C3D-AD59-748E573C700C}"/>
              </a:ext>
            </a:extLst>
          </p:cNvPr>
          <p:cNvCxnSpPr>
            <a:cxnSpLocks/>
          </p:cNvCxnSpPr>
          <p:nvPr/>
        </p:nvCxnSpPr>
        <p:spPr>
          <a:xfrm flipH="1">
            <a:off x="9475178" y="31794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1B5B9C-25B2-4EEB-93BA-223F0708B8B4}"/>
              </a:ext>
            </a:extLst>
          </p:cNvPr>
          <p:cNvCxnSpPr>
            <a:cxnSpLocks/>
          </p:cNvCxnSpPr>
          <p:nvPr/>
        </p:nvCxnSpPr>
        <p:spPr>
          <a:xfrm flipH="1" flipV="1">
            <a:off x="9471257" y="65127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D897B8-B992-49D0-98C4-329B060C24C3}"/>
              </a:ext>
            </a:extLst>
          </p:cNvPr>
          <p:cNvCxnSpPr>
            <a:cxnSpLocks/>
          </p:cNvCxnSpPr>
          <p:nvPr/>
        </p:nvCxnSpPr>
        <p:spPr>
          <a:xfrm flipH="1">
            <a:off x="8653182" y="100391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698BAA-9E1B-43DC-85AE-43602F5DAD34}"/>
              </a:ext>
            </a:extLst>
          </p:cNvPr>
          <p:cNvCxnSpPr>
            <a:cxnSpLocks/>
          </p:cNvCxnSpPr>
          <p:nvPr/>
        </p:nvCxnSpPr>
        <p:spPr>
          <a:xfrm>
            <a:off x="9562430" y="672734"/>
            <a:ext cx="32959" cy="1334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69CA872-9356-4A2B-8320-7516577E0D7D}"/>
              </a:ext>
            </a:extLst>
          </p:cNvPr>
          <p:cNvCxnSpPr>
            <a:cxnSpLocks/>
          </p:cNvCxnSpPr>
          <p:nvPr/>
        </p:nvCxnSpPr>
        <p:spPr>
          <a:xfrm>
            <a:off x="9460328" y="200578"/>
            <a:ext cx="19544" cy="79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D59A735-11BC-4495-A089-476ED265D15F}"/>
              </a:ext>
            </a:extLst>
          </p:cNvPr>
          <p:cNvCxnSpPr>
            <a:cxnSpLocks/>
          </p:cNvCxnSpPr>
          <p:nvPr/>
        </p:nvCxnSpPr>
        <p:spPr>
          <a:xfrm>
            <a:off x="9361043" y="1052598"/>
            <a:ext cx="26490" cy="10729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C6B11EC-452E-42BF-A109-69FD143CE350}"/>
              </a:ext>
            </a:extLst>
          </p:cNvPr>
          <p:cNvCxnSpPr>
            <a:cxnSpLocks/>
          </p:cNvCxnSpPr>
          <p:nvPr/>
        </p:nvCxnSpPr>
        <p:spPr>
          <a:xfrm>
            <a:off x="10419675" y="891729"/>
            <a:ext cx="16480" cy="6674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84ECBB9-656E-40E1-A1EC-1FB9E0CB37AF}"/>
              </a:ext>
            </a:extLst>
          </p:cNvPr>
          <p:cNvCxnSpPr>
            <a:cxnSpLocks/>
          </p:cNvCxnSpPr>
          <p:nvPr/>
        </p:nvCxnSpPr>
        <p:spPr>
          <a:xfrm>
            <a:off x="8547265" y="93667"/>
            <a:ext cx="19704" cy="798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/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blipFill>
                <a:blip r:embed="rId18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/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blipFill>
                <a:blip r:embed="rId1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/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blipFill>
                <a:blip r:embed="rId20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/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/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blipFill>
                <a:blip r:embed="rId2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90E2E9F-D3C1-47FB-9853-3A334B8231F9}"/>
              </a:ext>
            </a:extLst>
          </p:cNvPr>
          <p:cNvCxnSpPr>
            <a:cxnSpLocks/>
          </p:cNvCxnSpPr>
          <p:nvPr/>
        </p:nvCxnSpPr>
        <p:spPr>
          <a:xfrm flipH="1" flipV="1">
            <a:off x="8541540" y="3027827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35FEB1D-6EA9-481C-B1D6-E91057F718BB}"/>
              </a:ext>
            </a:extLst>
          </p:cNvPr>
          <p:cNvCxnSpPr>
            <a:cxnSpLocks/>
          </p:cNvCxnSpPr>
          <p:nvPr/>
        </p:nvCxnSpPr>
        <p:spPr>
          <a:xfrm flipV="1">
            <a:off x="8541539" y="2241960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D922C-CBFE-43A6-98F9-33C99C350ECB}"/>
              </a:ext>
            </a:extLst>
          </p:cNvPr>
          <p:cNvCxnSpPr>
            <a:cxnSpLocks/>
          </p:cNvCxnSpPr>
          <p:nvPr/>
        </p:nvCxnSpPr>
        <p:spPr>
          <a:xfrm>
            <a:off x="8659681" y="3356712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8476653-96E1-41B9-BBFD-8AFEE38D9DF0}"/>
              </a:ext>
            </a:extLst>
          </p:cNvPr>
          <p:cNvCxnSpPr>
            <a:cxnSpLocks/>
          </p:cNvCxnSpPr>
          <p:nvPr/>
        </p:nvCxnSpPr>
        <p:spPr>
          <a:xfrm flipH="1" flipV="1">
            <a:off x="8548038" y="2241960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3392E8B-3FBE-417A-B856-B4D0BE859D86}"/>
              </a:ext>
            </a:extLst>
          </p:cNvPr>
          <p:cNvCxnSpPr>
            <a:cxnSpLocks/>
          </p:cNvCxnSpPr>
          <p:nvPr/>
        </p:nvCxnSpPr>
        <p:spPr>
          <a:xfrm flipV="1">
            <a:off x="9396851" y="3706635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5E9E87-3266-4F38-9850-5A90E02008D6}"/>
              </a:ext>
            </a:extLst>
          </p:cNvPr>
          <p:cNvCxnSpPr>
            <a:cxnSpLocks/>
          </p:cNvCxnSpPr>
          <p:nvPr/>
        </p:nvCxnSpPr>
        <p:spPr>
          <a:xfrm flipH="1">
            <a:off x="10445062" y="3076315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A0F217-74E9-4FA1-A6AB-2D622A484FB8}"/>
              </a:ext>
            </a:extLst>
          </p:cNvPr>
          <p:cNvCxnSpPr>
            <a:cxnSpLocks/>
          </p:cNvCxnSpPr>
          <p:nvPr/>
        </p:nvCxnSpPr>
        <p:spPr>
          <a:xfrm flipH="1">
            <a:off x="9481677" y="2470975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7892D8-3E0B-44D1-8454-72504658BAB3}"/>
              </a:ext>
            </a:extLst>
          </p:cNvPr>
          <p:cNvCxnSpPr>
            <a:cxnSpLocks/>
          </p:cNvCxnSpPr>
          <p:nvPr/>
        </p:nvCxnSpPr>
        <p:spPr>
          <a:xfrm flipH="1" flipV="1">
            <a:off x="9477756" y="2804307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392EE89-0F62-4AF2-B9D1-9DBE2E66D5EA}"/>
              </a:ext>
            </a:extLst>
          </p:cNvPr>
          <p:cNvCxnSpPr>
            <a:cxnSpLocks/>
          </p:cNvCxnSpPr>
          <p:nvPr/>
        </p:nvCxnSpPr>
        <p:spPr>
          <a:xfrm flipH="1">
            <a:off x="8659681" y="3156945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55906-1403-4BBB-AAE3-94F64C562320}"/>
              </a:ext>
            </a:extLst>
          </p:cNvPr>
          <p:cNvCxnSpPr>
            <a:cxnSpLocks/>
          </p:cNvCxnSpPr>
          <p:nvPr/>
        </p:nvCxnSpPr>
        <p:spPr>
          <a:xfrm>
            <a:off x="9387950" y="2353607"/>
            <a:ext cx="386605" cy="17364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AF0EDA6-41BA-4807-A214-23A35AFA4258}"/>
              </a:ext>
            </a:extLst>
          </p:cNvPr>
          <p:cNvCxnSpPr>
            <a:cxnSpLocks/>
          </p:cNvCxnSpPr>
          <p:nvPr/>
        </p:nvCxnSpPr>
        <p:spPr>
          <a:xfrm>
            <a:off x="9175176" y="3250095"/>
            <a:ext cx="231599" cy="1040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37C5D9-D302-4FE7-B459-10118D66CB13}"/>
              </a:ext>
            </a:extLst>
          </p:cNvPr>
          <p:cNvCxnSpPr>
            <a:cxnSpLocks/>
          </p:cNvCxnSpPr>
          <p:nvPr/>
        </p:nvCxnSpPr>
        <p:spPr>
          <a:xfrm>
            <a:off x="8548468" y="2253154"/>
            <a:ext cx="179701" cy="807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0DBE0F1-45DC-4455-BF83-FE8E915D60A7}"/>
              </a:ext>
            </a:extLst>
          </p:cNvPr>
          <p:cNvCxnSpPr>
            <a:cxnSpLocks/>
          </p:cNvCxnSpPr>
          <p:nvPr/>
        </p:nvCxnSpPr>
        <p:spPr>
          <a:xfrm>
            <a:off x="10285169" y="3027827"/>
            <a:ext cx="154998" cy="6961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5E9D44-0995-46CF-9A80-139BD837B218}"/>
              </a:ext>
            </a:extLst>
          </p:cNvPr>
          <p:cNvCxnSpPr>
            <a:cxnSpLocks/>
          </p:cNvCxnSpPr>
          <p:nvPr/>
        </p:nvCxnSpPr>
        <p:spPr>
          <a:xfrm flipH="1" flipV="1">
            <a:off x="8523888" y="523455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2DAF0D-75EB-4184-B9D0-4CD1CC5AF53E}"/>
              </a:ext>
            </a:extLst>
          </p:cNvPr>
          <p:cNvCxnSpPr>
            <a:cxnSpLocks/>
          </p:cNvCxnSpPr>
          <p:nvPr/>
        </p:nvCxnSpPr>
        <p:spPr>
          <a:xfrm flipV="1">
            <a:off x="8523887" y="444869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9932F18-058A-47F2-B679-C4DA069C5353}"/>
              </a:ext>
            </a:extLst>
          </p:cNvPr>
          <p:cNvCxnSpPr>
            <a:cxnSpLocks/>
          </p:cNvCxnSpPr>
          <p:nvPr/>
        </p:nvCxnSpPr>
        <p:spPr>
          <a:xfrm>
            <a:off x="8642029" y="556344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B453530-3312-4A5B-8638-ECBA49544475}"/>
              </a:ext>
            </a:extLst>
          </p:cNvPr>
          <p:cNvCxnSpPr>
            <a:cxnSpLocks/>
          </p:cNvCxnSpPr>
          <p:nvPr/>
        </p:nvCxnSpPr>
        <p:spPr>
          <a:xfrm flipH="1" flipV="1">
            <a:off x="8530386" y="444869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B84466B-8F6A-447B-8127-B659144F2685}"/>
              </a:ext>
            </a:extLst>
          </p:cNvPr>
          <p:cNvCxnSpPr>
            <a:cxnSpLocks/>
          </p:cNvCxnSpPr>
          <p:nvPr/>
        </p:nvCxnSpPr>
        <p:spPr>
          <a:xfrm flipV="1">
            <a:off x="9379199" y="591336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20B6BA-C8F1-4D99-B461-F19737D6A94E}"/>
              </a:ext>
            </a:extLst>
          </p:cNvPr>
          <p:cNvCxnSpPr>
            <a:cxnSpLocks/>
          </p:cNvCxnSpPr>
          <p:nvPr/>
        </p:nvCxnSpPr>
        <p:spPr>
          <a:xfrm flipH="1">
            <a:off x="10427410" y="528304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DDE604C-37BF-45D0-8E18-18E382E555F2}"/>
              </a:ext>
            </a:extLst>
          </p:cNvPr>
          <p:cNvCxnSpPr>
            <a:cxnSpLocks/>
          </p:cNvCxnSpPr>
          <p:nvPr/>
        </p:nvCxnSpPr>
        <p:spPr>
          <a:xfrm flipH="1">
            <a:off x="9464025" y="467770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F57A950-5401-42AA-8596-BFCF8E606CB9}"/>
              </a:ext>
            </a:extLst>
          </p:cNvPr>
          <p:cNvCxnSpPr>
            <a:cxnSpLocks/>
          </p:cNvCxnSpPr>
          <p:nvPr/>
        </p:nvCxnSpPr>
        <p:spPr>
          <a:xfrm flipH="1" flipV="1">
            <a:off x="9460104" y="501103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6D8A5D1-A11F-4F0B-A5EC-D23DD452802F}"/>
              </a:ext>
            </a:extLst>
          </p:cNvPr>
          <p:cNvCxnSpPr>
            <a:cxnSpLocks/>
          </p:cNvCxnSpPr>
          <p:nvPr/>
        </p:nvCxnSpPr>
        <p:spPr>
          <a:xfrm flipH="1">
            <a:off x="8642029" y="536367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698051-EB75-4CD5-8B40-FB7A2EA2A23A}"/>
              </a:ext>
            </a:extLst>
          </p:cNvPr>
          <p:cNvCxnSpPr>
            <a:cxnSpLocks/>
          </p:cNvCxnSpPr>
          <p:nvPr/>
        </p:nvCxnSpPr>
        <p:spPr>
          <a:xfrm>
            <a:off x="8991399" y="4500933"/>
            <a:ext cx="1055519" cy="16196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B7F9FBC-B70B-4B36-9D27-39BA65420E03}"/>
              </a:ext>
            </a:extLst>
          </p:cNvPr>
          <p:cNvCxnSpPr>
            <a:cxnSpLocks/>
          </p:cNvCxnSpPr>
          <p:nvPr/>
        </p:nvCxnSpPr>
        <p:spPr>
          <a:xfrm>
            <a:off x="9137162" y="4529291"/>
            <a:ext cx="1006103" cy="15437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D108223-2197-4DE8-8EAF-F1443CB6593C}"/>
              </a:ext>
            </a:extLst>
          </p:cNvPr>
          <p:cNvCxnSpPr>
            <a:cxnSpLocks/>
          </p:cNvCxnSpPr>
          <p:nvPr/>
        </p:nvCxnSpPr>
        <p:spPr>
          <a:xfrm>
            <a:off x="9936260" y="5147042"/>
            <a:ext cx="497863" cy="763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A1C7277-E0C0-421B-8159-404FB6ED038F}"/>
              </a:ext>
            </a:extLst>
          </p:cNvPr>
          <p:cNvCxnSpPr>
            <a:cxnSpLocks/>
          </p:cNvCxnSpPr>
          <p:nvPr/>
        </p:nvCxnSpPr>
        <p:spPr>
          <a:xfrm>
            <a:off x="8783506" y="5546732"/>
            <a:ext cx="601497" cy="92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E6A65A4-D72E-4AD2-9886-16FC0E703C31}"/>
              </a:ext>
            </a:extLst>
          </p:cNvPr>
          <p:cNvCxnSpPr>
            <a:cxnSpLocks/>
          </p:cNvCxnSpPr>
          <p:nvPr/>
        </p:nvCxnSpPr>
        <p:spPr>
          <a:xfrm>
            <a:off x="8540074" y="4453466"/>
            <a:ext cx="558817" cy="857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/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/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/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/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/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Oval 326">
            <a:extLst>
              <a:ext uri="{FF2B5EF4-FFF2-40B4-BE49-F238E27FC236}">
                <a16:creationId xmlns:a16="http://schemas.microsoft.com/office/drawing/2014/main" id="{82B6EAE2-6D1E-436E-BCE0-970BF89418DB}"/>
              </a:ext>
            </a:extLst>
          </p:cNvPr>
          <p:cNvSpPr/>
          <p:nvPr/>
        </p:nvSpPr>
        <p:spPr>
          <a:xfrm>
            <a:off x="2755392" y="1073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2783805-CEA5-4A46-A43D-117A56A2C735}"/>
              </a:ext>
            </a:extLst>
          </p:cNvPr>
          <p:cNvSpPr/>
          <p:nvPr/>
        </p:nvSpPr>
        <p:spPr>
          <a:xfrm>
            <a:off x="2630727" y="21588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020186A-A656-47CE-B1D3-AE31C5D04F97}"/>
              </a:ext>
            </a:extLst>
          </p:cNvPr>
          <p:cNvSpPr/>
          <p:nvPr/>
        </p:nvSpPr>
        <p:spPr>
          <a:xfrm>
            <a:off x="2754694" y="3225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76CE66-AF33-4637-8B51-D8469CB39938}"/>
              </a:ext>
            </a:extLst>
          </p:cNvPr>
          <p:cNvSpPr/>
          <p:nvPr/>
        </p:nvSpPr>
        <p:spPr>
          <a:xfrm>
            <a:off x="2614342" y="42911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67AB06B-5F1E-488C-BF9C-95379A567DC7}"/>
              </a:ext>
            </a:extLst>
          </p:cNvPr>
          <p:cNvSpPr/>
          <p:nvPr/>
        </p:nvSpPr>
        <p:spPr>
          <a:xfrm>
            <a:off x="2742274" y="5428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09ED4E-45C7-4E65-B950-433AD22ED7D1}"/>
              </a:ext>
            </a:extLst>
          </p:cNvPr>
          <p:cNvSpPr/>
          <p:nvPr/>
        </p:nvSpPr>
        <p:spPr>
          <a:xfrm>
            <a:off x="2608744" y="65144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8156EB-DD41-4855-8945-DCBF663D7A4B}"/>
              </a:ext>
            </a:extLst>
          </p:cNvPr>
          <p:cNvSpPr/>
          <p:nvPr/>
        </p:nvSpPr>
        <p:spPr>
          <a:xfrm>
            <a:off x="5828500" y="10568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4264162-8080-4B2F-968F-014CF34E15DA}"/>
              </a:ext>
            </a:extLst>
          </p:cNvPr>
          <p:cNvSpPr/>
          <p:nvPr/>
        </p:nvSpPr>
        <p:spPr>
          <a:xfrm>
            <a:off x="5970605" y="21053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D8028B5-8966-4163-AEF5-140F35A0778B}"/>
              </a:ext>
            </a:extLst>
          </p:cNvPr>
          <p:cNvSpPr/>
          <p:nvPr/>
        </p:nvSpPr>
        <p:spPr>
          <a:xfrm>
            <a:off x="5835777" y="32030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773D666-F8AA-476A-905B-213CC9985725}"/>
              </a:ext>
            </a:extLst>
          </p:cNvPr>
          <p:cNvSpPr/>
          <p:nvPr/>
        </p:nvSpPr>
        <p:spPr>
          <a:xfrm>
            <a:off x="5977467" y="4251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12E1A53-1E72-4ED4-9AD5-217DB9EAB4EB}"/>
              </a:ext>
            </a:extLst>
          </p:cNvPr>
          <p:cNvSpPr/>
          <p:nvPr/>
        </p:nvSpPr>
        <p:spPr>
          <a:xfrm>
            <a:off x="5832633" y="538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10D7BFD-5917-4FBB-8721-10C2C91E2A37}"/>
              </a:ext>
            </a:extLst>
          </p:cNvPr>
          <p:cNvSpPr/>
          <p:nvPr/>
        </p:nvSpPr>
        <p:spPr>
          <a:xfrm>
            <a:off x="5959968" y="64381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06614FA2-EAFF-4250-9A89-A85FE2F6A680}"/>
              </a:ext>
            </a:extLst>
          </p:cNvPr>
          <p:cNvSpPr/>
          <p:nvPr/>
        </p:nvSpPr>
        <p:spPr>
          <a:xfrm>
            <a:off x="9459101" y="64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AB023A-B590-4BD1-ACF6-408CDF743709}"/>
              </a:ext>
            </a:extLst>
          </p:cNvPr>
          <p:cNvSpPr/>
          <p:nvPr/>
        </p:nvSpPr>
        <p:spPr>
          <a:xfrm>
            <a:off x="9547271" y="9837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8359B54-1350-4CA6-B7D8-7BABC6188017}"/>
              </a:ext>
            </a:extLst>
          </p:cNvPr>
          <p:cNvSpPr/>
          <p:nvPr/>
        </p:nvSpPr>
        <p:spPr>
          <a:xfrm>
            <a:off x="9478354" y="27863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9D45F7D-0620-4233-B045-E0FA9C3B3D2A}"/>
              </a:ext>
            </a:extLst>
          </p:cNvPr>
          <p:cNvSpPr/>
          <p:nvPr/>
        </p:nvSpPr>
        <p:spPr>
          <a:xfrm>
            <a:off x="9560706" y="31353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D704669-05A6-433C-81D5-253780892A29}"/>
              </a:ext>
            </a:extLst>
          </p:cNvPr>
          <p:cNvSpPr/>
          <p:nvPr/>
        </p:nvSpPr>
        <p:spPr>
          <a:xfrm>
            <a:off x="9443956" y="499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ADCC618-BF9C-40F5-BA38-E54BFC28A239}"/>
              </a:ext>
            </a:extLst>
          </p:cNvPr>
          <p:cNvSpPr/>
          <p:nvPr/>
        </p:nvSpPr>
        <p:spPr>
          <a:xfrm>
            <a:off x="9512922" y="53589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7E700F-CD9F-4870-A767-D110CC3D83C2}"/>
              </a:ext>
            </a:extLst>
          </p:cNvPr>
          <p:cNvCxnSpPr>
            <a:cxnSpLocks/>
          </p:cNvCxnSpPr>
          <p:nvPr/>
        </p:nvCxnSpPr>
        <p:spPr>
          <a:xfrm>
            <a:off x="2861209" y="300736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E43B5-CF58-4169-B0E6-D84769B0F0F3}"/>
              </a:ext>
            </a:extLst>
          </p:cNvPr>
          <p:cNvCxnSpPr>
            <a:cxnSpLocks/>
          </p:cNvCxnSpPr>
          <p:nvPr/>
        </p:nvCxnSpPr>
        <p:spPr>
          <a:xfrm flipV="1">
            <a:off x="3339337" y="217615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64D66-15D1-454D-A331-A255F4066ABA}"/>
              </a:ext>
            </a:extLst>
          </p:cNvPr>
          <p:cNvCxnSpPr>
            <a:cxnSpLocks/>
          </p:cNvCxnSpPr>
          <p:nvPr/>
        </p:nvCxnSpPr>
        <p:spPr>
          <a:xfrm flipH="1">
            <a:off x="3085417" y="253835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/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/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/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/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/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blipFill>
                <a:blip r:embed="rId6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1BF639D-6D2C-46A2-A3A9-2EAACF84AD3E}"/>
              </a:ext>
            </a:extLst>
          </p:cNvPr>
          <p:cNvSpPr/>
          <p:nvPr/>
        </p:nvSpPr>
        <p:spPr>
          <a:xfrm>
            <a:off x="3321524" y="25257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88C5D5-6D80-4FF3-B837-785EE9AF48EE}"/>
              </a:ext>
            </a:extLst>
          </p:cNvPr>
          <p:cNvSpPr/>
          <p:nvPr/>
        </p:nvSpPr>
        <p:spPr>
          <a:xfrm>
            <a:off x="4237187" y="42615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052114-C766-48FE-ACFA-1881703861CB}"/>
              </a:ext>
            </a:extLst>
          </p:cNvPr>
          <p:cNvCxnSpPr>
            <a:cxnSpLocks/>
          </p:cNvCxnSpPr>
          <p:nvPr/>
        </p:nvCxnSpPr>
        <p:spPr>
          <a:xfrm flipH="1">
            <a:off x="4253763" y="224864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CCC547-3AE3-4FE5-A72D-8848A7611488}"/>
              </a:ext>
            </a:extLst>
          </p:cNvPr>
          <p:cNvCxnSpPr>
            <a:cxnSpLocks/>
          </p:cNvCxnSpPr>
          <p:nvPr/>
        </p:nvCxnSpPr>
        <p:spPr>
          <a:xfrm flipH="1">
            <a:off x="3269258" y="247741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/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blipFill>
                <a:blip r:embed="rId7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/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blipFill>
                <a:blip r:embed="rId8"/>
                <a:stretch>
                  <a:fillRect l="-7634" t="-2778" r="-68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B85803F8-6A35-4F3D-AF39-0BF1AAD99F4C}"/>
              </a:ext>
            </a:extLst>
          </p:cNvPr>
          <p:cNvSpPr/>
          <p:nvPr/>
        </p:nvSpPr>
        <p:spPr>
          <a:xfrm>
            <a:off x="3619538" y="24547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94ECFD-B8C3-4289-AF8B-9C8A0A7547D2}"/>
              </a:ext>
            </a:extLst>
          </p:cNvPr>
          <p:cNvCxnSpPr>
            <a:cxnSpLocks/>
          </p:cNvCxnSpPr>
          <p:nvPr/>
        </p:nvCxnSpPr>
        <p:spPr>
          <a:xfrm>
            <a:off x="6399626" y="2571539"/>
            <a:ext cx="0" cy="12547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74DB49-49F8-4472-B69D-E14E8058ACB4}"/>
              </a:ext>
            </a:extLst>
          </p:cNvPr>
          <p:cNvCxnSpPr>
            <a:cxnSpLocks/>
          </p:cNvCxnSpPr>
          <p:nvPr/>
        </p:nvCxnSpPr>
        <p:spPr>
          <a:xfrm flipH="1">
            <a:off x="6020505" y="3479953"/>
            <a:ext cx="379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47FC89-F8D0-457A-A2C5-960FC0AF7213}"/>
              </a:ext>
            </a:extLst>
          </p:cNvPr>
          <p:cNvCxnSpPr>
            <a:cxnSpLocks/>
          </p:cNvCxnSpPr>
          <p:nvPr/>
        </p:nvCxnSpPr>
        <p:spPr>
          <a:xfrm>
            <a:off x="5617872" y="310575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9DD7791-8723-4AF4-87AF-553BD4E7CEA2}"/>
              </a:ext>
            </a:extLst>
          </p:cNvPr>
          <p:cNvCxnSpPr>
            <a:cxnSpLocks/>
          </p:cNvCxnSpPr>
          <p:nvPr/>
        </p:nvCxnSpPr>
        <p:spPr>
          <a:xfrm flipV="1">
            <a:off x="6096000" y="227454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C8A342F-85CE-4D1F-8145-E3D88FFAA22B}"/>
              </a:ext>
            </a:extLst>
          </p:cNvPr>
          <p:cNvCxnSpPr>
            <a:cxnSpLocks/>
          </p:cNvCxnSpPr>
          <p:nvPr/>
        </p:nvCxnSpPr>
        <p:spPr>
          <a:xfrm flipH="1">
            <a:off x="5842080" y="263674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/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/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/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/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/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blipFill>
                <a:blip r:embed="rId11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CFEFCB7-7AB5-41A7-9F91-A2E3DA498348}"/>
              </a:ext>
            </a:extLst>
          </p:cNvPr>
          <p:cNvSpPr/>
          <p:nvPr/>
        </p:nvSpPr>
        <p:spPr>
          <a:xfrm>
            <a:off x="6078187" y="2624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1C0FDD3-383D-4B93-BA9A-1AED87421EDD}"/>
              </a:ext>
            </a:extLst>
          </p:cNvPr>
          <p:cNvSpPr/>
          <p:nvPr/>
        </p:nvSpPr>
        <p:spPr>
          <a:xfrm>
            <a:off x="6993850" y="43599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6DDFDF-7AA7-4650-906F-702BB41CEC39}"/>
              </a:ext>
            </a:extLst>
          </p:cNvPr>
          <p:cNvCxnSpPr>
            <a:cxnSpLocks/>
          </p:cNvCxnSpPr>
          <p:nvPr/>
        </p:nvCxnSpPr>
        <p:spPr>
          <a:xfrm flipH="1">
            <a:off x="7010426" y="234703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992E7-F47D-45AC-B048-CC1CCEFC310F}"/>
              </a:ext>
            </a:extLst>
          </p:cNvPr>
          <p:cNvCxnSpPr>
            <a:cxnSpLocks/>
          </p:cNvCxnSpPr>
          <p:nvPr/>
        </p:nvCxnSpPr>
        <p:spPr>
          <a:xfrm flipH="1">
            <a:off x="6025921" y="257580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/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blipFill>
                <a:blip r:embed="rId12"/>
                <a:stretch>
                  <a:fillRect l="-6870" t="-2778" r="-76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1F629BD0-96DF-4049-A319-A2541BC716F8}"/>
              </a:ext>
            </a:extLst>
          </p:cNvPr>
          <p:cNvSpPr/>
          <p:nvPr/>
        </p:nvSpPr>
        <p:spPr>
          <a:xfrm>
            <a:off x="6376201" y="25531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/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blipFill>
                <a:blip r:embed="rId13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EFECD8A5-56D9-43D1-80AE-5A144BA0D9F4}"/>
              </a:ext>
            </a:extLst>
          </p:cNvPr>
          <p:cNvSpPr/>
          <p:nvPr/>
        </p:nvSpPr>
        <p:spPr>
          <a:xfrm>
            <a:off x="6441865" y="2585220"/>
            <a:ext cx="68382" cy="12274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EF2297A-4B70-4E8D-99D1-B3788E405542}"/>
              </a:ext>
            </a:extLst>
          </p:cNvPr>
          <p:cNvSpPr/>
          <p:nvPr/>
        </p:nvSpPr>
        <p:spPr>
          <a:xfrm rot="1324894">
            <a:off x="3510493" y="2482874"/>
            <a:ext cx="45719" cy="9445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4DD606F-7C3E-45E9-AEFE-D4936C9855DF}"/>
              </a:ext>
            </a:extLst>
          </p:cNvPr>
          <p:cNvSpPr/>
          <p:nvPr/>
        </p:nvSpPr>
        <p:spPr>
          <a:xfrm>
            <a:off x="5945611" y="3335923"/>
            <a:ext cx="291676" cy="28480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F27272F8-FE87-42A0-AE26-8F202DECD87C}"/>
              </a:ext>
            </a:extLst>
          </p:cNvPr>
          <p:cNvSpPr/>
          <p:nvPr/>
        </p:nvSpPr>
        <p:spPr>
          <a:xfrm rot="17389248">
            <a:off x="6241859" y="3612630"/>
            <a:ext cx="232129" cy="2266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/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blipFill>
                <a:blip r:embed="rId14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/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blipFill>
                <a:blip r:embed="rId15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/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blipFill>
                <a:blip r:embed="rId16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7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75790-AD7F-43E6-A4E2-BDF275908A3F}"/>
              </a:ext>
            </a:extLst>
          </p:cNvPr>
          <p:cNvCxnSpPr>
            <a:cxnSpLocks/>
          </p:cNvCxnSpPr>
          <p:nvPr/>
        </p:nvCxnSpPr>
        <p:spPr>
          <a:xfrm>
            <a:off x="2719256" y="2064116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48AE4B-DCB5-4FBE-9FEB-E75689985A84}"/>
              </a:ext>
            </a:extLst>
          </p:cNvPr>
          <p:cNvCxnSpPr>
            <a:cxnSpLocks/>
          </p:cNvCxnSpPr>
          <p:nvPr/>
        </p:nvCxnSpPr>
        <p:spPr>
          <a:xfrm flipV="1">
            <a:off x="3068384" y="447134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E70F3-A823-431B-81B9-1FA01518AD4E}"/>
              </a:ext>
            </a:extLst>
          </p:cNvPr>
          <p:cNvCxnSpPr/>
          <p:nvPr/>
        </p:nvCxnSpPr>
        <p:spPr>
          <a:xfrm>
            <a:off x="3068384" y="835019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FE212-15CD-405E-8D8B-7BF35064E6FD}"/>
              </a:ext>
            </a:extLst>
          </p:cNvPr>
          <p:cNvCxnSpPr>
            <a:cxnSpLocks/>
          </p:cNvCxnSpPr>
          <p:nvPr/>
        </p:nvCxnSpPr>
        <p:spPr>
          <a:xfrm>
            <a:off x="4374670" y="597513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/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/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/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/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5AD20-47D6-4349-8299-356ACB9491C9}"/>
              </a:ext>
            </a:extLst>
          </p:cNvPr>
          <p:cNvCxnSpPr>
            <a:cxnSpLocks/>
          </p:cNvCxnSpPr>
          <p:nvPr/>
        </p:nvCxnSpPr>
        <p:spPr>
          <a:xfrm>
            <a:off x="2452332" y="5207888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29B5CF-955B-498F-826F-561E82EA2B05}"/>
              </a:ext>
            </a:extLst>
          </p:cNvPr>
          <p:cNvCxnSpPr>
            <a:cxnSpLocks/>
          </p:cNvCxnSpPr>
          <p:nvPr/>
        </p:nvCxnSpPr>
        <p:spPr>
          <a:xfrm flipV="1">
            <a:off x="2801460" y="3590906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0657B-69A9-4417-A8CD-149E79686F21}"/>
              </a:ext>
            </a:extLst>
          </p:cNvPr>
          <p:cNvCxnSpPr/>
          <p:nvPr/>
        </p:nvCxnSpPr>
        <p:spPr>
          <a:xfrm>
            <a:off x="2801460" y="3978791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E780F5-DB0D-47E3-B037-044C0480180E}"/>
              </a:ext>
            </a:extLst>
          </p:cNvPr>
          <p:cNvCxnSpPr>
            <a:cxnSpLocks/>
          </p:cNvCxnSpPr>
          <p:nvPr/>
        </p:nvCxnSpPr>
        <p:spPr>
          <a:xfrm>
            <a:off x="4107746" y="3741285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/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/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E30554-DD59-4872-80F5-CB385114586D}"/>
              </a:ext>
            </a:extLst>
          </p:cNvPr>
          <p:cNvCxnSpPr>
            <a:cxnSpLocks/>
          </p:cNvCxnSpPr>
          <p:nvPr/>
        </p:nvCxnSpPr>
        <p:spPr>
          <a:xfrm flipV="1">
            <a:off x="4224849" y="4682845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9FB72-7D33-4643-A4D4-5D054D611667}"/>
              </a:ext>
            </a:extLst>
          </p:cNvPr>
          <p:cNvCxnSpPr>
            <a:cxnSpLocks/>
          </p:cNvCxnSpPr>
          <p:nvPr/>
        </p:nvCxnSpPr>
        <p:spPr>
          <a:xfrm>
            <a:off x="4224849" y="4781079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9C91B4-67A6-4934-AB9A-4169F368A2EF}"/>
              </a:ext>
            </a:extLst>
          </p:cNvPr>
          <p:cNvCxnSpPr>
            <a:cxnSpLocks/>
          </p:cNvCxnSpPr>
          <p:nvPr/>
        </p:nvCxnSpPr>
        <p:spPr>
          <a:xfrm flipH="1" flipV="1">
            <a:off x="4855345" y="3590906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EF306-8189-4DCA-A1B4-FE1656293A43}"/>
              </a:ext>
            </a:extLst>
          </p:cNvPr>
          <p:cNvCxnSpPr>
            <a:cxnSpLocks/>
          </p:cNvCxnSpPr>
          <p:nvPr/>
        </p:nvCxnSpPr>
        <p:spPr>
          <a:xfrm flipV="1">
            <a:off x="4099712" y="5004847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A57F266-B848-4250-82D6-E94D92BED9CF}"/>
              </a:ext>
            </a:extLst>
          </p:cNvPr>
          <p:cNvSpPr/>
          <p:nvPr/>
        </p:nvSpPr>
        <p:spPr>
          <a:xfrm>
            <a:off x="5305996" y="2735356"/>
            <a:ext cx="1476307" cy="83799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/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/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blipFill>
                <a:blip r:embed="rId9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/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blipFill>
                <a:blip r:embed="rId10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/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659B5E9-EBB3-427D-951E-06D6BCCE0BB3}"/>
              </a:ext>
            </a:extLst>
          </p:cNvPr>
          <p:cNvSpPr/>
          <p:nvPr/>
        </p:nvSpPr>
        <p:spPr>
          <a:xfrm>
            <a:off x="3053361" y="819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65007F-E4B3-4179-88DF-094D8E9DA06F}"/>
              </a:ext>
            </a:extLst>
          </p:cNvPr>
          <p:cNvSpPr/>
          <p:nvPr/>
        </p:nvSpPr>
        <p:spPr>
          <a:xfrm>
            <a:off x="4363735" y="29333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27BDF6-85B1-46DA-AC29-F7B70812D960}"/>
              </a:ext>
            </a:extLst>
          </p:cNvPr>
          <p:cNvSpPr/>
          <p:nvPr/>
        </p:nvSpPr>
        <p:spPr>
          <a:xfrm>
            <a:off x="2776708" y="39788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9D783-B4BA-4C2C-9FFA-6BB1716B59B4}"/>
              </a:ext>
            </a:extLst>
          </p:cNvPr>
          <p:cNvSpPr/>
          <p:nvPr/>
        </p:nvSpPr>
        <p:spPr>
          <a:xfrm>
            <a:off x="4084887" y="6064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DB695-1E56-4146-9661-A4AC70EB2977}"/>
              </a:ext>
            </a:extLst>
          </p:cNvPr>
          <p:cNvCxnSpPr>
            <a:cxnSpLocks/>
          </p:cNvCxnSpPr>
          <p:nvPr/>
        </p:nvCxnSpPr>
        <p:spPr>
          <a:xfrm>
            <a:off x="7360455" y="2056665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6F6FE5-5A74-4766-9DDA-99497E94B4E9}"/>
              </a:ext>
            </a:extLst>
          </p:cNvPr>
          <p:cNvCxnSpPr>
            <a:cxnSpLocks/>
          </p:cNvCxnSpPr>
          <p:nvPr/>
        </p:nvCxnSpPr>
        <p:spPr>
          <a:xfrm flipV="1">
            <a:off x="7709583" y="439683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955453-26CB-4FB9-93DE-23BFAD4046BB}"/>
              </a:ext>
            </a:extLst>
          </p:cNvPr>
          <p:cNvCxnSpPr>
            <a:cxnSpLocks/>
          </p:cNvCxnSpPr>
          <p:nvPr/>
        </p:nvCxnSpPr>
        <p:spPr>
          <a:xfrm flipH="1">
            <a:off x="7360455" y="827568"/>
            <a:ext cx="349128" cy="1236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E8404E-5C3C-4650-83C8-456D083843C8}"/>
              </a:ext>
            </a:extLst>
          </p:cNvPr>
          <p:cNvCxnSpPr>
            <a:cxnSpLocks/>
          </p:cNvCxnSpPr>
          <p:nvPr/>
        </p:nvCxnSpPr>
        <p:spPr>
          <a:xfrm flipH="1">
            <a:off x="9017598" y="461689"/>
            <a:ext cx="666179" cy="2503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/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/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blipFill>
                <a:blip r:embed="rId1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/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/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DBEC9E-E53D-4102-BD1D-1B85B130D5E4}"/>
              </a:ext>
            </a:extLst>
          </p:cNvPr>
          <p:cNvCxnSpPr>
            <a:cxnSpLocks/>
          </p:cNvCxnSpPr>
          <p:nvPr/>
        </p:nvCxnSpPr>
        <p:spPr>
          <a:xfrm>
            <a:off x="7093531" y="5200437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CA2B02-4558-4475-859D-0D0940708D84}"/>
              </a:ext>
            </a:extLst>
          </p:cNvPr>
          <p:cNvCxnSpPr>
            <a:cxnSpLocks/>
          </p:cNvCxnSpPr>
          <p:nvPr/>
        </p:nvCxnSpPr>
        <p:spPr>
          <a:xfrm flipV="1">
            <a:off x="7442659" y="3583455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DD2533-CC3C-4B0F-BBD0-C123ED486768}"/>
              </a:ext>
            </a:extLst>
          </p:cNvPr>
          <p:cNvCxnSpPr>
            <a:cxnSpLocks/>
          </p:cNvCxnSpPr>
          <p:nvPr/>
        </p:nvCxnSpPr>
        <p:spPr>
          <a:xfrm flipH="1">
            <a:off x="8748945" y="3687538"/>
            <a:ext cx="204443" cy="23976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/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blipFill>
                <a:blip r:embed="rId1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/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F05667-D500-4094-B649-E1B44CEF30CD}"/>
              </a:ext>
            </a:extLst>
          </p:cNvPr>
          <p:cNvCxnSpPr>
            <a:cxnSpLocks/>
          </p:cNvCxnSpPr>
          <p:nvPr/>
        </p:nvCxnSpPr>
        <p:spPr>
          <a:xfrm flipV="1">
            <a:off x="8866048" y="4675394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4F0D1A-14D1-4B0A-AE10-AD7B9B6F4D96}"/>
              </a:ext>
            </a:extLst>
          </p:cNvPr>
          <p:cNvCxnSpPr>
            <a:cxnSpLocks/>
          </p:cNvCxnSpPr>
          <p:nvPr/>
        </p:nvCxnSpPr>
        <p:spPr>
          <a:xfrm>
            <a:off x="8866048" y="4773628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80FACC-D328-4366-B1F5-1E4BDD4249F4}"/>
              </a:ext>
            </a:extLst>
          </p:cNvPr>
          <p:cNvCxnSpPr>
            <a:cxnSpLocks/>
          </p:cNvCxnSpPr>
          <p:nvPr/>
        </p:nvCxnSpPr>
        <p:spPr>
          <a:xfrm flipH="1" flipV="1">
            <a:off x="9496544" y="3583455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73F0D-F45C-4064-BBC4-3B27C6C90B42}"/>
              </a:ext>
            </a:extLst>
          </p:cNvPr>
          <p:cNvCxnSpPr>
            <a:cxnSpLocks/>
          </p:cNvCxnSpPr>
          <p:nvPr/>
        </p:nvCxnSpPr>
        <p:spPr>
          <a:xfrm flipV="1">
            <a:off x="8740911" y="4997396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/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/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blipFill>
                <a:blip r:embed="rId1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/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blipFill>
                <a:blip r:embed="rId16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/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BB73370-A705-44C3-8B3D-AA514EDC8C2D}"/>
              </a:ext>
            </a:extLst>
          </p:cNvPr>
          <p:cNvSpPr/>
          <p:nvPr/>
        </p:nvSpPr>
        <p:spPr>
          <a:xfrm>
            <a:off x="7694560" y="812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3D0F7F-18B9-4A20-B174-2CAEAD815B16}"/>
              </a:ext>
            </a:extLst>
          </p:cNvPr>
          <p:cNvSpPr/>
          <p:nvPr/>
        </p:nvSpPr>
        <p:spPr>
          <a:xfrm>
            <a:off x="9004934" y="2925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00AAE7-41A6-41D2-BD8C-F5112B13832C}"/>
              </a:ext>
            </a:extLst>
          </p:cNvPr>
          <p:cNvSpPr/>
          <p:nvPr/>
        </p:nvSpPr>
        <p:spPr>
          <a:xfrm>
            <a:off x="7417907" y="3971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A923E8-9706-4544-A738-4CCD1CDF5E39}"/>
              </a:ext>
            </a:extLst>
          </p:cNvPr>
          <p:cNvSpPr/>
          <p:nvPr/>
        </p:nvSpPr>
        <p:spPr>
          <a:xfrm>
            <a:off x="8726086" y="6057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E20D6F-CEE8-420E-AB5E-5C1BF3402BC4}"/>
              </a:ext>
            </a:extLst>
          </p:cNvPr>
          <p:cNvCxnSpPr>
            <a:cxnSpLocks/>
          </p:cNvCxnSpPr>
          <p:nvPr/>
        </p:nvCxnSpPr>
        <p:spPr>
          <a:xfrm flipH="1">
            <a:off x="7332029" y="3965438"/>
            <a:ext cx="108738" cy="1360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16A4D-D6D1-4B5A-B125-7539481885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5710224" y="2929889"/>
            <a:ext cx="448930" cy="4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3837154" y="267141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3911783" y="1324166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5359522" y="221657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4978583" y="1542370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blipFill>
                <a:blip r:embed="rId2"/>
                <a:stretch>
                  <a:fillRect l="-8889"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blipFill>
                <a:blip r:embed="rId5"/>
                <a:stretch>
                  <a:fillRect l="-11364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blipFill>
                <a:blip r:embed="rId6"/>
                <a:stretch>
                  <a:fillRect l="-11111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5198261" y="33901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5336661" y="23106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5877900" y="132055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4381826" y="1653076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3837154" y="1736281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5352524" y="232174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5220269" y="282516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C8BA68-8351-467A-9602-91A512D02C48}"/>
              </a:ext>
            </a:extLst>
          </p:cNvPr>
          <p:cNvCxnSpPr>
            <a:cxnSpLocks/>
          </p:cNvCxnSpPr>
          <p:nvPr/>
        </p:nvCxnSpPr>
        <p:spPr>
          <a:xfrm>
            <a:off x="3449782" y="3681051"/>
            <a:ext cx="313199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5EEA2-4174-4A1B-9A42-D8FC950E8BC5}"/>
              </a:ext>
            </a:extLst>
          </p:cNvPr>
          <p:cNvCxnSpPr>
            <a:cxnSpLocks/>
          </p:cNvCxnSpPr>
          <p:nvPr/>
        </p:nvCxnSpPr>
        <p:spPr>
          <a:xfrm>
            <a:off x="4969059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E5AE53-FDBB-4B32-8173-FBE6787F5B02}"/>
              </a:ext>
            </a:extLst>
          </p:cNvPr>
          <p:cNvCxnSpPr>
            <a:cxnSpLocks/>
          </p:cNvCxnSpPr>
          <p:nvPr/>
        </p:nvCxnSpPr>
        <p:spPr>
          <a:xfrm>
            <a:off x="4381826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/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blipFill>
                <a:blip r:embed="rId7"/>
                <a:stretch>
                  <a:fillRect l="-4651" t="-2703" r="-1162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/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blipFill>
                <a:blip r:embed="rId8"/>
                <a:stretch>
                  <a:fillRect l="-4651" t="-2703" r="-1162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/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72397F-B1EE-449D-B6B0-9E45DE1E5B70}"/>
              </a:ext>
            </a:extLst>
          </p:cNvPr>
          <p:cNvCxnSpPr/>
          <p:nvPr/>
        </p:nvCxnSpPr>
        <p:spPr>
          <a:xfrm>
            <a:off x="4381826" y="1653076"/>
            <a:ext cx="0" cy="202797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803A143-B577-45BD-9710-D033631B4077}"/>
              </a:ext>
            </a:extLst>
          </p:cNvPr>
          <p:cNvCxnSpPr>
            <a:cxnSpLocks/>
          </p:cNvCxnSpPr>
          <p:nvPr/>
        </p:nvCxnSpPr>
        <p:spPr>
          <a:xfrm>
            <a:off x="4969384" y="1542370"/>
            <a:ext cx="0" cy="213868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231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Ugav, Barak</dc:creator>
  <cp:lastModifiedBy>Ugav, Barak</cp:lastModifiedBy>
  <cp:revision>41</cp:revision>
  <dcterms:created xsi:type="dcterms:W3CDTF">2022-01-03T18:34:02Z</dcterms:created>
  <dcterms:modified xsi:type="dcterms:W3CDTF">2022-02-13T08:28:33Z</dcterms:modified>
</cp:coreProperties>
</file>