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6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C819-04CA-42B2-ADCB-431F3780E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2F1CD-8093-4C83-A933-1F1606D4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DC37-7C7F-41B0-B96C-2798D941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BC3C-96C0-441E-8DA2-1A39DD63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BB18-9651-45F0-89C5-111D07CE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759-5ACA-45DD-B0FC-2732826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95DF4-2BB5-4061-9DB1-9C103132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67C0E-A4CF-4822-8B85-6106EC4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20D52-BCCE-4CD2-8F4F-7074302C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2EE3-60E3-4EBA-A051-914300B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A71A-EAF7-4191-B414-514A3F3D4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D3281-A5BD-4B15-8123-F114BBAA1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736A0-8180-4265-8F95-23A7AF10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F632-5A5F-4B5A-A22B-61CE826E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F7D2-8BCD-473D-AA0E-9FF76840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47F7-3740-4E1C-9DD9-BFA531719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CCA4-5A56-4DAC-8F66-4B107170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0ECF-745F-46D7-A48C-F652FFE0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9195-DB86-4A7D-8D21-19EFBC4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C7816-E84D-4F36-9BD4-5AF03F3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4B34-5D72-4AC5-9D6B-B91FB4BE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07D02-350A-4AF8-A4FB-E7B6BFE0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21A0C-3054-4AC9-93DC-A94DE522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572A-232D-4A82-B6D6-1C22F5B4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0F0B-8757-45EB-8DBC-0B62E4CA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5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356F5-7F49-4637-91DF-E9BB773C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DD79-6A52-441B-8BFC-D51F5D19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FDDF-A3AB-48C8-8A76-AA7E10A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AC853-304E-4DBD-A06E-8E3930E4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08F2-0804-49F1-87D8-CE621ED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CB288-6126-4B99-8681-EE2C609C1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B44A-DEFB-4407-BD44-3250C5A0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854A-B2EF-475D-8B79-CAD01AC2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1CF2-FCDE-42A5-834E-680B4A4A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1FC4B-6BDF-4D2F-9971-0460F9610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85088-F512-4259-9382-1B308384E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E4F7-3141-4A74-AF8D-DF3477DA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10339-E793-4BFF-8F36-25A8B6B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59DD3-A641-4E79-BBC8-41C4123B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5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864-CAB5-4639-BB3E-23431097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AEC50-00D0-402B-8E4C-24661096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64723-D7A1-4BA7-8C53-F8C7BC7D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A6CD1-8C10-4641-82E0-736D87B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4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FC9FD-9F65-4341-A8CE-01408E35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AAA84-9DE9-4D60-BA09-3F48B127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D2F6F-5C11-4AC1-BE66-9ED07156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F2D54-2406-4E26-91A8-45383E04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8367-2F07-409E-9D9C-C3B0B436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D4F9-CDDD-46DB-B76B-47E76329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E5FC3-9B6E-4C2C-AB16-75B7D448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B51B1-3202-4847-AEA1-6D966DFD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27D9D-18B0-4A96-9E06-73CD1068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AF82-563A-4DEB-9A5D-58007917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0919D-95C8-4882-9251-7EE09D4F0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32AD2-E192-4643-BA8D-025EC90F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2B7E8-BBF7-4649-8B1E-32A41881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F5D41-52CA-43ED-91A8-33FF2B1A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6072-7337-4500-9755-B7E7031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1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DF53E-5F24-464C-B332-9E362AB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6963C-0414-49F2-9DF6-3EDD108B2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CD3B-7296-4DB2-BB05-192C9F060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F7CC-E92A-4E56-B24A-F2DEA468B7FB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F988-78AE-425A-9DAC-6FDD670A3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D88FE-4B40-4E80-ACBA-0BB9E3B5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DEE0-0E2C-4F01-8CAA-1A8E8593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9391E-F7D0-40E2-9560-C0D28FD31725}"/>
              </a:ext>
            </a:extLst>
          </p:cNvPr>
          <p:cNvCxnSpPr>
            <a:cxnSpLocks/>
          </p:cNvCxnSpPr>
          <p:nvPr/>
        </p:nvCxnSpPr>
        <p:spPr>
          <a:xfrm>
            <a:off x="3099459" y="5456712"/>
            <a:ext cx="67986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214EDB-963C-4964-A1D1-F92E4BCD5CB9}"/>
              </a:ext>
            </a:extLst>
          </p:cNvPr>
          <p:cNvCxnSpPr/>
          <p:nvPr/>
        </p:nvCxnSpPr>
        <p:spPr>
          <a:xfrm>
            <a:off x="2303813" y="2749138"/>
            <a:ext cx="3515096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FD0962-1F37-4FF5-B1B4-2E7B8371BD42}"/>
              </a:ext>
            </a:extLst>
          </p:cNvPr>
          <p:cNvCxnSpPr>
            <a:cxnSpLocks/>
          </p:cNvCxnSpPr>
          <p:nvPr/>
        </p:nvCxnSpPr>
        <p:spPr>
          <a:xfrm>
            <a:off x="2303813" y="2749137"/>
            <a:ext cx="4408137" cy="270757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/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8CBBFA-2923-42D8-A3EC-8B7E3B65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12" y="4318000"/>
                <a:ext cx="287963" cy="276999"/>
              </a:xfrm>
              <a:prstGeom prst="rect">
                <a:avLst/>
              </a:prstGeom>
              <a:blipFill>
                <a:blip r:embed="rId2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/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7CE933-AB20-46E8-A179-5997905D7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22" y="4102924"/>
                <a:ext cx="293285" cy="276999"/>
              </a:xfrm>
              <a:prstGeom prst="rect">
                <a:avLst/>
              </a:prstGeom>
              <a:blipFill>
                <a:blip r:embed="rId3"/>
                <a:stretch>
                  <a:fillRect l="-20833" r="-833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/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51A591-1D87-48C4-BCCC-D2A0812D5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35" y="3718898"/>
                <a:ext cx="197746" cy="276999"/>
              </a:xfrm>
              <a:prstGeom prst="rect">
                <a:avLst/>
              </a:prstGeom>
              <a:blipFill>
                <a:blip r:embed="rId4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7205178-4B48-47B9-8283-4E4169195EF7}"/>
              </a:ext>
            </a:extLst>
          </p:cNvPr>
          <p:cNvSpPr/>
          <p:nvPr/>
        </p:nvSpPr>
        <p:spPr>
          <a:xfrm>
            <a:off x="3611471" y="3668689"/>
            <a:ext cx="445128" cy="377419"/>
          </a:xfrm>
          <a:prstGeom prst="arc">
            <a:avLst>
              <a:gd name="adj1" fmla="val 21111071"/>
              <a:gd name="adj2" fmla="val 3370628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635686D9-53BF-4AB2-A97A-22BD8DD9AC23}"/>
              </a:ext>
            </a:extLst>
          </p:cNvPr>
          <p:cNvSpPr/>
          <p:nvPr/>
        </p:nvSpPr>
        <p:spPr>
          <a:xfrm>
            <a:off x="5514808" y="5238296"/>
            <a:ext cx="564357" cy="451937"/>
          </a:xfrm>
          <a:prstGeom prst="arc">
            <a:avLst>
              <a:gd name="adj1" fmla="val 13451689"/>
              <a:gd name="adj2" fmla="val 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/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2C0408-F001-4CCF-908F-23874DC0E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86" y="5216703"/>
                <a:ext cx="189475" cy="276999"/>
              </a:xfrm>
              <a:prstGeom prst="rect">
                <a:avLst/>
              </a:prstGeom>
              <a:blipFill>
                <a:blip r:embed="rId5"/>
                <a:stretch>
                  <a:fillRect l="-32258" r="-2258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/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E9C75F8-746E-4963-8835-025ADCF3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906" y="5607762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93C229C9-B8C7-467B-9F04-0A0CF73269A0}"/>
              </a:ext>
            </a:extLst>
          </p:cNvPr>
          <p:cNvSpPr/>
          <p:nvPr/>
        </p:nvSpPr>
        <p:spPr>
          <a:xfrm rot="5400000">
            <a:off x="6206966" y="5120724"/>
            <a:ext cx="116926" cy="893041"/>
          </a:xfrm>
          <a:prstGeom prst="rightBrace">
            <a:avLst>
              <a:gd name="adj1" fmla="val 4256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B1E12D-D42E-44CF-AAED-31D208836752}"/>
              </a:ext>
            </a:extLst>
          </p:cNvPr>
          <p:cNvCxnSpPr>
            <a:cxnSpLocks/>
          </p:cNvCxnSpPr>
          <p:nvPr/>
        </p:nvCxnSpPr>
        <p:spPr>
          <a:xfrm>
            <a:off x="736846" y="2357019"/>
            <a:ext cx="2359973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5088EE-390E-47DF-8520-D7CE7880D850}"/>
              </a:ext>
            </a:extLst>
          </p:cNvPr>
          <p:cNvCxnSpPr>
            <a:cxnSpLocks/>
          </p:cNvCxnSpPr>
          <p:nvPr/>
        </p:nvCxnSpPr>
        <p:spPr>
          <a:xfrm>
            <a:off x="2232733" y="2357020"/>
            <a:ext cx="0" cy="28097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81DAC-B976-4AF3-9D98-110E15C04608}"/>
              </a:ext>
            </a:extLst>
          </p:cNvPr>
          <p:cNvCxnSpPr>
            <a:cxnSpLocks/>
          </p:cNvCxnSpPr>
          <p:nvPr/>
        </p:nvCxnSpPr>
        <p:spPr>
          <a:xfrm>
            <a:off x="150920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4B5FF-BBB6-4EAE-9448-81927782EFEF}"/>
              </a:ext>
            </a:extLst>
          </p:cNvPr>
          <p:cNvCxnSpPr>
            <a:cxnSpLocks/>
          </p:cNvCxnSpPr>
          <p:nvPr/>
        </p:nvCxnSpPr>
        <p:spPr>
          <a:xfrm>
            <a:off x="131073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272A6C9-5909-416A-895F-3F6F9C9CD9F8}"/>
              </a:ext>
            </a:extLst>
          </p:cNvPr>
          <p:cNvSpPr/>
          <p:nvPr/>
        </p:nvSpPr>
        <p:spPr>
          <a:xfrm>
            <a:off x="2086252" y="221053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/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54E4C-4944-4593-9220-12A9B03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586" y="3623412"/>
                <a:ext cx="193258" cy="276999"/>
              </a:xfrm>
              <a:prstGeom prst="rect">
                <a:avLst/>
              </a:prstGeom>
              <a:blipFill>
                <a:blip r:embed="rId2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91B9DB-48CA-40F6-BAD5-46E78CC79A62}"/>
              </a:ext>
            </a:extLst>
          </p:cNvPr>
          <p:cNvCxnSpPr>
            <a:cxnSpLocks/>
          </p:cNvCxnSpPr>
          <p:nvPr/>
        </p:nvCxnSpPr>
        <p:spPr>
          <a:xfrm>
            <a:off x="380851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32EAC1-4463-4C37-8A0C-4B5168FD45FE}"/>
              </a:ext>
            </a:extLst>
          </p:cNvPr>
          <p:cNvCxnSpPr/>
          <p:nvPr/>
        </p:nvCxnSpPr>
        <p:spPr>
          <a:xfrm>
            <a:off x="151955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780DAE9B-AD72-495E-8888-E2C40BDF7B5F}"/>
              </a:ext>
            </a:extLst>
          </p:cNvPr>
          <p:cNvSpPr/>
          <p:nvPr/>
        </p:nvSpPr>
        <p:spPr>
          <a:xfrm rot="5400000">
            <a:off x="241804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/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4C4067-8443-48BF-9E9C-4C42FBE00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025" y="5952836"/>
                <a:ext cx="254364" cy="276999"/>
              </a:xfrm>
              <a:prstGeom prst="rect">
                <a:avLst/>
              </a:prstGeom>
              <a:blipFill>
                <a:blip r:embed="rId3"/>
                <a:stretch>
                  <a:fillRect l="-2381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/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C85B9A-F573-444E-ACD3-BC5A17C6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33" y="2072037"/>
                <a:ext cx="759054" cy="276999"/>
              </a:xfrm>
              <a:prstGeom prst="rect">
                <a:avLst/>
              </a:prstGeom>
              <a:blipFill>
                <a:blip r:embed="rId4"/>
                <a:stretch>
                  <a:fillRect l="-9677" r="-9677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2A5C51A-FF39-4409-8066-716515E4D039}"/>
              </a:ext>
            </a:extLst>
          </p:cNvPr>
          <p:cNvCxnSpPr>
            <a:cxnSpLocks/>
          </p:cNvCxnSpPr>
          <p:nvPr/>
        </p:nvCxnSpPr>
        <p:spPr>
          <a:xfrm flipH="1">
            <a:off x="380851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272E3E0-F9E2-4D33-8F40-AB8E60E23FCD}"/>
              </a:ext>
            </a:extLst>
          </p:cNvPr>
          <p:cNvCxnSpPr>
            <a:cxnSpLocks/>
          </p:cNvCxnSpPr>
          <p:nvPr/>
        </p:nvCxnSpPr>
        <p:spPr>
          <a:xfrm>
            <a:off x="6115806" y="3477365"/>
            <a:ext cx="368514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F30690-E4E4-4827-B8D4-8F5F11CD3C89}"/>
              </a:ext>
            </a:extLst>
          </p:cNvPr>
          <p:cNvCxnSpPr>
            <a:cxnSpLocks/>
            <a:stCxn id="56" idx="4"/>
          </p:cNvCxnSpPr>
          <p:nvPr/>
        </p:nvCxnSpPr>
        <p:spPr>
          <a:xfrm>
            <a:off x="7611694" y="3645572"/>
            <a:ext cx="0" cy="1521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DBB5CB-D9CA-4291-B0D2-F982B8C66B96}"/>
              </a:ext>
            </a:extLst>
          </p:cNvPr>
          <p:cNvCxnSpPr>
            <a:cxnSpLocks/>
          </p:cNvCxnSpPr>
          <p:nvPr/>
        </p:nvCxnSpPr>
        <p:spPr>
          <a:xfrm>
            <a:off x="6888163" y="5166805"/>
            <a:ext cx="27609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5B8F60-C53E-42F0-B76C-A9D4CC6241A1}"/>
              </a:ext>
            </a:extLst>
          </p:cNvPr>
          <p:cNvCxnSpPr>
            <a:cxnSpLocks/>
          </p:cNvCxnSpPr>
          <p:nvPr/>
        </p:nvCxnSpPr>
        <p:spPr>
          <a:xfrm>
            <a:off x="6689690" y="628165"/>
            <a:ext cx="2508066" cy="2399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B3873D-6075-4BCE-90DE-D3FDB2B487CE}"/>
              </a:ext>
            </a:extLst>
          </p:cNvPr>
          <p:cNvSpPr/>
          <p:nvPr/>
        </p:nvSpPr>
        <p:spPr>
          <a:xfrm>
            <a:off x="7465212" y="3352609"/>
            <a:ext cx="292963" cy="29296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/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734CED7-4C40-4FF7-A728-B33AB14CF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147" y="4116978"/>
                <a:ext cx="193258" cy="276999"/>
              </a:xfrm>
              <a:prstGeom prst="rect">
                <a:avLst/>
              </a:prstGeom>
              <a:blipFill>
                <a:blip r:embed="rId5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F08B76C-0D6E-4251-BDA6-F3A12457DA8D}"/>
              </a:ext>
            </a:extLst>
          </p:cNvPr>
          <p:cNvCxnSpPr>
            <a:cxnSpLocks/>
          </p:cNvCxnSpPr>
          <p:nvPr/>
        </p:nvCxnSpPr>
        <p:spPr>
          <a:xfrm>
            <a:off x="9187479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FF65A1-76FD-4520-84BD-870CE2D6660D}"/>
              </a:ext>
            </a:extLst>
          </p:cNvPr>
          <p:cNvCxnSpPr/>
          <p:nvPr/>
        </p:nvCxnSpPr>
        <p:spPr>
          <a:xfrm>
            <a:off x="6898517" y="4998128"/>
            <a:ext cx="0" cy="346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89C7E9D-9119-43AE-BAD8-C2D262778994}"/>
              </a:ext>
            </a:extLst>
          </p:cNvPr>
          <p:cNvSpPr/>
          <p:nvPr/>
        </p:nvSpPr>
        <p:spPr>
          <a:xfrm rot="5400000">
            <a:off x="7797005" y="4513928"/>
            <a:ext cx="512617" cy="22888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/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5F81E59-8900-492C-9089-B0492FD93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985" y="5952836"/>
                <a:ext cx="254364" cy="276999"/>
              </a:xfrm>
              <a:prstGeom prst="rect">
                <a:avLst/>
              </a:prstGeom>
              <a:blipFill>
                <a:blip r:embed="rId6"/>
                <a:stretch>
                  <a:fillRect l="-2142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/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F5969BE-7E79-46CC-9A5D-8A9CBAFD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793" y="3192383"/>
                <a:ext cx="759054" cy="276999"/>
              </a:xfrm>
              <a:prstGeom prst="rect">
                <a:avLst/>
              </a:prstGeom>
              <a:blipFill>
                <a:blip r:embed="rId7"/>
                <a:stretch>
                  <a:fillRect l="-8800" r="-9600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C4A6EB-B020-43B7-92CA-E243D1C2AECD}"/>
              </a:ext>
            </a:extLst>
          </p:cNvPr>
          <p:cNvCxnSpPr>
            <a:cxnSpLocks/>
          </p:cNvCxnSpPr>
          <p:nvPr/>
        </p:nvCxnSpPr>
        <p:spPr>
          <a:xfrm flipH="1">
            <a:off x="9187479" y="2480990"/>
            <a:ext cx="785799" cy="546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342A82-8EB3-46E6-946A-0BC995C21769}"/>
              </a:ext>
            </a:extLst>
          </p:cNvPr>
          <p:cNvCxnSpPr>
            <a:cxnSpLocks/>
          </p:cNvCxnSpPr>
          <p:nvPr/>
        </p:nvCxnSpPr>
        <p:spPr>
          <a:xfrm>
            <a:off x="6042767" y="1727178"/>
            <a:ext cx="3137852" cy="300712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/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8410E8A-394E-46CA-931A-37E25FAEF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00000">
                <a:off x="6438761" y="2025331"/>
                <a:ext cx="759054" cy="276999"/>
              </a:xfrm>
              <a:prstGeom prst="rect">
                <a:avLst/>
              </a:prstGeom>
              <a:blipFill>
                <a:blip r:embed="rId8"/>
                <a:stretch>
                  <a:fillRect l="-14050" t="-4098" r="-4959" b="-13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476CD09-C4D7-4F15-B590-BFBE55E47A82}"/>
              </a:ext>
            </a:extLst>
          </p:cNvPr>
          <p:cNvCxnSpPr>
            <a:cxnSpLocks/>
          </p:cNvCxnSpPr>
          <p:nvPr/>
        </p:nvCxnSpPr>
        <p:spPr>
          <a:xfrm flipH="1">
            <a:off x="9180619" y="4164990"/>
            <a:ext cx="713176" cy="569315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/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74E77C-F671-4635-99CD-42A571C4B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819" y="2025330"/>
                <a:ext cx="286937" cy="276999"/>
              </a:xfrm>
              <a:prstGeom prst="rect">
                <a:avLst/>
              </a:prstGeom>
              <a:blipFill>
                <a:blip r:embed="rId9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/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CFA755-95F1-4D90-BBF9-639E160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287" y="4389933"/>
                <a:ext cx="286937" cy="276999"/>
              </a:xfrm>
              <a:prstGeom prst="rect">
                <a:avLst/>
              </a:prstGeom>
              <a:blipFill>
                <a:blip r:embed="rId10"/>
                <a:stretch>
                  <a:fillRect l="-19149" r="-1914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9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9AACE-E212-41FA-AAFF-76B3E2AE6184}"/>
              </a:ext>
            </a:extLst>
          </p:cNvPr>
          <p:cNvCxnSpPr>
            <a:cxnSpLocks/>
          </p:cNvCxnSpPr>
          <p:nvPr/>
        </p:nvCxnSpPr>
        <p:spPr>
          <a:xfrm>
            <a:off x="1444046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05B215-BD5B-4D57-A54E-ECBF08B33E27}"/>
              </a:ext>
            </a:extLst>
          </p:cNvPr>
          <p:cNvCxnSpPr>
            <a:cxnSpLocks/>
          </p:cNvCxnSpPr>
          <p:nvPr/>
        </p:nvCxnSpPr>
        <p:spPr>
          <a:xfrm flipV="1">
            <a:off x="1793174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9CCD33-9394-4F8C-965A-E5BFDF438DD4}"/>
              </a:ext>
            </a:extLst>
          </p:cNvPr>
          <p:cNvCxnSpPr>
            <a:cxnSpLocks/>
          </p:cNvCxnSpPr>
          <p:nvPr/>
        </p:nvCxnSpPr>
        <p:spPr>
          <a:xfrm>
            <a:off x="8375276" y="396042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D960CE-3FD9-453B-A325-9482E826474F}"/>
              </a:ext>
            </a:extLst>
          </p:cNvPr>
          <p:cNvCxnSpPr>
            <a:cxnSpLocks/>
          </p:cNvCxnSpPr>
          <p:nvPr/>
        </p:nvCxnSpPr>
        <p:spPr>
          <a:xfrm flipV="1">
            <a:off x="8724404" y="2369127"/>
            <a:ext cx="1917865" cy="362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B04A15-8EBE-44B8-9A2F-1AA58F9B6A73}"/>
              </a:ext>
            </a:extLst>
          </p:cNvPr>
          <p:cNvCxnSpPr>
            <a:cxnSpLocks/>
          </p:cNvCxnSpPr>
          <p:nvPr/>
        </p:nvCxnSpPr>
        <p:spPr>
          <a:xfrm flipV="1">
            <a:off x="9561617" y="3164773"/>
            <a:ext cx="1316183" cy="264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97292-1B1E-4FA8-8C48-5BBA30312E81}"/>
              </a:ext>
            </a:extLst>
          </p:cNvPr>
          <p:cNvCxnSpPr>
            <a:cxnSpLocks/>
          </p:cNvCxnSpPr>
          <p:nvPr/>
        </p:nvCxnSpPr>
        <p:spPr>
          <a:xfrm>
            <a:off x="9561617" y="3429000"/>
            <a:ext cx="1316183" cy="4334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F29D89-5BD3-4204-A858-C3B68FDEE7D5}"/>
              </a:ext>
            </a:extLst>
          </p:cNvPr>
          <p:cNvCxnSpPr/>
          <p:nvPr/>
        </p:nvCxnSpPr>
        <p:spPr>
          <a:xfrm>
            <a:off x="1793174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F246440-BAC3-4A4A-9AB3-F7A675173392}"/>
              </a:ext>
            </a:extLst>
          </p:cNvPr>
          <p:cNvCxnSpPr>
            <a:cxnSpLocks/>
          </p:cNvCxnSpPr>
          <p:nvPr/>
        </p:nvCxnSpPr>
        <p:spPr>
          <a:xfrm>
            <a:off x="3099460" y="249381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0A0D132-44C5-4466-A072-EB019C7C9CF4}"/>
              </a:ext>
            </a:extLst>
          </p:cNvPr>
          <p:cNvCxnSpPr>
            <a:cxnSpLocks/>
          </p:cNvCxnSpPr>
          <p:nvPr/>
        </p:nvCxnSpPr>
        <p:spPr>
          <a:xfrm>
            <a:off x="8724404" y="273132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D7D2B7-ADBC-40B2-85D4-1727EA1D4B2A}"/>
              </a:ext>
            </a:extLst>
          </p:cNvPr>
          <p:cNvCxnSpPr>
            <a:cxnSpLocks/>
          </p:cNvCxnSpPr>
          <p:nvPr/>
        </p:nvCxnSpPr>
        <p:spPr>
          <a:xfrm>
            <a:off x="9561617" y="2568039"/>
            <a:ext cx="0" cy="20217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69F23EC-66FA-474F-B3A9-03526CF1A2DB}"/>
              </a:ext>
            </a:extLst>
          </p:cNvPr>
          <p:cNvCxnSpPr>
            <a:cxnSpLocks/>
          </p:cNvCxnSpPr>
          <p:nvPr/>
        </p:nvCxnSpPr>
        <p:spPr>
          <a:xfrm>
            <a:off x="4873933" y="3893727"/>
            <a:ext cx="1780206" cy="951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BB8790-E83E-43A8-9B11-FD1B359ECBD1}"/>
              </a:ext>
            </a:extLst>
          </p:cNvPr>
          <p:cNvCxnSpPr>
            <a:cxnSpLocks/>
          </p:cNvCxnSpPr>
          <p:nvPr/>
        </p:nvCxnSpPr>
        <p:spPr>
          <a:xfrm flipV="1">
            <a:off x="5347853" y="2568039"/>
            <a:ext cx="864603" cy="163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779689E-8F66-4150-8EC6-A91D84708384}"/>
              </a:ext>
            </a:extLst>
          </p:cNvPr>
          <p:cNvCxnSpPr>
            <a:cxnSpLocks/>
          </p:cNvCxnSpPr>
          <p:nvPr/>
        </p:nvCxnSpPr>
        <p:spPr>
          <a:xfrm>
            <a:off x="5347853" y="2731323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A9BC09-432F-4F6D-91BE-EF43A1C59312}"/>
              </a:ext>
            </a:extLst>
          </p:cNvPr>
          <p:cNvCxnSpPr>
            <a:cxnSpLocks/>
          </p:cNvCxnSpPr>
          <p:nvPr/>
        </p:nvCxnSpPr>
        <p:spPr>
          <a:xfrm>
            <a:off x="6212456" y="2568039"/>
            <a:ext cx="0" cy="203661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/>
              <p:nvPr/>
            </p:nvSpPr>
            <p:spPr>
              <a:xfrm>
                <a:off x="2352304" y="330534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B52E0-C631-4515-AA4D-F9BB1B8F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304" y="3305342"/>
                <a:ext cx="200889" cy="276999"/>
              </a:xfrm>
              <a:prstGeom prst="rect">
                <a:avLst/>
              </a:prstGeom>
              <a:blipFill>
                <a:blip r:embed="rId3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/>
              <p:nvPr/>
            </p:nvSpPr>
            <p:spPr>
              <a:xfrm>
                <a:off x="9247940" y="3401089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095273D-5235-4A2D-8D0C-4FFEA4DD5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40" y="3401089"/>
                <a:ext cx="488532" cy="254365"/>
              </a:xfrm>
              <a:prstGeom prst="rect">
                <a:avLst/>
              </a:prstGeom>
              <a:blipFill>
                <a:blip r:embed="rId4"/>
                <a:stretch>
                  <a:fillRect l="-3750" r="-50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/>
              <p:nvPr/>
            </p:nvSpPr>
            <p:spPr>
              <a:xfrm>
                <a:off x="8847534" y="379660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A79F968-9676-40CB-A650-5CE5A979C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534" y="3796607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/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76F3FC3-8424-479A-B239-81F953E7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3305343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/>
              <p:nvPr/>
            </p:nvSpPr>
            <p:spPr>
              <a:xfrm>
                <a:off x="6216451" y="2433224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6EA1238-80A6-4B7C-8CAF-C1BC9D1AC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451" y="2433224"/>
                <a:ext cx="488532" cy="254365"/>
              </a:xfrm>
              <a:prstGeom prst="rect">
                <a:avLst/>
              </a:prstGeom>
              <a:blipFill>
                <a:blip r:embed="rId9"/>
                <a:stretch>
                  <a:fillRect l="-5000" r="-375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/>
              <p:nvPr/>
            </p:nvSpPr>
            <p:spPr>
              <a:xfrm>
                <a:off x="3087535" y="4771603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AB263A-9582-427F-A3E0-C08F54B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535" y="4771603"/>
                <a:ext cx="488532" cy="254365"/>
              </a:xfrm>
              <a:prstGeom prst="rect">
                <a:avLst/>
              </a:prstGeom>
              <a:blipFill>
                <a:blip r:embed="rId10"/>
                <a:stretch>
                  <a:fillRect l="-3704" r="-3704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/>
              <p:nvPr/>
            </p:nvSpPr>
            <p:spPr>
              <a:xfrm>
                <a:off x="8961806" y="2377792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B1B1AAC-E766-4C24-BA32-00CC6DCC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806" y="2377792"/>
                <a:ext cx="350031" cy="243272"/>
              </a:xfrm>
              <a:prstGeom prst="rect">
                <a:avLst/>
              </a:prstGeom>
              <a:blipFill>
                <a:blip r:embed="rId11"/>
                <a:stretch>
                  <a:fillRect l="-6897" r="-3448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/>
              <p:nvPr/>
            </p:nvSpPr>
            <p:spPr>
              <a:xfrm>
                <a:off x="8784383" y="4374371"/>
                <a:ext cx="603948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3BDEAC4-6CC5-4389-A070-2EFC4407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383" y="4374371"/>
                <a:ext cx="603948" cy="226665"/>
              </a:xfrm>
              <a:prstGeom prst="rect">
                <a:avLst/>
              </a:prstGeom>
              <a:blipFill>
                <a:blip r:embed="rId12"/>
                <a:stretch>
                  <a:fillRect l="-3030" t="-2703" r="-202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/>
              <p:nvPr/>
            </p:nvSpPr>
            <p:spPr>
              <a:xfrm>
                <a:off x="5598950" y="2369127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EBCF23-2730-4431-91C8-8F78BDE17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950" y="2369127"/>
                <a:ext cx="350031" cy="243272"/>
              </a:xfrm>
              <a:prstGeom prst="rect">
                <a:avLst/>
              </a:prstGeom>
              <a:blipFill>
                <a:blip r:embed="rId11"/>
                <a:stretch>
                  <a:fillRect l="-6897" r="-3448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/>
              <p:nvPr/>
            </p:nvSpPr>
            <p:spPr>
              <a:xfrm>
                <a:off x="2271544" y="2335988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0AD07F1-C6E8-49FF-9AB6-0FB40450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44" y="2335988"/>
                <a:ext cx="350031" cy="243272"/>
              </a:xfrm>
              <a:prstGeom prst="rect">
                <a:avLst/>
              </a:prstGeom>
              <a:blipFill>
                <a:blip r:embed="rId13"/>
                <a:stretch>
                  <a:fillRect l="-8772" r="-5263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/>
              <p:nvPr/>
            </p:nvSpPr>
            <p:spPr>
              <a:xfrm>
                <a:off x="5435222" y="4389213"/>
                <a:ext cx="603947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61B1EB-0BBF-45B8-B691-FEF7473E3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222" y="4389213"/>
                <a:ext cx="603947" cy="226665"/>
              </a:xfrm>
              <a:prstGeom prst="rect">
                <a:avLst/>
              </a:prstGeom>
              <a:blipFill>
                <a:blip r:embed="rId14"/>
                <a:stretch>
                  <a:fillRect l="-4040" t="-2703" r="-101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/>
              <p:nvPr/>
            </p:nvSpPr>
            <p:spPr>
              <a:xfrm>
                <a:off x="1984843" y="4482093"/>
                <a:ext cx="603947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BAB2DF9-42C7-496A-8BCC-38B7544A1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843" y="4482093"/>
                <a:ext cx="603947" cy="226665"/>
              </a:xfrm>
              <a:prstGeom prst="rect">
                <a:avLst/>
              </a:prstGeom>
              <a:blipFill>
                <a:blip r:embed="rId14"/>
                <a:stretch>
                  <a:fillRect l="-4040" t="-2703" r="-101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22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475790-AD7F-43E6-A4E2-BDF275908A3F}"/>
              </a:ext>
            </a:extLst>
          </p:cNvPr>
          <p:cNvCxnSpPr>
            <a:cxnSpLocks/>
          </p:cNvCxnSpPr>
          <p:nvPr/>
        </p:nvCxnSpPr>
        <p:spPr>
          <a:xfrm>
            <a:off x="2755178" y="2112571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48AE4B-DCB5-4FBE-9FEB-E75689985A84}"/>
              </a:ext>
            </a:extLst>
          </p:cNvPr>
          <p:cNvCxnSpPr>
            <a:cxnSpLocks/>
          </p:cNvCxnSpPr>
          <p:nvPr/>
        </p:nvCxnSpPr>
        <p:spPr>
          <a:xfrm flipV="1">
            <a:off x="3104306" y="495589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AE70F3-A823-431B-81B9-1FA01518AD4E}"/>
              </a:ext>
            </a:extLst>
          </p:cNvPr>
          <p:cNvCxnSpPr/>
          <p:nvPr/>
        </p:nvCxnSpPr>
        <p:spPr>
          <a:xfrm>
            <a:off x="3104306" y="883474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FFE212-15CD-405E-8D8B-7BF35064E6FD}"/>
              </a:ext>
            </a:extLst>
          </p:cNvPr>
          <p:cNvCxnSpPr>
            <a:cxnSpLocks/>
          </p:cNvCxnSpPr>
          <p:nvPr/>
        </p:nvCxnSpPr>
        <p:spPr>
          <a:xfrm>
            <a:off x="4410592" y="645968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/>
              <p:nvPr/>
            </p:nvSpPr>
            <p:spPr>
              <a:xfrm>
                <a:off x="3663436" y="1457492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5CDD96-9A05-4BA4-949C-606AB596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436" y="1457492"/>
                <a:ext cx="200889" cy="276999"/>
              </a:xfrm>
              <a:prstGeom prst="rect">
                <a:avLst/>
              </a:prstGeom>
              <a:blipFill>
                <a:blip r:embed="rId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/>
              <p:nvPr/>
            </p:nvSpPr>
            <p:spPr>
              <a:xfrm>
                <a:off x="3582676" y="488138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DB4A9B4-5716-46F6-9561-CAB2D217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76" y="488138"/>
                <a:ext cx="350031" cy="243272"/>
              </a:xfrm>
              <a:prstGeom prst="rect">
                <a:avLst/>
              </a:prstGeom>
              <a:blipFill>
                <a:blip r:embed="rId3"/>
                <a:stretch>
                  <a:fillRect l="-8772" r="-5263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/>
              <p:nvPr/>
            </p:nvSpPr>
            <p:spPr>
              <a:xfrm>
                <a:off x="3295975" y="2634243"/>
                <a:ext cx="603947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9A0EF3B-EA58-41B0-A1C6-DF930164C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75" y="2634243"/>
                <a:ext cx="603947" cy="226665"/>
              </a:xfrm>
              <a:prstGeom prst="rect">
                <a:avLst/>
              </a:prstGeom>
              <a:blipFill>
                <a:blip r:embed="rId4"/>
                <a:stretch>
                  <a:fillRect l="-4040" t="-2703" r="-101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18B012-E9E1-4C47-82A7-8C903F5EE00F}"/>
              </a:ext>
            </a:extLst>
          </p:cNvPr>
          <p:cNvCxnSpPr>
            <a:cxnSpLocks/>
          </p:cNvCxnSpPr>
          <p:nvPr/>
        </p:nvCxnSpPr>
        <p:spPr>
          <a:xfrm>
            <a:off x="6616877" y="1314644"/>
            <a:ext cx="0" cy="12864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496429-2AAA-48EE-96A9-A63D3EFD7250}"/>
              </a:ext>
            </a:extLst>
          </p:cNvPr>
          <p:cNvCxnSpPr>
            <a:cxnSpLocks/>
          </p:cNvCxnSpPr>
          <p:nvPr/>
        </p:nvCxnSpPr>
        <p:spPr>
          <a:xfrm>
            <a:off x="8445677" y="404038"/>
            <a:ext cx="0" cy="25791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A381F5C-F32A-400E-BC43-965A1D5EF5B3}"/>
              </a:ext>
            </a:extLst>
          </p:cNvPr>
          <p:cNvCxnSpPr>
            <a:cxnSpLocks/>
          </p:cNvCxnSpPr>
          <p:nvPr/>
        </p:nvCxnSpPr>
        <p:spPr>
          <a:xfrm flipV="1">
            <a:off x="6616876" y="344999"/>
            <a:ext cx="1906366" cy="97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71A00D6-1290-4060-ABC3-CF3B9C0C63C4}"/>
              </a:ext>
            </a:extLst>
          </p:cNvPr>
          <p:cNvCxnSpPr>
            <a:cxnSpLocks/>
          </p:cNvCxnSpPr>
          <p:nvPr/>
        </p:nvCxnSpPr>
        <p:spPr>
          <a:xfrm>
            <a:off x="6628803" y="2584309"/>
            <a:ext cx="1828800" cy="3988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A85719-A071-4C47-9FD0-E805C930C9F7}"/>
                  </a:ext>
                </a:extLst>
              </p:cNvPr>
              <p:cNvSpPr txBox="1"/>
              <p:nvPr/>
            </p:nvSpPr>
            <p:spPr>
              <a:xfrm>
                <a:off x="7342314" y="1693589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3A85719-A071-4C47-9FD0-E805C930C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314" y="1693589"/>
                <a:ext cx="200889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/>
              <p:nvPr/>
            </p:nvSpPr>
            <p:spPr>
              <a:xfrm>
                <a:off x="2677121" y="653966"/>
                <a:ext cx="400366" cy="253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4B2A9F-7BE2-45C7-87DA-59AB0A7D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121" y="653966"/>
                <a:ext cx="400366" cy="253083"/>
              </a:xfrm>
              <a:prstGeom prst="rect">
                <a:avLst/>
              </a:prstGeom>
              <a:blipFill>
                <a:blip r:embed="rId6"/>
                <a:stretch>
                  <a:fillRect l="-4545" r="-606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B1B82B-0E76-4E39-9EB0-D6D783A4F154}"/>
                  </a:ext>
                </a:extLst>
              </p:cNvPr>
              <p:cNvSpPr txBox="1"/>
              <p:nvPr/>
            </p:nvSpPr>
            <p:spPr>
              <a:xfrm>
                <a:off x="7165984" y="2816031"/>
                <a:ext cx="603947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B1B82B-0E76-4E39-9EB0-D6D783A4F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84" y="2816031"/>
                <a:ext cx="603947" cy="226665"/>
              </a:xfrm>
              <a:prstGeom prst="rect">
                <a:avLst/>
              </a:prstGeom>
              <a:blipFill>
                <a:blip r:embed="rId7"/>
                <a:stretch>
                  <a:fillRect l="-4040" t="-2703" r="-101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4C5AD20-47D6-4349-8299-356ACB9491C9}"/>
              </a:ext>
            </a:extLst>
          </p:cNvPr>
          <p:cNvCxnSpPr>
            <a:cxnSpLocks/>
          </p:cNvCxnSpPr>
          <p:nvPr/>
        </p:nvCxnSpPr>
        <p:spPr>
          <a:xfrm>
            <a:off x="2037561" y="5329155"/>
            <a:ext cx="1655414" cy="884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329B5CF-955B-498F-826F-561E82EA2B05}"/>
              </a:ext>
            </a:extLst>
          </p:cNvPr>
          <p:cNvCxnSpPr>
            <a:cxnSpLocks/>
          </p:cNvCxnSpPr>
          <p:nvPr/>
        </p:nvCxnSpPr>
        <p:spPr>
          <a:xfrm flipV="1">
            <a:off x="2386689" y="3712173"/>
            <a:ext cx="2053885" cy="38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D0657B-69A9-4417-A8CD-149E79686F21}"/>
              </a:ext>
            </a:extLst>
          </p:cNvPr>
          <p:cNvCxnSpPr/>
          <p:nvPr/>
        </p:nvCxnSpPr>
        <p:spPr>
          <a:xfrm>
            <a:off x="2386689" y="4100058"/>
            <a:ext cx="0" cy="14250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E780F5-DB0D-47E3-B037-044C0480180E}"/>
              </a:ext>
            </a:extLst>
          </p:cNvPr>
          <p:cNvCxnSpPr>
            <a:cxnSpLocks/>
          </p:cNvCxnSpPr>
          <p:nvPr/>
        </p:nvCxnSpPr>
        <p:spPr>
          <a:xfrm>
            <a:off x="3692975" y="3862552"/>
            <a:ext cx="0" cy="235131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/>
              <p:nvPr/>
            </p:nvSpPr>
            <p:spPr>
              <a:xfrm>
                <a:off x="2945819" y="4674076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AADAC94-B1E1-4728-B9C3-92135EEC7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19" y="4674076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/>
              <p:nvPr/>
            </p:nvSpPr>
            <p:spPr>
              <a:xfrm>
                <a:off x="2578358" y="5850827"/>
                <a:ext cx="603947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250654F-8E5D-4522-AA2D-45C67D80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58" y="5850827"/>
                <a:ext cx="603947" cy="226665"/>
              </a:xfrm>
              <a:prstGeom prst="rect">
                <a:avLst/>
              </a:prstGeom>
              <a:blipFill>
                <a:blip r:embed="rId7"/>
                <a:stretch>
                  <a:fillRect l="-4040" t="-2703" r="-1010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7A0777D-9607-4F67-87D9-954756B71E83}"/>
              </a:ext>
            </a:extLst>
          </p:cNvPr>
          <p:cNvCxnSpPr>
            <a:cxnSpLocks/>
          </p:cNvCxnSpPr>
          <p:nvPr/>
        </p:nvCxnSpPr>
        <p:spPr>
          <a:xfrm>
            <a:off x="6680819" y="4223142"/>
            <a:ext cx="0" cy="136792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E73D18D-C76C-4EDB-B59E-F8D818CA87D4}"/>
              </a:ext>
            </a:extLst>
          </p:cNvPr>
          <p:cNvCxnSpPr>
            <a:cxnSpLocks/>
          </p:cNvCxnSpPr>
          <p:nvPr/>
        </p:nvCxnSpPr>
        <p:spPr>
          <a:xfrm>
            <a:off x="8169708" y="3836769"/>
            <a:ext cx="0" cy="240624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2D8CA1E-7248-4372-B86D-9171E9A06964}"/>
              </a:ext>
            </a:extLst>
          </p:cNvPr>
          <p:cNvCxnSpPr>
            <a:cxnSpLocks/>
          </p:cNvCxnSpPr>
          <p:nvPr/>
        </p:nvCxnSpPr>
        <p:spPr>
          <a:xfrm flipV="1">
            <a:off x="6680818" y="3674073"/>
            <a:ext cx="2028640" cy="556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D367907-F7AC-4B90-B0BA-E6A3315CAE60}"/>
              </a:ext>
            </a:extLst>
          </p:cNvPr>
          <p:cNvCxnSpPr>
            <a:cxnSpLocks/>
          </p:cNvCxnSpPr>
          <p:nvPr/>
        </p:nvCxnSpPr>
        <p:spPr>
          <a:xfrm>
            <a:off x="6436618" y="5485851"/>
            <a:ext cx="1733090" cy="757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2480A-BFBA-492C-BFE0-E50A0AFF8684}"/>
                  </a:ext>
                </a:extLst>
              </p:cNvPr>
              <p:cNvSpPr txBox="1"/>
              <p:nvPr/>
            </p:nvSpPr>
            <p:spPr>
              <a:xfrm>
                <a:off x="7323639" y="4801797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962480A-BFBA-492C-BFE0-E50A0AFF8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639" y="4801797"/>
                <a:ext cx="200889" cy="276999"/>
              </a:xfrm>
              <a:prstGeom prst="rect">
                <a:avLst/>
              </a:prstGeom>
              <a:blipFill>
                <a:blip r:embed="rId9"/>
                <a:stretch>
                  <a:fillRect l="-27273" r="-242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5ED3075-1786-46B0-AA74-074EA1BE2D5D}"/>
                  </a:ext>
                </a:extLst>
              </p:cNvPr>
              <p:cNvSpPr txBox="1"/>
              <p:nvPr/>
            </p:nvSpPr>
            <p:spPr>
              <a:xfrm>
                <a:off x="6948464" y="5859672"/>
                <a:ext cx="603947" cy="226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5ED3075-1786-46B0-AA74-074EA1BE2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464" y="5859672"/>
                <a:ext cx="603947" cy="226665"/>
              </a:xfrm>
              <a:prstGeom prst="rect">
                <a:avLst/>
              </a:prstGeom>
              <a:blipFill>
                <a:blip r:embed="rId4"/>
                <a:stretch>
                  <a:fillRect l="-4040" t="-2703" r="-101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DE30554-DD59-4872-80F5-CB385114586D}"/>
              </a:ext>
            </a:extLst>
          </p:cNvPr>
          <p:cNvCxnSpPr>
            <a:cxnSpLocks/>
          </p:cNvCxnSpPr>
          <p:nvPr/>
        </p:nvCxnSpPr>
        <p:spPr>
          <a:xfrm flipV="1">
            <a:off x="3810078" y="4804112"/>
            <a:ext cx="745625" cy="982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E69FB72-7D33-4643-A4D4-5D054D611667}"/>
              </a:ext>
            </a:extLst>
          </p:cNvPr>
          <p:cNvCxnSpPr>
            <a:cxnSpLocks/>
          </p:cNvCxnSpPr>
          <p:nvPr/>
        </p:nvCxnSpPr>
        <p:spPr>
          <a:xfrm>
            <a:off x="3810078" y="4902346"/>
            <a:ext cx="745625" cy="223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05690A1-7764-4DD6-9213-6ECB0B62A63D}"/>
              </a:ext>
            </a:extLst>
          </p:cNvPr>
          <p:cNvCxnSpPr>
            <a:cxnSpLocks/>
          </p:cNvCxnSpPr>
          <p:nvPr/>
        </p:nvCxnSpPr>
        <p:spPr>
          <a:xfrm flipV="1">
            <a:off x="8169708" y="4769097"/>
            <a:ext cx="745625" cy="14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E4BD797-B627-4B7C-A87F-338029462AC5}"/>
              </a:ext>
            </a:extLst>
          </p:cNvPr>
          <p:cNvCxnSpPr>
            <a:cxnSpLocks/>
          </p:cNvCxnSpPr>
          <p:nvPr/>
        </p:nvCxnSpPr>
        <p:spPr>
          <a:xfrm>
            <a:off x="8169708" y="4909235"/>
            <a:ext cx="745625" cy="161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79C91B4-67A6-4934-AB9A-4169F368A2EF}"/>
              </a:ext>
            </a:extLst>
          </p:cNvPr>
          <p:cNvCxnSpPr>
            <a:cxnSpLocks/>
          </p:cNvCxnSpPr>
          <p:nvPr/>
        </p:nvCxnSpPr>
        <p:spPr>
          <a:xfrm flipH="1" flipV="1">
            <a:off x="4440574" y="3712173"/>
            <a:ext cx="115129" cy="1091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EAEF306-8189-4DCA-A1B4-FE1656293A43}"/>
              </a:ext>
            </a:extLst>
          </p:cNvPr>
          <p:cNvCxnSpPr>
            <a:cxnSpLocks/>
          </p:cNvCxnSpPr>
          <p:nvPr/>
        </p:nvCxnSpPr>
        <p:spPr>
          <a:xfrm flipV="1">
            <a:off x="3684941" y="5126114"/>
            <a:ext cx="867661" cy="1087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A8182D-4E44-4F28-8354-6EFD4E7F4D25}"/>
              </a:ext>
            </a:extLst>
          </p:cNvPr>
          <p:cNvCxnSpPr>
            <a:cxnSpLocks/>
          </p:cNvCxnSpPr>
          <p:nvPr/>
        </p:nvCxnSpPr>
        <p:spPr>
          <a:xfrm flipH="1" flipV="1">
            <a:off x="8709458" y="3666623"/>
            <a:ext cx="205875" cy="1099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B553018-0DF0-4861-9401-43A78CD7076A}"/>
              </a:ext>
            </a:extLst>
          </p:cNvPr>
          <p:cNvCxnSpPr>
            <a:cxnSpLocks/>
          </p:cNvCxnSpPr>
          <p:nvPr/>
        </p:nvCxnSpPr>
        <p:spPr>
          <a:xfrm flipH="1">
            <a:off x="8164844" y="5070585"/>
            <a:ext cx="750489" cy="117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B05D89CA-0E7F-4CCB-AD5E-13CF65AEBE9D}"/>
              </a:ext>
            </a:extLst>
          </p:cNvPr>
          <p:cNvSpPr/>
          <p:nvPr/>
        </p:nvSpPr>
        <p:spPr>
          <a:xfrm>
            <a:off x="4993632" y="1786773"/>
            <a:ext cx="1120030" cy="29956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4A57F266-B848-4250-82D6-E94D92BED9CF}"/>
              </a:ext>
            </a:extLst>
          </p:cNvPr>
          <p:cNvSpPr/>
          <p:nvPr/>
        </p:nvSpPr>
        <p:spPr>
          <a:xfrm>
            <a:off x="4951167" y="4771016"/>
            <a:ext cx="1120030" cy="29956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/>
              <p:nvPr/>
            </p:nvSpPr>
            <p:spPr>
              <a:xfrm>
                <a:off x="1960878" y="3862552"/>
                <a:ext cx="400366" cy="253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52BEA335-6CA9-4760-A887-666693C8D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78" y="3862552"/>
                <a:ext cx="400366" cy="253083"/>
              </a:xfrm>
              <a:prstGeom prst="rect">
                <a:avLst/>
              </a:prstGeom>
              <a:blipFill>
                <a:blip r:embed="rId10"/>
                <a:stretch>
                  <a:fillRect l="-6154" r="-6154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2210439-0AA3-4FA0-A4F4-871FB6632F85}"/>
                  </a:ext>
                </a:extLst>
              </p:cNvPr>
              <p:cNvSpPr txBox="1"/>
              <p:nvPr/>
            </p:nvSpPr>
            <p:spPr>
              <a:xfrm>
                <a:off x="6181854" y="1061561"/>
                <a:ext cx="400366" cy="253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2210439-0AA3-4FA0-A4F4-871FB663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854" y="1061561"/>
                <a:ext cx="400366" cy="253083"/>
              </a:xfrm>
              <a:prstGeom prst="rect">
                <a:avLst/>
              </a:prstGeom>
              <a:blipFill>
                <a:blip r:embed="rId6"/>
                <a:stretch>
                  <a:fillRect l="-4545" r="-606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2DA7D2B-AFEF-43C6-A07B-6EF0ADB90883}"/>
                  </a:ext>
                </a:extLst>
              </p:cNvPr>
              <p:cNvSpPr txBox="1"/>
              <p:nvPr/>
            </p:nvSpPr>
            <p:spPr>
              <a:xfrm>
                <a:off x="6151986" y="3940717"/>
                <a:ext cx="400366" cy="253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2DA7D2B-AFEF-43C6-A07B-6EF0ADB9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986" y="3940717"/>
                <a:ext cx="400366" cy="253083"/>
              </a:xfrm>
              <a:prstGeom prst="rect">
                <a:avLst/>
              </a:prstGeom>
              <a:blipFill>
                <a:blip r:embed="rId6"/>
                <a:stretch>
                  <a:fillRect l="-4545" r="-6061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1BA329F-63A3-4D44-AF58-1ECA31420D46}"/>
                  </a:ext>
                </a:extLst>
              </p:cNvPr>
              <p:cNvSpPr txBox="1"/>
              <p:nvPr/>
            </p:nvSpPr>
            <p:spPr>
              <a:xfrm>
                <a:off x="8323863" y="2999827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1BA329F-63A3-4D44-AF58-1ECA31420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863" y="2999827"/>
                <a:ext cx="488532" cy="254365"/>
              </a:xfrm>
              <a:prstGeom prst="rect">
                <a:avLst/>
              </a:prstGeom>
              <a:blipFill>
                <a:blip r:embed="rId11"/>
                <a:stretch>
                  <a:fillRect l="-3704" r="-370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2924845-A187-40F0-8785-1D780683C2B9}"/>
                  </a:ext>
                </a:extLst>
              </p:cNvPr>
              <p:cNvSpPr txBox="1"/>
              <p:nvPr/>
            </p:nvSpPr>
            <p:spPr>
              <a:xfrm>
                <a:off x="8010512" y="6245783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2924845-A187-40F0-8785-1D780683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512" y="6245783"/>
                <a:ext cx="488532" cy="254365"/>
              </a:xfrm>
              <a:prstGeom prst="rect">
                <a:avLst/>
              </a:prstGeom>
              <a:blipFill>
                <a:blip r:embed="rId12"/>
                <a:stretch>
                  <a:fillRect l="-3750" r="-5000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/>
              <p:nvPr/>
            </p:nvSpPr>
            <p:spPr>
              <a:xfrm>
                <a:off x="3589840" y="6213867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90304D3-F918-46CA-AE87-174BFB1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840" y="6213867"/>
                <a:ext cx="488532" cy="254365"/>
              </a:xfrm>
              <a:prstGeom prst="rect">
                <a:avLst/>
              </a:prstGeom>
              <a:blipFill>
                <a:blip r:embed="rId13"/>
                <a:stretch>
                  <a:fillRect l="-5000" r="-375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/>
              <p:nvPr/>
            </p:nvSpPr>
            <p:spPr>
              <a:xfrm>
                <a:off x="4328972" y="2982288"/>
                <a:ext cx="488532" cy="254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F7E3F5C-2AF1-477E-B1D6-30F496C3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972" y="2982288"/>
                <a:ext cx="488532" cy="254365"/>
              </a:xfrm>
              <a:prstGeom prst="rect">
                <a:avLst/>
              </a:prstGeom>
              <a:blipFill>
                <a:blip r:embed="rId11"/>
                <a:stretch>
                  <a:fillRect l="-3750" r="-500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820AAB-7723-482D-829C-AA7FBC31E110}"/>
                  </a:ext>
                </a:extLst>
              </p:cNvPr>
              <p:cNvSpPr txBox="1"/>
              <p:nvPr/>
            </p:nvSpPr>
            <p:spPr>
              <a:xfrm>
                <a:off x="7165913" y="590389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E820AAB-7723-482D-829C-AA7FBC31E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13" y="590389"/>
                <a:ext cx="350031" cy="243272"/>
              </a:xfrm>
              <a:prstGeom prst="rect">
                <a:avLst/>
              </a:prstGeom>
              <a:blipFill>
                <a:blip r:embed="rId3"/>
                <a:stretch>
                  <a:fillRect l="-8772" r="-5263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EC8287-EC9F-4302-835E-8F045021647B}"/>
                  </a:ext>
                </a:extLst>
              </p:cNvPr>
              <p:cNvSpPr txBox="1"/>
              <p:nvPr/>
            </p:nvSpPr>
            <p:spPr>
              <a:xfrm>
                <a:off x="7214756" y="3722407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BEC8287-EC9F-4302-835E-8F0450216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56" y="3722407"/>
                <a:ext cx="350031" cy="243272"/>
              </a:xfrm>
              <a:prstGeom prst="rect">
                <a:avLst/>
              </a:prstGeom>
              <a:blipFill>
                <a:blip r:embed="rId3"/>
                <a:stretch>
                  <a:fillRect l="-8772" r="-5263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/>
              <p:nvPr/>
            </p:nvSpPr>
            <p:spPr>
              <a:xfrm>
                <a:off x="2884017" y="3694620"/>
                <a:ext cx="350031" cy="243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C2CC719-EBEC-498D-989D-64B04FED7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017" y="3694620"/>
                <a:ext cx="350031" cy="243272"/>
              </a:xfrm>
              <a:prstGeom prst="rect">
                <a:avLst/>
              </a:prstGeom>
              <a:blipFill>
                <a:blip r:embed="rId14"/>
                <a:stretch>
                  <a:fillRect l="-6897" r="-3448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07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50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Ugav, Barak</dc:creator>
  <cp:lastModifiedBy>Ugav, Barak</cp:lastModifiedBy>
  <cp:revision>18</cp:revision>
  <dcterms:created xsi:type="dcterms:W3CDTF">2022-01-03T18:34:02Z</dcterms:created>
  <dcterms:modified xsi:type="dcterms:W3CDTF">2022-01-24T15:15:08Z</dcterms:modified>
</cp:coreProperties>
</file>