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7" r:id="rId4"/>
    <p:sldId id="259" r:id="rId5"/>
    <p:sldId id="261" r:id="rId6"/>
    <p:sldId id="266" r:id="rId7"/>
    <p:sldId id="267" r:id="rId8"/>
    <p:sldId id="280" r:id="rId9"/>
    <p:sldId id="262" r:id="rId10"/>
    <p:sldId id="260" r:id="rId11"/>
    <p:sldId id="263" r:id="rId12"/>
    <p:sldId id="268" r:id="rId13"/>
    <p:sldId id="275" r:id="rId14"/>
    <p:sldId id="274" r:id="rId15"/>
    <p:sldId id="269" r:id="rId16"/>
    <p:sldId id="270" r:id="rId17"/>
    <p:sldId id="271" r:id="rId18"/>
    <p:sldId id="272" r:id="rId19"/>
    <p:sldId id="273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990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7" Type="http://schemas.openxmlformats.org/officeDocument/2006/relationships/image" Target="../media/image116.png"/><Relationship Id="rId2" Type="http://schemas.openxmlformats.org/officeDocument/2006/relationships/image" Target="../media/image94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11" Type="http://schemas.openxmlformats.org/officeDocument/2006/relationships/image" Target="../media/image980.png"/><Relationship Id="rId5" Type="http://schemas.openxmlformats.org/officeDocument/2006/relationships/image" Target="../media/image26.png"/><Relationship Id="rId15" Type="http://schemas.openxmlformats.org/officeDocument/2006/relationships/image" Target="../media/image16.png"/><Relationship Id="rId10" Type="http://schemas.openxmlformats.org/officeDocument/2006/relationships/image" Target="../media/image970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14" Type="http://schemas.openxmlformats.org/officeDocument/2006/relationships/image" Target="../media/image10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30.png"/><Relationship Id="rId7" Type="http://schemas.openxmlformats.org/officeDocument/2006/relationships/image" Target="../media/image106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21.png"/><Relationship Id="rId9" Type="http://schemas.openxmlformats.org/officeDocument/2006/relationships/image" Target="../media/image10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0.png"/><Relationship Id="rId7" Type="http://schemas.openxmlformats.org/officeDocument/2006/relationships/image" Target="../media/image114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0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11" Type="http://schemas.openxmlformats.org/officeDocument/2006/relationships/image" Target="../media/image118.png"/><Relationship Id="rId5" Type="http://schemas.openxmlformats.org/officeDocument/2006/relationships/image" Target="../media/image1120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0.png"/><Relationship Id="rId9" Type="http://schemas.openxmlformats.org/officeDocument/2006/relationships/image" Target="../media/image1160.png"/><Relationship Id="rId14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120.png"/><Relationship Id="rId18" Type="http://schemas.openxmlformats.org/officeDocument/2006/relationships/image" Target="../media/image121.png"/><Relationship Id="rId3" Type="http://schemas.openxmlformats.org/officeDocument/2006/relationships/image" Target="../media/image1090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17" Type="http://schemas.openxmlformats.org/officeDocument/2006/relationships/image" Target="../media/image125.png"/><Relationship Id="rId2" Type="http://schemas.openxmlformats.org/officeDocument/2006/relationships/image" Target="../media/image126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150.png"/><Relationship Id="rId5" Type="http://schemas.openxmlformats.org/officeDocument/2006/relationships/image" Target="../media/image1110.png"/><Relationship Id="rId15" Type="http://schemas.openxmlformats.org/officeDocument/2006/relationships/image" Target="../media/image117.png"/><Relationship Id="rId10" Type="http://schemas.openxmlformats.org/officeDocument/2006/relationships/image" Target="../media/image128.png"/><Relationship Id="rId4" Type="http://schemas.openxmlformats.org/officeDocument/2006/relationships/image" Target="../media/image1100.png"/><Relationship Id="rId9" Type="http://schemas.openxmlformats.org/officeDocument/2006/relationships/image" Target="../media/image120.png"/><Relationship Id="rId14" Type="http://schemas.openxmlformats.org/officeDocument/2006/relationships/image" Target="../media/image11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9.png"/><Relationship Id="rId7" Type="http://schemas.openxmlformats.org/officeDocument/2006/relationships/image" Target="../media/image135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8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00.png"/><Relationship Id="rId3" Type="http://schemas.openxmlformats.org/officeDocument/2006/relationships/image" Target="../media/image19.png"/><Relationship Id="rId7" Type="http://schemas.openxmlformats.org/officeDocument/2006/relationships/image" Target="../media/image850.png"/><Relationship Id="rId12" Type="http://schemas.openxmlformats.org/officeDocument/2006/relationships/image" Target="../media/image890.png"/><Relationship Id="rId2" Type="http://schemas.openxmlformats.org/officeDocument/2006/relationships/image" Target="../media/image840.png"/><Relationship Id="rId16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880.png"/><Relationship Id="rId5" Type="http://schemas.openxmlformats.org/officeDocument/2006/relationships/image" Target="../media/image24.png"/><Relationship Id="rId15" Type="http://schemas.openxmlformats.org/officeDocument/2006/relationships/image" Target="../media/image920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870.png"/><Relationship Id="rId14" Type="http://schemas.openxmlformats.org/officeDocument/2006/relationships/image" Target="../media/image9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19256" y="2064116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068384" y="447134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068384" y="835019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374670" y="597513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4" y="1409037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72" y="47070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95" y="256195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80" y="615805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452332" y="5207888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801460" y="3590906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801460" y="3978791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4107746" y="3741285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90" y="4552809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7" y="5694561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4224849" y="4682845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4224849" y="4781079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855345" y="3590906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4099712" y="5004847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5305996" y="2735356"/>
            <a:ext cx="1476307" cy="83799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89" y="3795840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11" y="6092600"/>
                <a:ext cx="241733" cy="216085"/>
              </a:xfrm>
              <a:prstGeom prst="rect">
                <a:avLst/>
              </a:prstGeom>
              <a:blipFill>
                <a:blip r:embed="rId9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88" y="2945739"/>
                <a:ext cx="241733" cy="216085"/>
              </a:xfrm>
              <a:prstGeom prst="rect">
                <a:avLst/>
              </a:prstGeom>
              <a:blipFill>
                <a:blip r:embed="rId10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46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659B5E9-EBB3-427D-951E-06D6BCCE0BB3}"/>
              </a:ext>
            </a:extLst>
          </p:cNvPr>
          <p:cNvSpPr/>
          <p:nvPr/>
        </p:nvSpPr>
        <p:spPr>
          <a:xfrm>
            <a:off x="3053361" y="819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5007F-E4B3-4179-88DF-094D8E9DA06F}"/>
              </a:ext>
            </a:extLst>
          </p:cNvPr>
          <p:cNvSpPr/>
          <p:nvPr/>
        </p:nvSpPr>
        <p:spPr>
          <a:xfrm>
            <a:off x="4363735" y="29333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27BDF6-85B1-46DA-AC29-F7B70812D960}"/>
              </a:ext>
            </a:extLst>
          </p:cNvPr>
          <p:cNvSpPr/>
          <p:nvPr/>
        </p:nvSpPr>
        <p:spPr>
          <a:xfrm>
            <a:off x="2776708" y="39788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9D783-B4BA-4C2C-9FFA-6BB1716B59B4}"/>
              </a:ext>
            </a:extLst>
          </p:cNvPr>
          <p:cNvSpPr/>
          <p:nvPr/>
        </p:nvSpPr>
        <p:spPr>
          <a:xfrm>
            <a:off x="4084887" y="6064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3DB695-1E56-4146-9661-A4AC70EB2977}"/>
              </a:ext>
            </a:extLst>
          </p:cNvPr>
          <p:cNvCxnSpPr>
            <a:cxnSpLocks/>
          </p:cNvCxnSpPr>
          <p:nvPr/>
        </p:nvCxnSpPr>
        <p:spPr>
          <a:xfrm>
            <a:off x="7360455" y="205666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F6FE5-5A74-4766-9DDA-99497E94B4E9}"/>
              </a:ext>
            </a:extLst>
          </p:cNvPr>
          <p:cNvCxnSpPr>
            <a:cxnSpLocks/>
          </p:cNvCxnSpPr>
          <p:nvPr/>
        </p:nvCxnSpPr>
        <p:spPr>
          <a:xfrm flipV="1">
            <a:off x="7709583" y="43968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955453-26CB-4FB9-93DE-23BFAD4046BB}"/>
              </a:ext>
            </a:extLst>
          </p:cNvPr>
          <p:cNvCxnSpPr>
            <a:cxnSpLocks/>
          </p:cNvCxnSpPr>
          <p:nvPr/>
        </p:nvCxnSpPr>
        <p:spPr>
          <a:xfrm flipH="1">
            <a:off x="7360455" y="827568"/>
            <a:ext cx="349128" cy="1236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E8404E-5C3C-4650-83C8-456D083843C8}"/>
              </a:ext>
            </a:extLst>
          </p:cNvPr>
          <p:cNvCxnSpPr>
            <a:cxnSpLocks/>
          </p:cNvCxnSpPr>
          <p:nvPr/>
        </p:nvCxnSpPr>
        <p:spPr>
          <a:xfrm flipH="1">
            <a:off x="9017598" y="461689"/>
            <a:ext cx="666179" cy="25035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/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674E54-9C4E-43AC-90F1-BE599C79A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3" y="1401586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/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ECAEE6-AD16-4D35-8F3F-B4998881D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34" y="436566"/>
                <a:ext cx="232884" cy="219612"/>
              </a:xfrm>
              <a:prstGeom prst="rect">
                <a:avLst/>
              </a:prstGeom>
              <a:blipFill>
                <a:blip r:embed="rId1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/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E4441E-0D8B-4BD6-9D15-6E36E6E5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47" y="2493835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/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83C2AF-DDAB-41A2-B8D2-062D8C89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07" y="656178"/>
                <a:ext cx="241733" cy="226665"/>
              </a:xfrm>
              <a:prstGeom prst="rect">
                <a:avLst/>
              </a:prstGeom>
              <a:blipFill>
                <a:blip r:embed="rId8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DBEC9E-E53D-4102-BD1D-1B85B130D5E4}"/>
              </a:ext>
            </a:extLst>
          </p:cNvPr>
          <p:cNvCxnSpPr>
            <a:cxnSpLocks/>
          </p:cNvCxnSpPr>
          <p:nvPr/>
        </p:nvCxnSpPr>
        <p:spPr>
          <a:xfrm>
            <a:off x="7093531" y="5200437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CA2B02-4558-4475-859D-0D0940708D84}"/>
              </a:ext>
            </a:extLst>
          </p:cNvPr>
          <p:cNvCxnSpPr>
            <a:cxnSpLocks/>
          </p:cNvCxnSpPr>
          <p:nvPr/>
        </p:nvCxnSpPr>
        <p:spPr>
          <a:xfrm flipV="1">
            <a:off x="7442659" y="3583455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DD2533-CC3C-4B0F-BBD0-C123ED486768}"/>
              </a:ext>
            </a:extLst>
          </p:cNvPr>
          <p:cNvCxnSpPr>
            <a:cxnSpLocks/>
          </p:cNvCxnSpPr>
          <p:nvPr/>
        </p:nvCxnSpPr>
        <p:spPr>
          <a:xfrm flipH="1">
            <a:off x="8748945" y="3687538"/>
            <a:ext cx="204443" cy="23976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/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1D56C-DE42-43BE-89F8-A78605B6D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89" y="4545358"/>
                <a:ext cx="200889" cy="276999"/>
              </a:xfrm>
              <a:prstGeom prst="rect">
                <a:avLst/>
              </a:prstGeom>
              <a:blipFill>
                <a:blip r:embed="rId1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/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7BBC37-8939-4D27-BE27-2B917143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24" y="5694560"/>
                <a:ext cx="232884" cy="226665"/>
              </a:xfrm>
              <a:prstGeom prst="rect">
                <a:avLst/>
              </a:prstGeom>
              <a:blipFill>
                <a:blip r:embed="rId7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F05667-D500-4094-B649-E1B44CEF30CD}"/>
              </a:ext>
            </a:extLst>
          </p:cNvPr>
          <p:cNvCxnSpPr>
            <a:cxnSpLocks/>
          </p:cNvCxnSpPr>
          <p:nvPr/>
        </p:nvCxnSpPr>
        <p:spPr>
          <a:xfrm flipV="1">
            <a:off x="8866048" y="4675394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4F0D1A-14D1-4B0A-AE10-AD7B9B6F4D96}"/>
              </a:ext>
            </a:extLst>
          </p:cNvPr>
          <p:cNvCxnSpPr>
            <a:cxnSpLocks/>
          </p:cNvCxnSpPr>
          <p:nvPr/>
        </p:nvCxnSpPr>
        <p:spPr>
          <a:xfrm>
            <a:off x="8866048" y="4773628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80FACC-D328-4366-B1F5-1E4BDD4249F4}"/>
              </a:ext>
            </a:extLst>
          </p:cNvPr>
          <p:cNvCxnSpPr>
            <a:cxnSpLocks/>
          </p:cNvCxnSpPr>
          <p:nvPr/>
        </p:nvCxnSpPr>
        <p:spPr>
          <a:xfrm flipH="1" flipV="1">
            <a:off x="9496544" y="3583455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73F0D-F45C-4064-BBC4-3B27C6C90B42}"/>
              </a:ext>
            </a:extLst>
          </p:cNvPr>
          <p:cNvCxnSpPr>
            <a:cxnSpLocks/>
          </p:cNvCxnSpPr>
          <p:nvPr/>
        </p:nvCxnSpPr>
        <p:spPr>
          <a:xfrm flipV="1">
            <a:off x="8740911" y="4997396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/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C9B768-0199-4A9D-9AD2-0C35C99E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7" y="378484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/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5441BC-4754-4183-8C9E-05A1298A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38" y="6100683"/>
                <a:ext cx="241733" cy="216085"/>
              </a:xfrm>
              <a:prstGeom prst="rect">
                <a:avLst/>
              </a:prstGeom>
              <a:blipFill>
                <a:blip r:embed="rId1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/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364429-D4F9-40A7-A629-B990D12A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8" y="2931341"/>
                <a:ext cx="241733" cy="216085"/>
              </a:xfrm>
              <a:prstGeom prst="rect">
                <a:avLst/>
              </a:prstGeom>
              <a:blipFill>
                <a:blip r:embed="rId16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/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422C0B-CD4E-462D-B293-084BF6C9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13" y="360171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BB73370-A705-44C3-8B3D-AA514EDC8C2D}"/>
              </a:ext>
            </a:extLst>
          </p:cNvPr>
          <p:cNvSpPr/>
          <p:nvPr/>
        </p:nvSpPr>
        <p:spPr>
          <a:xfrm>
            <a:off x="7694560" y="812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3D0F7F-18B9-4A20-B174-2CAEAD815B16}"/>
              </a:ext>
            </a:extLst>
          </p:cNvPr>
          <p:cNvSpPr/>
          <p:nvPr/>
        </p:nvSpPr>
        <p:spPr>
          <a:xfrm>
            <a:off x="9004934" y="2925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0AAE7-41A6-41D2-BD8C-F5112B13832C}"/>
              </a:ext>
            </a:extLst>
          </p:cNvPr>
          <p:cNvSpPr/>
          <p:nvPr/>
        </p:nvSpPr>
        <p:spPr>
          <a:xfrm>
            <a:off x="7417907" y="39713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A923E8-9706-4544-A738-4CCD1CDF5E39}"/>
              </a:ext>
            </a:extLst>
          </p:cNvPr>
          <p:cNvSpPr/>
          <p:nvPr/>
        </p:nvSpPr>
        <p:spPr>
          <a:xfrm>
            <a:off x="8726086" y="60570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E20D6F-CEE8-420E-AB5E-5C1BF3402BC4}"/>
              </a:ext>
            </a:extLst>
          </p:cNvPr>
          <p:cNvCxnSpPr>
            <a:cxnSpLocks/>
          </p:cNvCxnSpPr>
          <p:nvPr/>
        </p:nvCxnSpPr>
        <p:spPr>
          <a:xfrm flipH="1">
            <a:off x="7332029" y="3965438"/>
            <a:ext cx="108738" cy="1360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16A4D-D6D1-4B5A-B125-7539481885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5710224" y="2929889"/>
            <a:ext cx="448930" cy="4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3837154" y="267141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3911783" y="1324166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5359522" y="221657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4978583" y="1542370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0" y="2344341"/>
                <a:ext cx="276038" cy="216085"/>
              </a:xfrm>
              <a:prstGeom prst="rect">
                <a:avLst/>
              </a:prstGeom>
              <a:blipFill>
                <a:blip r:embed="rId2"/>
                <a:stretch>
                  <a:fillRect l="-8889"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23" y="2125248"/>
                <a:ext cx="3128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41" y="1333515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3124542"/>
                <a:ext cx="267188" cy="226665"/>
              </a:xfrm>
              <a:prstGeom prst="rect">
                <a:avLst/>
              </a:prstGeom>
              <a:blipFill>
                <a:blip r:embed="rId5"/>
                <a:stretch>
                  <a:fillRect l="-11364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01" y="3107982"/>
                <a:ext cx="276038" cy="226665"/>
              </a:xfrm>
              <a:prstGeom prst="rect">
                <a:avLst/>
              </a:prstGeom>
              <a:blipFill>
                <a:blip r:embed="rId6"/>
                <a:stretch>
                  <a:fillRect l="-11111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5198261" y="33901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5336661" y="23106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5877900" y="132055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4381826" y="1653076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3837154" y="1736281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5352524" y="232174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5220269" y="282516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C8BA68-8351-467A-9602-91A512D02C48}"/>
              </a:ext>
            </a:extLst>
          </p:cNvPr>
          <p:cNvCxnSpPr>
            <a:cxnSpLocks/>
          </p:cNvCxnSpPr>
          <p:nvPr/>
        </p:nvCxnSpPr>
        <p:spPr>
          <a:xfrm>
            <a:off x="3449782" y="3681051"/>
            <a:ext cx="313199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5EEA2-4174-4A1B-9A42-D8FC950E8BC5}"/>
              </a:ext>
            </a:extLst>
          </p:cNvPr>
          <p:cNvCxnSpPr>
            <a:cxnSpLocks/>
          </p:cNvCxnSpPr>
          <p:nvPr/>
        </p:nvCxnSpPr>
        <p:spPr>
          <a:xfrm>
            <a:off x="4969059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E5AE53-FDBB-4B32-8173-FBE6787F5B02}"/>
              </a:ext>
            </a:extLst>
          </p:cNvPr>
          <p:cNvCxnSpPr>
            <a:cxnSpLocks/>
          </p:cNvCxnSpPr>
          <p:nvPr/>
        </p:nvCxnSpPr>
        <p:spPr>
          <a:xfrm>
            <a:off x="4381826" y="3576214"/>
            <a:ext cx="0" cy="204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/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874E5-0CA5-438F-853D-6334BC87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00" y="3823455"/>
                <a:ext cx="527452" cy="226665"/>
              </a:xfrm>
              <a:prstGeom prst="rect">
                <a:avLst/>
              </a:prstGeom>
              <a:blipFill>
                <a:blip r:embed="rId7"/>
                <a:stretch>
                  <a:fillRect l="-4651" t="-2703" r="-1162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/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6DB8B7B-E445-4379-A483-3697CBDD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28" y="3823454"/>
                <a:ext cx="527452" cy="226665"/>
              </a:xfrm>
              <a:prstGeom prst="rect">
                <a:avLst/>
              </a:prstGeom>
              <a:blipFill>
                <a:blip r:embed="rId8"/>
                <a:stretch>
                  <a:fillRect l="-4651" t="-2703" r="-1162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/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1D751F-50DC-4B3C-8A50-E20FFD3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70" y="3429000"/>
                <a:ext cx="141705" cy="215444"/>
              </a:xfrm>
              <a:prstGeom prst="rect">
                <a:avLst/>
              </a:prstGeom>
              <a:blipFill>
                <a:blip r:embed="rId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72397F-B1EE-449D-B6B0-9E45DE1E5B70}"/>
              </a:ext>
            </a:extLst>
          </p:cNvPr>
          <p:cNvCxnSpPr/>
          <p:nvPr/>
        </p:nvCxnSpPr>
        <p:spPr>
          <a:xfrm>
            <a:off x="4381826" y="1653076"/>
            <a:ext cx="0" cy="202797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03A143-B577-45BD-9710-D033631B4077}"/>
              </a:ext>
            </a:extLst>
          </p:cNvPr>
          <p:cNvCxnSpPr>
            <a:cxnSpLocks/>
          </p:cNvCxnSpPr>
          <p:nvPr/>
        </p:nvCxnSpPr>
        <p:spPr>
          <a:xfrm>
            <a:off x="4969384" y="1542370"/>
            <a:ext cx="0" cy="213868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8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9FED14-079E-485C-96F7-4296970470B8}"/>
              </a:ext>
            </a:extLst>
          </p:cNvPr>
          <p:cNvCxnSpPr>
            <a:cxnSpLocks/>
          </p:cNvCxnSpPr>
          <p:nvPr/>
        </p:nvCxnSpPr>
        <p:spPr>
          <a:xfrm flipV="1">
            <a:off x="1049805" y="4998637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82B316-9FC9-4557-B469-FABDB12F59F6}"/>
              </a:ext>
            </a:extLst>
          </p:cNvPr>
          <p:cNvCxnSpPr>
            <a:cxnSpLocks/>
          </p:cNvCxnSpPr>
          <p:nvPr/>
        </p:nvCxnSpPr>
        <p:spPr>
          <a:xfrm flipV="1">
            <a:off x="1398933" y="3526552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F83256-0E42-4E58-90AE-CFF0BF7B559B}"/>
              </a:ext>
            </a:extLst>
          </p:cNvPr>
          <p:cNvCxnSpPr>
            <a:cxnSpLocks/>
          </p:cNvCxnSpPr>
          <p:nvPr/>
        </p:nvCxnSpPr>
        <p:spPr>
          <a:xfrm flipH="1">
            <a:off x="1049805" y="3914437"/>
            <a:ext cx="349128" cy="12290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/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9E0AE9-3F8A-40CE-8690-621DA566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355012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/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389A6E-B341-42C4-902B-C452BCEC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5112806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/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0D4D5A-EEF2-429B-AF89-30F64320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3695223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/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AB34A0-3712-4AA6-BF26-E0819C19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4990870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898AA4BA-A685-413C-8A7C-62DEDCEB8E93}"/>
              </a:ext>
            </a:extLst>
          </p:cNvPr>
          <p:cNvSpPr/>
          <p:nvPr/>
        </p:nvSpPr>
        <p:spPr>
          <a:xfrm>
            <a:off x="1383910" y="38990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EC2AE-A75B-465B-BCEC-9B8AC191847E}"/>
              </a:ext>
            </a:extLst>
          </p:cNvPr>
          <p:cNvSpPr/>
          <p:nvPr/>
        </p:nvSpPr>
        <p:spPr>
          <a:xfrm>
            <a:off x="2923884" y="49784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0F8C00-B725-40BC-85C9-0752248F9F38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429629" y="3921889"/>
            <a:ext cx="1510334" cy="10692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1049805" y="2638744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398933" y="1166659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01" y="1930613"/>
                <a:ext cx="200889" cy="276999"/>
              </a:xfrm>
              <a:prstGeom prst="rect">
                <a:avLst/>
              </a:prstGeom>
              <a:blipFill>
                <a:blip r:embed="rId6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21" y="1190229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0256" t="-2778" r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64" y="2752913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9" y="1335330"/>
                <a:ext cx="241733" cy="226665"/>
              </a:xfrm>
              <a:prstGeom prst="rect">
                <a:avLst/>
              </a:prstGeom>
              <a:blipFill>
                <a:blip r:embed="rId4"/>
                <a:stretch>
                  <a:fillRect l="-12821" t="-2703" r="-512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7" y="2630977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383910" y="15391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923884" y="2618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406770" y="1539136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943034" y="127662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97ED7B0-3324-476A-BA5C-F88D9CCB927D}"/>
              </a:ext>
            </a:extLst>
          </p:cNvPr>
          <p:cNvCxnSpPr>
            <a:cxnSpLocks/>
          </p:cNvCxnSpPr>
          <p:nvPr/>
        </p:nvCxnSpPr>
        <p:spPr>
          <a:xfrm flipV="1">
            <a:off x="4930602" y="2639468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C97D9A-C50D-4D83-993A-797AF5E8B023}"/>
              </a:ext>
            </a:extLst>
          </p:cNvPr>
          <p:cNvCxnSpPr>
            <a:cxnSpLocks/>
          </p:cNvCxnSpPr>
          <p:nvPr/>
        </p:nvCxnSpPr>
        <p:spPr>
          <a:xfrm flipV="1">
            <a:off x="4428808" y="1166659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/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218C3BC-D61C-4EE3-9B54-E200741E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1992511"/>
                <a:ext cx="200889" cy="276999"/>
              </a:xfrm>
              <a:prstGeom prst="rect">
                <a:avLst/>
              </a:prstGeom>
              <a:blipFill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/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6BC6F45-FBC5-4CFD-B3A6-153FD430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18" y="1190953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/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D09B09-2EFB-4345-AFA7-70EDAE57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61" y="275363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/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0F2C707-25D4-427C-AD84-7596627A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5" y="2671032"/>
                <a:ext cx="241733" cy="226665"/>
              </a:xfrm>
              <a:prstGeom prst="rect">
                <a:avLst/>
              </a:prstGeom>
              <a:blipFill>
                <a:blip r:embed="rId10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/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36C566-D4B3-4AD7-BF02-7C041260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434" y="2631701"/>
                <a:ext cx="241733" cy="216085"/>
              </a:xfrm>
              <a:prstGeom prst="rect">
                <a:avLst/>
              </a:prstGeom>
              <a:blipFill>
                <a:blip r:embed="rId11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40CA9ACB-839E-4B4A-B824-C538FE64F631}"/>
              </a:ext>
            </a:extLst>
          </p:cNvPr>
          <p:cNvSpPr/>
          <p:nvPr/>
        </p:nvSpPr>
        <p:spPr>
          <a:xfrm>
            <a:off x="4904671" y="2761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E61B9E-4CDE-49E0-AC8E-EDDC11154E17}"/>
              </a:ext>
            </a:extLst>
          </p:cNvPr>
          <p:cNvSpPr/>
          <p:nvPr/>
        </p:nvSpPr>
        <p:spPr>
          <a:xfrm>
            <a:off x="6804681" y="26192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8764B64-3880-493F-AF52-D75592356BB2}"/>
              </a:ext>
            </a:extLst>
          </p:cNvPr>
          <p:cNvCxnSpPr>
            <a:cxnSpLocks/>
          </p:cNvCxnSpPr>
          <p:nvPr/>
        </p:nvCxnSpPr>
        <p:spPr>
          <a:xfrm>
            <a:off x="4929092" y="1623264"/>
            <a:ext cx="0" cy="1168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576ABFB-479B-4A0D-9393-CE300F24C638}"/>
              </a:ext>
            </a:extLst>
          </p:cNvPr>
          <p:cNvCxnSpPr>
            <a:cxnSpLocks/>
          </p:cNvCxnSpPr>
          <p:nvPr/>
        </p:nvCxnSpPr>
        <p:spPr>
          <a:xfrm>
            <a:off x="6823831" y="1277345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71D736-B768-4E7B-912B-C527A0B38202}"/>
              </a:ext>
            </a:extLst>
          </p:cNvPr>
          <p:cNvCxnSpPr>
            <a:cxnSpLocks/>
          </p:cNvCxnSpPr>
          <p:nvPr/>
        </p:nvCxnSpPr>
        <p:spPr>
          <a:xfrm flipV="1">
            <a:off x="4928471" y="5020900"/>
            <a:ext cx="1890158" cy="144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5A4904-2136-437F-9BD1-C67177B9B54A}"/>
              </a:ext>
            </a:extLst>
          </p:cNvPr>
          <p:cNvCxnSpPr>
            <a:cxnSpLocks/>
          </p:cNvCxnSpPr>
          <p:nvPr/>
        </p:nvCxnSpPr>
        <p:spPr>
          <a:xfrm flipV="1">
            <a:off x="4426677" y="3548091"/>
            <a:ext cx="2908641" cy="54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/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C146F1-8974-465F-82A2-1B84D136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87" y="3572385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/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35CFEA2-C97D-4838-BD1F-A25CC7FA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0" y="5135069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/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8D7E6F9-524E-4F72-A2C3-B20A1C14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04" y="505246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/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E2A7949-4177-4408-BCA3-487A30D3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03" y="5013133"/>
                <a:ext cx="241733" cy="216085"/>
              </a:xfrm>
              <a:prstGeom prst="rect">
                <a:avLst/>
              </a:prstGeom>
              <a:blipFill>
                <a:blip r:embed="rId14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636BEDDE-9122-49B1-99D0-0BA97D93CD60}"/>
              </a:ext>
            </a:extLst>
          </p:cNvPr>
          <p:cNvSpPr/>
          <p:nvPr/>
        </p:nvSpPr>
        <p:spPr>
          <a:xfrm>
            <a:off x="4902540" y="51429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286D59-433F-4E72-8272-A0BDBC2C9ED7}"/>
              </a:ext>
            </a:extLst>
          </p:cNvPr>
          <p:cNvSpPr/>
          <p:nvPr/>
        </p:nvSpPr>
        <p:spPr>
          <a:xfrm>
            <a:off x="6802550" y="5000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588EE8-794A-4719-B7A0-2662C1407065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4909235" y="3554416"/>
            <a:ext cx="2426084" cy="16275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2E37F3-0294-4DFA-A08F-2E26EBA1A31E}"/>
              </a:ext>
            </a:extLst>
          </p:cNvPr>
          <p:cNvCxnSpPr>
            <a:cxnSpLocks/>
          </p:cNvCxnSpPr>
          <p:nvPr/>
        </p:nvCxnSpPr>
        <p:spPr>
          <a:xfrm>
            <a:off x="4442265" y="4097401"/>
            <a:ext cx="471259" cy="10455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32CDB-3A39-4DEA-BCD9-F94FA90B8D2B}"/>
              </a:ext>
            </a:extLst>
          </p:cNvPr>
          <p:cNvCxnSpPr>
            <a:cxnSpLocks/>
          </p:cNvCxnSpPr>
          <p:nvPr/>
        </p:nvCxnSpPr>
        <p:spPr>
          <a:xfrm rot="2700000">
            <a:off x="4472970" y="420850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AC87D3E-AE1B-4528-8CAA-B0749EF1BDA3}"/>
              </a:ext>
            </a:extLst>
          </p:cNvPr>
          <p:cNvCxnSpPr>
            <a:cxnSpLocks/>
          </p:cNvCxnSpPr>
          <p:nvPr/>
        </p:nvCxnSpPr>
        <p:spPr>
          <a:xfrm rot="3600000">
            <a:off x="4669743" y="41638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0496CA4-492F-4FD7-9CCF-B783A4C69949}"/>
              </a:ext>
            </a:extLst>
          </p:cNvPr>
          <p:cNvCxnSpPr>
            <a:cxnSpLocks/>
          </p:cNvCxnSpPr>
          <p:nvPr/>
        </p:nvCxnSpPr>
        <p:spPr>
          <a:xfrm flipH="1">
            <a:off x="5097585" y="3916546"/>
            <a:ext cx="311572" cy="811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BD4D8F-8A21-4A3B-8D72-0AAA3A37AAE5}"/>
              </a:ext>
            </a:extLst>
          </p:cNvPr>
          <p:cNvCxnSpPr>
            <a:cxnSpLocks/>
          </p:cNvCxnSpPr>
          <p:nvPr/>
        </p:nvCxnSpPr>
        <p:spPr>
          <a:xfrm flipH="1">
            <a:off x="5396082" y="3827662"/>
            <a:ext cx="503789" cy="6935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595386" y="3108042"/>
            <a:ext cx="1649457" cy="1649457"/>
          </a:xfrm>
          <a:prstGeom prst="arc">
            <a:avLst>
              <a:gd name="adj1" fmla="val 18265912"/>
              <a:gd name="adj2" fmla="val 1047555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2245687-6289-4322-8869-BE29CC3E0B3E}"/>
              </a:ext>
            </a:extLst>
          </p:cNvPr>
          <p:cNvCxnSpPr>
            <a:cxnSpLocks/>
          </p:cNvCxnSpPr>
          <p:nvPr/>
        </p:nvCxnSpPr>
        <p:spPr>
          <a:xfrm rot="3600000">
            <a:off x="1022836" y="409391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970A62A-1766-4009-88EE-5D2B669DF854}"/>
              </a:ext>
            </a:extLst>
          </p:cNvPr>
          <p:cNvCxnSpPr>
            <a:cxnSpLocks/>
          </p:cNvCxnSpPr>
          <p:nvPr/>
        </p:nvCxnSpPr>
        <p:spPr>
          <a:xfrm rot="2700000">
            <a:off x="1140481" y="41049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A6C9038-3331-4D8B-9B9F-0D7213A7734C}"/>
              </a:ext>
            </a:extLst>
          </p:cNvPr>
          <p:cNvCxnSpPr>
            <a:cxnSpLocks/>
          </p:cNvCxnSpPr>
          <p:nvPr/>
        </p:nvCxnSpPr>
        <p:spPr>
          <a:xfrm rot="1800000">
            <a:off x="1238294" y="404652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EE274BC-3009-4473-B3A6-32191660811E}"/>
              </a:ext>
            </a:extLst>
          </p:cNvPr>
          <p:cNvCxnSpPr>
            <a:cxnSpLocks/>
          </p:cNvCxnSpPr>
          <p:nvPr/>
        </p:nvCxnSpPr>
        <p:spPr>
          <a:xfrm rot="900000">
            <a:off x="1344788" y="399534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2A7BA48-1114-41BD-A925-B3E322E28B3D}"/>
              </a:ext>
            </a:extLst>
          </p:cNvPr>
          <p:cNvCxnSpPr>
            <a:cxnSpLocks/>
          </p:cNvCxnSpPr>
          <p:nvPr/>
        </p:nvCxnSpPr>
        <p:spPr>
          <a:xfrm rot="6300000">
            <a:off x="6130879" y="366870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6FFB49A-4144-4668-B5F4-04E77D6666A9}"/>
              </a:ext>
            </a:extLst>
          </p:cNvPr>
          <p:cNvCxnSpPr>
            <a:cxnSpLocks/>
          </p:cNvCxnSpPr>
          <p:nvPr/>
        </p:nvCxnSpPr>
        <p:spPr>
          <a:xfrm>
            <a:off x="10455767" y="1775610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85B1718-E569-4AE9-8E11-56F4EB941E35}"/>
              </a:ext>
            </a:extLst>
          </p:cNvPr>
          <p:cNvCxnSpPr>
            <a:cxnSpLocks/>
          </p:cNvCxnSpPr>
          <p:nvPr/>
        </p:nvCxnSpPr>
        <p:spPr>
          <a:xfrm>
            <a:off x="9601704" y="1619477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/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121D29C-6BC2-4548-8DB2-6DC87DA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84" y="1528391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/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BD96871-A431-4BD0-9FD8-5DAF099B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05" y="2099715"/>
                <a:ext cx="200889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/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CB2651-1EED-4DAB-8629-767DA9F0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10" y="1433964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/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F04744D-FBC3-4A5F-A7A5-E2FAB338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83" y="2626748"/>
                <a:ext cx="232884" cy="226665"/>
              </a:xfrm>
              <a:prstGeom prst="rect">
                <a:avLst/>
              </a:prstGeom>
              <a:blipFill>
                <a:blip r:embed="rId3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/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2456F19-9413-4D18-8508-90720C0A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98" y="196128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AD7B0686-C7DF-4CE4-8435-4E21D10C78B7}"/>
              </a:ext>
            </a:extLst>
          </p:cNvPr>
          <p:cNvSpPr/>
          <p:nvPr/>
        </p:nvSpPr>
        <p:spPr>
          <a:xfrm>
            <a:off x="10442205" y="17486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8728AC0-5E5C-4DC5-9655-EB4E2841F467}"/>
              </a:ext>
            </a:extLst>
          </p:cNvPr>
          <p:cNvSpPr/>
          <p:nvPr/>
        </p:nvSpPr>
        <p:spPr>
          <a:xfrm>
            <a:off x="9576512" y="221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DE3F61D0-BE6F-4268-9F10-20F9DC338B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940506">
            <a:off x="4671477" y="4018814"/>
            <a:ext cx="2196227" cy="691405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2C22158-041B-4585-91D2-311D1588DEFC}"/>
              </a:ext>
            </a:extLst>
          </p:cNvPr>
          <p:cNvCxnSpPr>
            <a:cxnSpLocks/>
          </p:cNvCxnSpPr>
          <p:nvPr/>
        </p:nvCxnSpPr>
        <p:spPr>
          <a:xfrm rot="2700000">
            <a:off x="9250684" y="411554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3D178DD-1B8D-4392-B7A9-3CD3805E74EC}"/>
              </a:ext>
            </a:extLst>
          </p:cNvPr>
          <p:cNvCxnSpPr>
            <a:cxnSpLocks/>
          </p:cNvCxnSpPr>
          <p:nvPr/>
        </p:nvCxnSpPr>
        <p:spPr>
          <a:xfrm>
            <a:off x="8560789" y="3763236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86C9614-EFFF-49B0-9997-70C0297BC35C}"/>
              </a:ext>
            </a:extLst>
          </p:cNvPr>
          <p:cNvCxnSpPr>
            <a:cxnSpLocks/>
          </p:cNvCxnSpPr>
          <p:nvPr/>
        </p:nvCxnSpPr>
        <p:spPr>
          <a:xfrm flipV="1">
            <a:off x="8803807" y="4920500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A353C07-13DA-4D9C-83C8-55F724F0CD1F}"/>
              </a:ext>
            </a:extLst>
          </p:cNvPr>
          <p:cNvCxnSpPr>
            <a:cxnSpLocks/>
          </p:cNvCxnSpPr>
          <p:nvPr/>
        </p:nvCxnSpPr>
        <p:spPr>
          <a:xfrm>
            <a:off x="8772533" y="4790617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9652B49-F19E-4CA2-A885-A8AE78BFF1B2}"/>
              </a:ext>
            </a:extLst>
          </p:cNvPr>
          <p:cNvCxnSpPr>
            <a:cxnSpLocks/>
          </p:cNvCxnSpPr>
          <p:nvPr/>
        </p:nvCxnSpPr>
        <p:spPr>
          <a:xfrm>
            <a:off x="8746613" y="4401771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/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C02D774-47FF-4F2C-A7A1-2CAD38BE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32" y="3880939"/>
                <a:ext cx="241733" cy="216085"/>
              </a:xfrm>
              <a:prstGeom prst="rect">
                <a:avLst/>
              </a:prstGeom>
              <a:blipFill>
                <a:blip r:embed="rId5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/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5D1058C-1D33-4489-A8B0-3034DFAF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258" y="3786512"/>
                <a:ext cx="232884" cy="219612"/>
              </a:xfrm>
              <a:prstGeom prst="rect">
                <a:avLst/>
              </a:prstGeom>
              <a:blipFill>
                <a:blip r:embed="rId2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/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91739CC-7441-419C-BB8D-90E60468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153" y="5017112"/>
                <a:ext cx="232884" cy="226665"/>
              </a:xfrm>
              <a:prstGeom prst="rect">
                <a:avLst/>
              </a:prstGeom>
              <a:blipFill>
                <a:blip r:embed="rId17"/>
                <a:stretch>
                  <a:fillRect l="-10526" t="-2703" r="-526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4FE52F73-81FB-408A-BA4D-936DBD4D2EA0}"/>
              </a:ext>
            </a:extLst>
          </p:cNvPr>
          <p:cNvSpPr/>
          <p:nvPr/>
        </p:nvSpPr>
        <p:spPr>
          <a:xfrm>
            <a:off x="10459953" y="41012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FA00CE-8812-44DF-A81B-0BC896C65D08}"/>
              </a:ext>
            </a:extLst>
          </p:cNvPr>
          <p:cNvCxnSpPr>
            <a:cxnSpLocks/>
          </p:cNvCxnSpPr>
          <p:nvPr/>
        </p:nvCxnSpPr>
        <p:spPr>
          <a:xfrm flipV="1">
            <a:off x="8773181" y="4590047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9F0DD8E-56FE-4AB2-B9BC-5175FA845400}"/>
              </a:ext>
            </a:extLst>
          </p:cNvPr>
          <p:cNvCxnSpPr>
            <a:cxnSpLocks/>
          </p:cNvCxnSpPr>
          <p:nvPr/>
        </p:nvCxnSpPr>
        <p:spPr>
          <a:xfrm flipH="1" flipV="1">
            <a:off x="8563965" y="3759022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C05177E-55E3-4985-822B-AADE5DBC2E81}"/>
              </a:ext>
            </a:extLst>
          </p:cNvPr>
          <p:cNvCxnSpPr>
            <a:cxnSpLocks/>
          </p:cNvCxnSpPr>
          <p:nvPr/>
        </p:nvCxnSpPr>
        <p:spPr>
          <a:xfrm rot="1800000">
            <a:off x="9165286" y="40564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1FD8AB8-49D9-4CF0-9C10-085407C5B8D1}"/>
              </a:ext>
            </a:extLst>
          </p:cNvPr>
          <p:cNvCxnSpPr>
            <a:cxnSpLocks/>
          </p:cNvCxnSpPr>
          <p:nvPr/>
        </p:nvCxnSpPr>
        <p:spPr>
          <a:xfrm rot="3600000">
            <a:off x="9309344" y="41388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ADA0E3-4545-41EB-9152-F82D117F90A2}"/>
              </a:ext>
            </a:extLst>
          </p:cNvPr>
          <p:cNvCxnSpPr>
            <a:cxnSpLocks/>
          </p:cNvCxnSpPr>
          <p:nvPr/>
        </p:nvCxnSpPr>
        <p:spPr>
          <a:xfrm rot="900000">
            <a:off x="8947372" y="392632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1008579-9DC2-4511-B76D-14F608447C69}"/>
              </a:ext>
            </a:extLst>
          </p:cNvPr>
          <p:cNvCxnSpPr>
            <a:cxnSpLocks/>
          </p:cNvCxnSpPr>
          <p:nvPr/>
        </p:nvCxnSpPr>
        <p:spPr>
          <a:xfrm>
            <a:off x="8570479" y="3765753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6E205DB-BA21-42AB-97CD-6CF5FABCD2F0}"/>
              </a:ext>
            </a:extLst>
          </p:cNvPr>
          <p:cNvCxnSpPr>
            <a:cxnSpLocks/>
          </p:cNvCxnSpPr>
          <p:nvPr/>
        </p:nvCxnSpPr>
        <p:spPr>
          <a:xfrm rot="4500000">
            <a:off x="9364081" y="414504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305D510-CA9D-45CA-930F-944CEA1D0F2D}"/>
              </a:ext>
            </a:extLst>
          </p:cNvPr>
          <p:cNvCxnSpPr>
            <a:cxnSpLocks/>
          </p:cNvCxnSpPr>
          <p:nvPr/>
        </p:nvCxnSpPr>
        <p:spPr>
          <a:xfrm rot="5400000">
            <a:off x="9446740" y="412729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A6F0700-2A85-4DFA-8C3C-A758EE542447}"/>
              </a:ext>
            </a:extLst>
          </p:cNvPr>
          <p:cNvCxnSpPr>
            <a:cxnSpLocks/>
          </p:cNvCxnSpPr>
          <p:nvPr/>
        </p:nvCxnSpPr>
        <p:spPr>
          <a:xfrm rot="6300000">
            <a:off x="9587798" y="409878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11A54EF-EA19-4457-B684-A4A2E156ADC2}"/>
              </a:ext>
            </a:extLst>
          </p:cNvPr>
          <p:cNvCxnSpPr>
            <a:cxnSpLocks/>
          </p:cNvCxnSpPr>
          <p:nvPr/>
        </p:nvCxnSpPr>
        <p:spPr>
          <a:xfrm flipH="1">
            <a:off x="9756069" y="412137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8BB5F2B1-DE53-4C99-9697-7EF93C44D1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672305">
            <a:off x="9106763" y="4284591"/>
            <a:ext cx="597182" cy="465535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91C488BE-167D-428B-99F6-901AA1E56324}"/>
              </a:ext>
            </a:extLst>
          </p:cNvPr>
          <p:cNvCxnSpPr>
            <a:cxnSpLocks/>
          </p:cNvCxnSpPr>
          <p:nvPr/>
        </p:nvCxnSpPr>
        <p:spPr>
          <a:xfrm>
            <a:off x="8562181" y="1409841"/>
            <a:ext cx="1912726" cy="34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C15B35-5DBD-4432-9F08-EB55DB51B28F}"/>
              </a:ext>
            </a:extLst>
          </p:cNvPr>
          <p:cNvCxnSpPr>
            <a:cxnSpLocks/>
          </p:cNvCxnSpPr>
          <p:nvPr/>
        </p:nvCxnSpPr>
        <p:spPr>
          <a:xfrm flipV="1">
            <a:off x="8805199" y="2567105"/>
            <a:ext cx="2162969" cy="146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8EFC1C0-A8BF-4AF4-BD57-262E780D4739}"/>
              </a:ext>
            </a:extLst>
          </p:cNvPr>
          <p:cNvCxnSpPr>
            <a:cxnSpLocks/>
          </p:cNvCxnSpPr>
          <p:nvPr/>
        </p:nvCxnSpPr>
        <p:spPr>
          <a:xfrm>
            <a:off x="8773925" y="2437222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F904C75-B04B-4EC3-8D6D-9542EF3801E7}"/>
              </a:ext>
            </a:extLst>
          </p:cNvPr>
          <p:cNvCxnSpPr>
            <a:cxnSpLocks/>
          </p:cNvCxnSpPr>
          <p:nvPr/>
        </p:nvCxnSpPr>
        <p:spPr>
          <a:xfrm>
            <a:off x="8748005" y="2048376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9A907F-3DE3-4C0A-9DC4-38DA84D65D11}"/>
              </a:ext>
            </a:extLst>
          </p:cNvPr>
          <p:cNvCxnSpPr>
            <a:cxnSpLocks/>
          </p:cNvCxnSpPr>
          <p:nvPr/>
        </p:nvCxnSpPr>
        <p:spPr>
          <a:xfrm flipV="1">
            <a:off x="8774573" y="2236652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2779CCE-1C7E-4A0A-AE8F-EF530768C4C7}"/>
              </a:ext>
            </a:extLst>
          </p:cNvPr>
          <p:cNvCxnSpPr>
            <a:cxnSpLocks/>
          </p:cNvCxnSpPr>
          <p:nvPr/>
        </p:nvCxnSpPr>
        <p:spPr>
          <a:xfrm flipH="1" flipV="1">
            <a:off x="8565357" y="1405627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638A654-C291-4A43-8137-4D0E21BA4689}"/>
              </a:ext>
            </a:extLst>
          </p:cNvPr>
          <p:cNvCxnSpPr>
            <a:cxnSpLocks/>
          </p:cNvCxnSpPr>
          <p:nvPr/>
        </p:nvCxnSpPr>
        <p:spPr>
          <a:xfrm flipV="1">
            <a:off x="10993360" y="2537335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4FC1631E-DA8C-4095-9A24-C1BA0B4A3EBE}"/>
              </a:ext>
            </a:extLst>
          </p:cNvPr>
          <p:cNvCxnSpPr>
            <a:cxnSpLocks/>
          </p:cNvCxnSpPr>
          <p:nvPr/>
        </p:nvCxnSpPr>
        <p:spPr>
          <a:xfrm flipV="1">
            <a:off x="10993360" y="4890730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1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31934C8B-3E56-4505-88F7-67ECAC1AB9D2}"/>
              </a:ext>
            </a:extLst>
          </p:cNvPr>
          <p:cNvSpPr/>
          <p:nvPr/>
        </p:nvSpPr>
        <p:spPr>
          <a:xfrm rot="671172">
            <a:off x="9062015" y="5378926"/>
            <a:ext cx="2419076" cy="451878"/>
          </a:xfrm>
          <a:custGeom>
            <a:avLst/>
            <a:gdLst>
              <a:gd name="connsiteX0" fmla="*/ 1227939 w 2419076"/>
              <a:gd name="connsiteY0" fmla="*/ 0 h 451878"/>
              <a:gd name="connsiteX1" fmla="*/ 2419076 w 2419076"/>
              <a:gd name="connsiteY1" fmla="*/ 0 h 451878"/>
              <a:gd name="connsiteX2" fmla="*/ 2419076 w 2419076"/>
              <a:gd name="connsiteY2" fmla="*/ 2058 h 451878"/>
              <a:gd name="connsiteX3" fmla="*/ 2371594 w 2419076"/>
              <a:gd name="connsiteY3" fmla="*/ 84623 h 451878"/>
              <a:gd name="connsiteX4" fmla="*/ 2256575 w 2419076"/>
              <a:gd name="connsiteY4" fmla="*/ 222547 h 451878"/>
              <a:gd name="connsiteX5" fmla="*/ 2234010 w 2419076"/>
              <a:gd name="connsiteY5" fmla="*/ 242011 h 451878"/>
              <a:gd name="connsiteX6" fmla="*/ 1530545 w 2419076"/>
              <a:gd name="connsiteY6" fmla="*/ 434214 h 451878"/>
              <a:gd name="connsiteX7" fmla="*/ 1420966 w 2419076"/>
              <a:gd name="connsiteY7" fmla="*/ 407797 h 451878"/>
              <a:gd name="connsiteX8" fmla="*/ 1047015 w 2419076"/>
              <a:gd name="connsiteY8" fmla="*/ 145554 h 451878"/>
              <a:gd name="connsiteX9" fmla="*/ 0 w 2419076"/>
              <a:gd name="connsiteY9" fmla="*/ 0 h 451878"/>
              <a:gd name="connsiteX10" fmla="*/ 1227937 w 2419076"/>
              <a:gd name="connsiteY10" fmla="*/ 1 h 451878"/>
              <a:gd name="connsiteX11" fmla="*/ 1047013 w 2419076"/>
              <a:gd name="connsiteY11" fmla="*/ 145554 h 451878"/>
              <a:gd name="connsiteX12" fmla="*/ 1420964 w 2419076"/>
              <a:gd name="connsiteY12" fmla="*/ 407797 h 451878"/>
              <a:gd name="connsiteX13" fmla="*/ 1530544 w 2419076"/>
              <a:gd name="connsiteY13" fmla="*/ 434214 h 451878"/>
              <a:gd name="connsiteX14" fmla="*/ 1465894 w 2419076"/>
              <a:gd name="connsiteY14" fmla="*/ 451878 h 451878"/>
              <a:gd name="connsiteX15" fmla="*/ 575392 w 2419076"/>
              <a:gd name="connsiteY15" fmla="*/ 451878 h 451878"/>
              <a:gd name="connsiteX16" fmla="*/ 589584 w 2419076"/>
              <a:gd name="connsiteY16" fmla="*/ 433846 h 451878"/>
              <a:gd name="connsiteX17" fmla="*/ 600294 w 2419076"/>
              <a:gd name="connsiteY17" fmla="*/ 395722 h 451878"/>
              <a:gd name="connsiteX18" fmla="*/ 595735 w 2419076"/>
              <a:gd name="connsiteY18" fmla="*/ 369931 h 451878"/>
              <a:gd name="connsiteX19" fmla="*/ 597527 w 2419076"/>
              <a:gd name="connsiteY19" fmla="*/ 369465 h 451878"/>
              <a:gd name="connsiteX20" fmla="*/ 594713 w 2419076"/>
              <a:gd name="connsiteY20" fmla="*/ 364150 h 451878"/>
              <a:gd name="connsiteX21" fmla="*/ 593412 w 2419076"/>
              <a:gd name="connsiteY21" fmla="*/ 356794 h 451878"/>
              <a:gd name="connsiteX22" fmla="*/ 589855 w 2419076"/>
              <a:gd name="connsiteY22" fmla="*/ 351754 h 451878"/>
              <a:gd name="connsiteX23" fmla="*/ 590985 w 2419076"/>
              <a:gd name="connsiteY23" fmla="*/ 351460 h 451878"/>
              <a:gd name="connsiteX24" fmla="*/ 510516 w 2419076"/>
              <a:gd name="connsiteY24" fmla="*/ 234788 h 451878"/>
              <a:gd name="connsiteX25" fmla="*/ 509399 w 2419076"/>
              <a:gd name="connsiteY25" fmla="*/ 234190 h 451878"/>
              <a:gd name="connsiteX26" fmla="*/ 494068 w 2419076"/>
              <a:gd name="connsiteY26" fmla="*/ 218742 h 451878"/>
              <a:gd name="connsiteX27" fmla="*/ 474441 w 2419076"/>
              <a:gd name="connsiteY27" fmla="*/ 208234 h 451878"/>
              <a:gd name="connsiteX28" fmla="*/ 475735 w 2419076"/>
              <a:gd name="connsiteY28" fmla="*/ 206665 h 451878"/>
              <a:gd name="connsiteX29" fmla="*/ 51292 w 2419076"/>
              <a:gd name="connsiteY29" fmla="*/ 19299 h 451878"/>
              <a:gd name="connsiteX30" fmla="*/ 1 w 2419076"/>
              <a:gd name="connsiteY30" fmla="*/ 10337 h 4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9076" h="451878">
                <a:moveTo>
                  <a:pt x="1227939" y="0"/>
                </a:moveTo>
                <a:lnTo>
                  <a:pt x="2419076" y="0"/>
                </a:lnTo>
                <a:lnTo>
                  <a:pt x="2419076" y="2058"/>
                </a:lnTo>
                <a:lnTo>
                  <a:pt x="2371594" y="84623"/>
                </a:lnTo>
                <a:cubicBezTo>
                  <a:pt x="2338180" y="135023"/>
                  <a:pt x="2299546" y="181205"/>
                  <a:pt x="2256575" y="222547"/>
                </a:cubicBezTo>
                <a:lnTo>
                  <a:pt x="2234010" y="242011"/>
                </a:lnTo>
                <a:lnTo>
                  <a:pt x="1530545" y="434214"/>
                </a:lnTo>
                <a:lnTo>
                  <a:pt x="1420966" y="407797"/>
                </a:lnTo>
                <a:cubicBezTo>
                  <a:pt x="1276237" y="358240"/>
                  <a:pt x="1145908" y="268478"/>
                  <a:pt x="1047015" y="145554"/>
                </a:cubicBezTo>
                <a:close/>
                <a:moveTo>
                  <a:pt x="0" y="0"/>
                </a:moveTo>
                <a:lnTo>
                  <a:pt x="1227937" y="1"/>
                </a:lnTo>
                <a:lnTo>
                  <a:pt x="1047013" y="145554"/>
                </a:lnTo>
                <a:cubicBezTo>
                  <a:pt x="1145906" y="268479"/>
                  <a:pt x="1276235" y="358240"/>
                  <a:pt x="1420964" y="407797"/>
                </a:cubicBezTo>
                <a:lnTo>
                  <a:pt x="1530544" y="434214"/>
                </a:lnTo>
                <a:lnTo>
                  <a:pt x="1465894" y="451878"/>
                </a:lnTo>
                <a:lnTo>
                  <a:pt x="575392" y="451878"/>
                </a:lnTo>
                <a:lnTo>
                  <a:pt x="589584" y="433846"/>
                </a:lnTo>
                <a:cubicBezTo>
                  <a:pt x="595858" y="421713"/>
                  <a:pt x="599542" y="408784"/>
                  <a:pt x="600294" y="395722"/>
                </a:cubicBezTo>
                <a:lnTo>
                  <a:pt x="595735" y="369931"/>
                </a:lnTo>
                <a:lnTo>
                  <a:pt x="597527" y="369465"/>
                </a:lnTo>
                <a:lnTo>
                  <a:pt x="594713" y="364150"/>
                </a:lnTo>
                <a:lnTo>
                  <a:pt x="593412" y="356794"/>
                </a:lnTo>
                <a:lnTo>
                  <a:pt x="589855" y="351754"/>
                </a:lnTo>
                <a:lnTo>
                  <a:pt x="590985" y="351460"/>
                </a:lnTo>
                <a:cubicBezTo>
                  <a:pt x="578633" y="303556"/>
                  <a:pt x="549759" y="262340"/>
                  <a:pt x="510516" y="234788"/>
                </a:cubicBezTo>
                <a:lnTo>
                  <a:pt x="509399" y="234190"/>
                </a:lnTo>
                <a:lnTo>
                  <a:pt x="494068" y="218742"/>
                </a:lnTo>
                <a:lnTo>
                  <a:pt x="474441" y="208234"/>
                </a:lnTo>
                <a:lnTo>
                  <a:pt x="475735" y="206665"/>
                </a:lnTo>
                <a:cubicBezTo>
                  <a:pt x="348804" y="116757"/>
                  <a:pt x="204174" y="53596"/>
                  <a:pt x="51292" y="19299"/>
                </a:cubicBezTo>
                <a:lnTo>
                  <a:pt x="1" y="103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58516FCE-E5FB-4F9D-A5D4-93FC2162B288}"/>
              </a:ext>
            </a:extLst>
          </p:cNvPr>
          <p:cNvSpPr/>
          <p:nvPr/>
        </p:nvSpPr>
        <p:spPr>
          <a:xfrm rot="635640">
            <a:off x="9536764" y="5480293"/>
            <a:ext cx="1045995" cy="306819"/>
          </a:xfrm>
          <a:custGeom>
            <a:avLst/>
            <a:gdLst>
              <a:gd name="connsiteX0" fmla="*/ 186079 w 1045995"/>
              <a:gd name="connsiteY0" fmla="*/ 0 h 306819"/>
              <a:gd name="connsiteX1" fmla="*/ 563221 w 1045995"/>
              <a:gd name="connsiteY1" fmla="*/ 0 h 306819"/>
              <a:gd name="connsiteX2" fmla="*/ 632153 w 1045995"/>
              <a:gd name="connsiteY2" fmla="*/ 76937 h 306819"/>
              <a:gd name="connsiteX3" fmla="*/ 957942 w 1045995"/>
              <a:gd name="connsiteY3" fmla="*/ 273484 h 306819"/>
              <a:gd name="connsiteX4" fmla="*/ 1045995 w 1045995"/>
              <a:gd name="connsiteY4" fmla="*/ 294229 h 306819"/>
              <a:gd name="connsiteX5" fmla="*/ 997971 w 1045995"/>
              <a:gd name="connsiteY5" fmla="*/ 306818 h 306819"/>
              <a:gd name="connsiteX6" fmla="*/ 142424 w 1045995"/>
              <a:gd name="connsiteY6" fmla="*/ 306819 h 306819"/>
              <a:gd name="connsiteX7" fmla="*/ 31064 w 1045995"/>
              <a:gd name="connsiteY7" fmla="*/ 306818 h 306819"/>
              <a:gd name="connsiteX8" fmla="*/ 16012 w 1045995"/>
              <a:gd name="connsiteY8" fmla="*/ 286839 h 306819"/>
              <a:gd name="connsiteX9" fmla="*/ 2922 w 1045995"/>
              <a:gd name="connsiteY9" fmla="*/ 252511 h 306819"/>
              <a:gd name="connsiteX10" fmla="*/ 8692 w 1045995"/>
              <a:gd name="connsiteY10" fmla="*/ 178658 h 306819"/>
              <a:gd name="connsiteX11" fmla="*/ 25852 w 1045995"/>
              <a:gd name="connsiteY11" fmla="*/ 146120 h 306819"/>
              <a:gd name="connsiteX12" fmla="*/ 60310 w 1045995"/>
              <a:gd name="connsiteY12" fmla="*/ 114696 h 30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5995" h="306819">
                <a:moveTo>
                  <a:pt x="186079" y="0"/>
                </a:moveTo>
                <a:lnTo>
                  <a:pt x="563221" y="0"/>
                </a:lnTo>
                <a:lnTo>
                  <a:pt x="632153" y="76937"/>
                </a:lnTo>
                <a:cubicBezTo>
                  <a:pt x="724572" y="167762"/>
                  <a:pt x="836440" y="234670"/>
                  <a:pt x="957942" y="273484"/>
                </a:cubicBezTo>
                <a:lnTo>
                  <a:pt x="1045995" y="294229"/>
                </a:lnTo>
                <a:lnTo>
                  <a:pt x="997971" y="306818"/>
                </a:lnTo>
                <a:lnTo>
                  <a:pt x="142424" y="306819"/>
                </a:lnTo>
                <a:lnTo>
                  <a:pt x="31064" y="306818"/>
                </a:lnTo>
                <a:lnTo>
                  <a:pt x="16012" y="286839"/>
                </a:lnTo>
                <a:cubicBezTo>
                  <a:pt x="10004" y="276057"/>
                  <a:pt x="5582" y="264555"/>
                  <a:pt x="2922" y="252511"/>
                </a:cubicBezTo>
                <a:cubicBezTo>
                  <a:pt x="-2474" y="228075"/>
                  <a:pt x="-309" y="202809"/>
                  <a:pt x="8692" y="178658"/>
                </a:cubicBezTo>
                <a:lnTo>
                  <a:pt x="25852" y="146120"/>
                </a:lnTo>
                <a:lnTo>
                  <a:pt x="60310" y="1146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BB34620E-7FC5-4BD1-BF69-D75403EEBC49}"/>
              </a:ext>
            </a:extLst>
          </p:cNvPr>
          <p:cNvSpPr/>
          <p:nvPr/>
        </p:nvSpPr>
        <p:spPr>
          <a:xfrm rot="21256013">
            <a:off x="4003985" y="5422282"/>
            <a:ext cx="2168580" cy="653671"/>
          </a:xfrm>
          <a:custGeom>
            <a:avLst/>
            <a:gdLst>
              <a:gd name="connsiteX0" fmla="*/ 1545213 w 2168580"/>
              <a:gd name="connsiteY0" fmla="*/ 0 h 653671"/>
              <a:gd name="connsiteX1" fmla="*/ 1611180 w 2168580"/>
              <a:gd name="connsiteY1" fmla="*/ 132630 h 653671"/>
              <a:gd name="connsiteX2" fmla="*/ 2105162 w 2168580"/>
              <a:gd name="connsiteY2" fmla="*/ 622150 h 653671"/>
              <a:gd name="connsiteX3" fmla="*/ 2168580 w 2168580"/>
              <a:gd name="connsiteY3" fmla="*/ 653671 h 653671"/>
              <a:gd name="connsiteX4" fmla="*/ 187406 w 2168580"/>
              <a:gd name="connsiteY4" fmla="*/ 312452 h 653671"/>
              <a:gd name="connsiteX5" fmla="*/ 148811 w 2168580"/>
              <a:gd name="connsiteY5" fmla="*/ 265914 h 653671"/>
              <a:gd name="connsiteX6" fmla="*/ 71064 w 2168580"/>
              <a:gd name="connsiteY6" fmla="*/ 148840 h 653671"/>
              <a:gd name="connsiteX7" fmla="*/ 0 w 2168580"/>
              <a:gd name="connsiteY7" fmla="*/ 9459 h 653671"/>
              <a:gd name="connsiteX8" fmla="*/ 0 w 2168580"/>
              <a:gd name="connsiteY8" fmla="*/ 3078 h 653671"/>
              <a:gd name="connsiteX9" fmla="*/ 7081 w 2168580"/>
              <a:gd name="connsiteY9" fmla="*/ 0 h 6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8580" h="653671">
                <a:moveTo>
                  <a:pt x="1545213" y="0"/>
                </a:moveTo>
                <a:lnTo>
                  <a:pt x="1611180" y="132630"/>
                </a:lnTo>
                <a:cubicBezTo>
                  <a:pt x="1729887" y="338260"/>
                  <a:pt x="1901118" y="506763"/>
                  <a:pt x="2105162" y="622150"/>
                </a:cubicBezTo>
                <a:lnTo>
                  <a:pt x="2168580" y="653671"/>
                </a:lnTo>
                <a:lnTo>
                  <a:pt x="187406" y="312452"/>
                </a:lnTo>
                <a:lnTo>
                  <a:pt x="148811" y="265914"/>
                </a:lnTo>
                <a:cubicBezTo>
                  <a:pt x="120947" y="228448"/>
                  <a:pt x="94980" y="189382"/>
                  <a:pt x="71064" y="148840"/>
                </a:cubicBezTo>
                <a:lnTo>
                  <a:pt x="0" y="9459"/>
                </a:lnTo>
                <a:lnTo>
                  <a:pt x="0" y="3078"/>
                </a:lnTo>
                <a:lnTo>
                  <a:pt x="708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61EF5B21-B1EE-4557-8DFC-2CE4C68B0E84}"/>
              </a:ext>
            </a:extLst>
          </p:cNvPr>
          <p:cNvSpPr/>
          <p:nvPr/>
        </p:nvSpPr>
        <p:spPr>
          <a:xfrm rot="21256013">
            <a:off x="5921757" y="5664592"/>
            <a:ext cx="1784562" cy="374616"/>
          </a:xfrm>
          <a:custGeom>
            <a:avLst/>
            <a:gdLst>
              <a:gd name="connsiteX0" fmla="*/ 82301 w 1784562"/>
              <a:gd name="connsiteY0" fmla="*/ 137987 h 374616"/>
              <a:gd name="connsiteX1" fmla="*/ 153239 w 1784562"/>
              <a:gd name="connsiteY1" fmla="*/ 188723 h 374616"/>
              <a:gd name="connsiteX2" fmla="*/ 233737 w 1784562"/>
              <a:gd name="connsiteY2" fmla="*/ 234240 h 374616"/>
              <a:gd name="connsiteX3" fmla="*/ 0 w 1784562"/>
              <a:gd name="connsiteY3" fmla="*/ 193983 h 374616"/>
              <a:gd name="connsiteX4" fmla="*/ 1784562 w 1784562"/>
              <a:gd name="connsiteY4" fmla="*/ 0 h 374616"/>
              <a:gd name="connsiteX5" fmla="*/ 1784562 w 1784562"/>
              <a:gd name="connsiteY5" fmla="*/ 7931 h 374616"/>
              <a:gd name="connsiteX6" fmla="*/ 1669189 w 1784562"/>
              <a:gd name="connsiteY6" fmla="*/ 110284 h 374616"/>
              <a:gd name="connsiteX7" fmla="*/ 1087413 w 1784562"/>
              <a:gd name="connsiteY7" fmla="*/ 370124 h 374616"/>
              <a:gd name="connsiteX8" fmla="*/ 1048783 w 1784562"/>
              <a:gd name="connsiteY8" fmla="*/ 374616 h 374616"/>
              <a:gd name="connsiteX9" fmla="*/ 233737 w 1784562"/>
              <a:gd name="connsiteY9" fmla="*/ 234240 h 374616"/>
              <a:gd name="connsiteX10" fmla="*/ 153239 w 1784562"/>
              <a:gd name="connsiteY10" fmla="*/ 188723 h 374616"/>
              <a:gd name="connsiteX11" fmla="*/ 82301 w 1784562"/>
              <a:gd name="connsiteY11" fmla="*/ 137986 h 374616"/>
              <a:gd name="connsiteX12" fmla="*/ 117851 w 1784562"/>
              <a:gd name="connsiteY12" fmla="*/ 113798 h 374616"/>
              <a:gd name="connsiteX13" fmla="*/ 239908 w 1784562"/>
              <a:gd name="connsiteY13" fmla="*/ 6801 h 374616"/>
              <a:gd name="connsiteX14" fmla="*/ 233164 w 1784562"/>
              <a:gd name="connsiteY14" fmla="*/ 0 h 37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4562" h="374616">
                <a:moveTo>
                  <a:pt x="82301" y="137987"/>
                </a:moveTo>
                <a:lnTo>
                  <a:pt x="153239" y="188723"/>
                </a:lnTo>
                <a:lnTo>
                  <a:pt x="233737" y="234240"/>
                </a:lnTo>
                <a:lnTo>
                  <a:pt x="0" y="193983"/>
                </a:lnTo>
                <a:close/>
                <a:moveTo>
                  <a:pt x="1784562" y="0"/>
                </a:moveTo>
                <a:lnTo>
                  <a:pt x="1784562" y="7931"/>
                </a:lnTo>
                <a:lnTo>
                  <a:pt x="1669189" y="110284"/>
                </a:lnTo>
                <a:cubicBezTo>
                  <a:pt x="1498183" y="244007"/>
                  <a:pt x="1298075" y="332518"/>
                  <a:pt x="1087413" y="370124"/>
                </a:cubicBezTo>
                <a:lnTo>
                  <a:pt x="1048783" y="374616"/>
                </a:lnTo>
                <a:lnTo>
                  <a:pt x="233737" y="234240"/>
                </a:lnTo>
                <a:lnTo>
                  <a:pt x="153239" y="188723"/>
                </a:lnTo>
                <a:lnTo>
                  <a:pt x="82301" y="137986"/>
                </a:lnTo>
                <a:lnTo>
                  <a:pt x="117851" y="113798"/>
                </a:lnTo>
                <a:cubicBezTo>
                  <a:pt x="160405" y="80888"/>
                  <a:pt x="201185" y="45194"/>
                  <a:pt x="239908" y="6801"/>
                </a:cubicBezTo>
                <a:lnTo>
                  <a:pt x="23316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744C346E-8208-4A97-AC9A-28FB32EB9FE8}"/>
              </a:ext>
            </a:extLst>
          </p:cNvPr>
          <p:cNvSpPr/>
          <p:nvPr/>
        </p:nvSpPr>
        <p:spPr>
          <a:xfrm rot="21000794">
            <a:off x="719648" y="5728689"/>
            <a:ext cx="1677008" cy="150637"/>
          </a:xfrm>
          <a:custGeom>
            <a:avLst/>
            <a:gdLst>
              <a:gd name="connsiteX0" fmla="*/ 1540967 w 1677008"/>
              <a:gd name="connsiteY0" fmla="*/ 588 h 150637"/>
              <a:gd name="connsiteX1" fmla="*/ 1628422 w 1677008"/>
              <a:gd name="connsiteY1" fmla="*/ 55021 h 150637"/>
              <a:gd name="connsiteX2" fmla="*/ 1677008 w 1677008"/>
              <a:gd name="connsiteY2" fmla="*/ 76855 h 150637"/>
              <a:gd name="connsiteX3" fmla="*/ 1403724 w 1677008"/>
              <a:gd name="connsiteY3" fmla="*/ 76856 h 150637"/>
              <a:gd name="connsiteX4" fmla="*/ 1403723 w 1677008"/>
              <a:gd name="connsiteY4" fmla="*/ 76966 h 150637"/>
              <a:gd name="connsiteX5" fmla="*/ 812854 w 1677008"/>
              <a:gd name="connsiteY5" fmla="*/ 76966 h 150637"/>
              <a:gd name="connsiteX6" fmla="*/ 710547 w 1677008"/>
              <a:gd name="connsiteY6" fmla="*/ 117063 h 150637"/>
              <a:gd name="connsiteX7" fmla="*/ 603756 w 1677008"/>
              <a:gd name="connsiteY7" fmla="*/ 143100 h 150637"/>
              <a:gd name="connsiteX8" fmla="*/ 533036 w 1677008"/>
              <a:gd name="connsiteY8" fmla="*/ 150636 h 150637"/>
              <a:gd name="connsiteX9" fmla="*/ 523741 w 1677008"/>
              <a:gd name="connsiteY9" fmla="*/ 150636 h 150637"/>
              <a:gd name="connsiteX10" fmla="*/ 523735 w 1677008"/>
              <a:gd name="connsiteY10" fmla="*/ 150637 h 150637"/>
              <a:gd name="connsiteX11" fmla="*/ 450200 w 1677008"/>
              <a:gd name="connsiteY11" fmla="*/ 150637 h 150637"/>
              <a:gd name="connsiteX12" fmla="*/ 400855 w 1677008"/>
              <a:gd name="connsiteY12" fmla="*/ 149362 h 150637"/>
              <a:gd name="connsiteX13" fmla="*/ 189145 w 1677008"/>
              <a:gd name="connsiteY13" fmla="*/ 101238 h 150637"/>
              <a:gd name="connsiteX14" fmla="*/ 133573 w 1677008"/>
              <a:gd name="connsiteY14" fmla="*/ 76266 h 150637"/>
              <a:gd name="connsiteX15" fmla="*/ 132506 w 1677008"/>
              <a:gd name="connsiteY15" fmla="*/ 76267 h 150637"/>
              <a:gd name="connsiteX16" fmla="*/ 94591 w 1677008"/>
              <a:gd name="connsiteY16" fmla="*/ 59229 h 150637"/>
              <a:gd name="connsiteX17" fmla="*/ 0 w 1677008"/>
              <a:gd name="connsiteY17" fmla="*/ 354 h 150637"/>
              <a:gd name="connsiteX18" fmla="*/ 257 w 1677008"/>
              <a:gd name="connsiteY18" fmla="*/ 0 h 150637"/>
              <a:gd name="connsiteX19" fmla="*/ 797693 w 1677008"/>
              <a:gd name="connsiteY19" fmla="*/ 0 h 150637"/>
              <a:gd name="connsiteX20" fmla="*/ 798024 w 1677008"/>
              <a:gd name="connsiteY20" fmla="*/ 698 h 150637"/>
              <a:gd name="connsiteX21" fmla="*/ 1063106 w 1677008"/>
              <a:gd name="connsiteY21" fmla="*/ 699 h 150637"/>
              <a:gd name="connsiteX22" fmla="*/ 1063107 w 1677008"/>
              <a:gd name="connsiteY22" fmla="*/ 590 h 15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77008" h="150637">
                <a:moveTo>
                  <a:pt x="1540967" y="588"/>
                </a:moveTo>
                <a:lnTo>
                  <a:pt x="1628422" y="55021"/>
                </a:lnTo>
                <a:lnTo>
                  <a:pt x="1677008" y="76855"/>
                </a:lnTo>
                <a:lnTo>
                  <a:pt x="1403724" y="76856"/>
                </a:lnTo>
                <a:lnTo>
                  <a:pt x="1403723" y="76966"/>
                </a:lnTo>
                <a:lnTo>
                  <a:pt x="812854" y="76966"/>
                </a:lnTo>
                <a:lnTo>
                  <a:pt x="710547" y="117063"/>
                </a:lnTo>
                <a:cubicBezTo>
                  <a:pt x="675378" y="128172"/>
                  <a:pt x="639701" y="136843"/>
                  <a:pt x="603756" y="143100"/>
                </a:cubicBezTo>
                <a:lnTo>
                  <a:pt x="533036" y="150636"/>
                </a:lnTo>
                <a:lnTo>
                  <a:pt x="523741" y="150636"/>
                </a:lnTo>
                <a:lnTo>
                  <a:pt x="523735" y="150637"/>
                </a:lnTo>
                <a:lnTo>
                  <a:pt x="450200" y="150637"/>
                </a:lnTo>
                <a:lnTo>
                  <a:pt x="400855" y="149362"/>
                </a:lnTo>
                <a:cubicBezTo>
                  <a:pt x="328768" y="142742"/>
                  <a:pt x="257551" y="126641"/>
                  <a:pt x="189145" y="101238"/>
                </a:cubicBezTo>
                <a:lnTo>
                  <a:pt x="133573" y="76266"/>
                </a:lnTo>
                <a:lnTo>
                  <a:pt x="132506" y="76267"/>
                </a:lnTo>
                <a:lnTo>
                  <a:pt x="94591" y="59229"/>
                </a:lnTo>
                <a:cubicBezTo>
                  <a:pt x="62036" y="41900"/>
                  <a:pt x="30424" y="22268"/>
                  <a:pt x="0" y="354"/>
                </a:cubicBezTo>
                <a:lnTo>
                  <a:pt x="257" y="0"/>
                </a:lnTo>
                <a:lnTo>
                  <a:pt x="797693" y="0"/>
                </a:lnTo>
                <a:lnTo>
                  <a:pt x="798024" y="698"/>
                </a:lnTo>
                <a:lnTo>
                  <a:pt x="1063106" y="699"/>
                </a:lnTo>
                <a:lnTo>
                  <a:pt x="1063107" y="5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E2538D85-FEE9-4B39-8DF9-AD46B5E5F1C8}"/>
              </a:ext>
            </a:extLst>
          </p:cNvPr>
          <p:cNvSpPr/>
          <p:nvPr/>
        </p:nvSpPr>
        <p:spPr>
          <a:xfrm rot="21000794">
            <a:off x="1259921" y="5696015"/>
            <a:ext cx="1830763" cy="76725"/>
          </a:xfrm>
          <a:custGeom>
            <a:avLst/>
            <a:gdLst>
              <a:gd name="connsiteX0" fmla="*/ 1830635 w 1830763"/>
              <a:gd name="connsiteY0" fmla="*/ 0 h 76725"/>
              <a:gd name="connsiteX1" fmla="*/ 1830763 w 1830763"/>
              <a:gd name="connsiteY1" fmla="*/ 272 h 76725"/>
              <a:gd name="connsiteX2" fmla="*/ 1620239 w 1830763"/>
              <a:gd name="connsiteY2" fmla="*/ 66964 h 76725"/>
              <a:gd name="connsiteX3" fmla="*/ 1532935 w 1830763"/>
              <a:gd name="connsiteY3" fmla="*/ 76268 h 76725"/>
              <a:gd name="connsiteX4" fmla="*/ 1424779 w 1830763"/>
              <a:gd name="connsiteY4" fmla="*/ 76268 h 76725"/>
              <a:gd name="connsiteX5" fmla="*/ 1336696 w 1830763"/>
              <a:gd name="connsiteY5" fmla="*/ 76268 h 76725"/>
              <a:gd name="connsiteX6" fmla="*/ 1336696 w 1830763"/>
              <a:gd name="connsiteY6" fmla="*/ 76705 h 76725"/>
              <a:gd name="connsiteX7" fmla="*/ 641092 w 1830763"/>
              <a:gd name="connsiteY7" fmla="*/ 76705 h 76725"/>
              <a:gd name="connsiteX8" fmla="*/ 641092 w 1830763"/>
              <a:gd name="connsiteY8" fmla="*/ 76725 h 76725"/>
              <a:gd name="connsiteX9" fmla="*/ 0 w 1830763"/>
              <a:gd name="connsiteY9" fmla="*/ 76725 h 76725"/>
              <a:gd name="connsiteX10" fmla="*/ 70720 w 1830763"/>
              <a:gd name="connsiteY10" fmla="*/ 69189 h 76725"/>
              <a:gd name="connsiteX11" fmla="*/ 281244 w 1830763"/>
              <a:gd name="connsiteY11" fmla="*/ 2496 h 76725"/>
              <a:gd name="connsiteX12" fmla="*/ 280273 w 1830763"/>
              <a:gd name="connsiteY12" fmla="*/ 438 h 76725"/>
              <a:gd name="connsiteX13" fmla="*/ 678020 w 1830763"/>
              <a:gd name="connsiteY13" fmla="*/ 438 h 76725"/>
              <a:gd name="connsiteX14" fmla="*/ 678020 w 1830763"/>
              <a:gd name="connsiteY14" fmla="*/ 1 h 76725"/>
              <a:gd name="connsiteX15" fmla="*/ 1130203 w 1830763"/>
              <a:gd name="connsiteY15" fmla="*/ 0 h 76725"/>
              <a:gd name="connsiteX16" fmla="*/ 1130204 w 1830763"/>
              <a:gd name="connsiteY16" fmla="*/ 0 h 76725"/>
              <a:gd name="connsiteX17" fmla="*/ 1130202 w 1830763"/>
              <a:gd name="connsiteY17" fmla="*/ 1 h 76725"/>
              <a:gd name="connsiteX18" fmla="*/ 1131174 w 1830763"/>
              <a:gd name="connsiteY18" fmla="*/ 437 h 76725"/>
              <a:gd name="connsiteX19" fmla="*/ 1131176 w 1830763"/>
              <a:gd name="connsiteY19" fmla="*/ 438 h 76725"/>
              <a:gd name="connsiteX20" fmla="*/ 1130204 w 1830763"/>
              <a:gd name="connsiteY20" fmla="*/ 0 h 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0763" h="76725">
                <a:moveTo>
                  <a:pt x="1830635" y="0"/>
                </a:moveTo>
                <a:lnTo>
                  <a:pt x="1830763" y="272"/>
                </a:lnTo>
                <a:cubicBezTo>
                  <a:pt x="1762950" y="32278"/>
                  <a:pt x="1692129" y="54451"/>
                  <a:pt x="1620239" y="66964"/>
                </a:cubicBezTo>
                <a:lnTo>
                  <a:pt x="1532935" y="76268"/>
                </a:lnTo>
                <a:lnTo>
                  <a:pt x="1424779" y="76268"/>
                </a:lnTo>
                <a:lnTo>
                  <a:pt x="1336696" y="76268"/>
                </a:lnTo>
                <a:lnTo>
                  <a:pt x="1336696" y="76705"/>
                </a:lnTo>
                <a:lnTo>
                  <a:pt x="641092" y="76705"/>
                </a:lnTo>
                <a:lnTo>
                  <a:pt x="641092" y="76725"/>
                </a:lnTo>
                <a:lnTo>
                  <a:pt x="0" y="76725"/>
                </a:lnTo>
                <a:lnTo>
                  <a:pt x="70720" y="69189"/>
                </a:lnTo>
                <a:cubicBezTo>
                  <a:pt x="142610" y="56675"/>
                  <a:pt x="213431" y="34503"/>
                  <a:pt x="281244" y="2496"/>
                </a:cubicBezTo>
                <a:lnTo>
                  <a:pt x="280273" y="438"/>
                </a:lnTo>
                <a:lnTo>
                  <a:pt x="678020" y="438"/>
                </a:lnTo>
                <a:lnTo>
                  <a:pt x="678020" y="1"/>
                </a:lnTo>
                <a:lnTo>
                  <a:pt x="1130203" y="0"/>
                </a:lnTo>
                <a:lnTo>
                  <a:pt x="1130204" y="0"/>
                </a:lnTo>
                <a:lnTo>
                  <a:pt x="1130202" y="1"/>
                </a:lnTo>
                <a:lnTo>
                  <a:pt x="1131174" y="437"/>
                </a:lnTo>
                <a:lnTo>
                  <a:pt x="1131176" y="438"/>
                </a:lnTo>
                <a:lnTo>
                  <a:pt x="11302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3411B1-BB7F-433D-A123-27C0DF4F4275}"/>
              </a:ext>
            </a:extLst>
          </p:cNvPr>
          <p:cNvCxnSpPr>
            <a:cxnSpLocks/>
          </p:cNvCxnSpPr>
          <p:nvPr/>
        </p:nvCxnSpPr>
        <p:spPr>
          <a:xfrm flipV="1">
            <a:off x="414289" y="1614805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7D8CA0-884E-4D23-8A59-DB5744B94585}"/>
              </a:ext>
            </a:extLst>
          </p:cNvPr>
          <p:cNvCxnSpPr>
            <a:cxnSpLocks/>
          </p:cNvCxnSpPr>
          <p:nvPr/>
        </p:nvCxnSpPr>
        <p:spPr>
          <a:xfrm flipV="1">
            <a:off x="1106833" y="314720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/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5CEF97D-564A-4C97-AB51-52F2F20E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1" y="96871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/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6FC114-1AF5-4737-8688-9A42C8D5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28328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/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354F4F9-E37F-471E-851E-701B49E1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1791012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/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25790E-21BF-40F0-89E4-06D73BB0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373429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/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E1AB23-74B1-48B4-8248-223C5C97E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51512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39E1003-5D82-4C84-B2C4-ABAEC0623688}"/>
              </a:ext>
            </a:extLst>
          </p:cNvPr>
          <p:cNvSpPr/>
          <p:nvPr/>
        </p:nvSpPr>
        <p:spPr>
          <a:xfrm>
            <a:off x="1091810" y="57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B09DB2-0879-4516-8D56-9F3B6A99641B}"/>
              </a:ext>
            </a:extLst>
          </p:cNvPr>
          <p:cNvSpPr/>
          <p:nvPr/>
        </p:nvSpPr>
        <p:spPr>
          <a:xfrm>
            <a:off x="2627326" y="298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02E5C-B7C5-409C-9BE7-C9B3C95823FA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14670" y="577235"/>
            <a:ext cx="1562" cy="12137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B749FB-3037-4B04-ACC5-ABDAAC48C48E}"/>
              </a:ext>
            </a:extLst>
          </p:cNvPr>
          <p:cNvCxnSpPr>
            <a:cxnSpLocks/>
          </p:cNvCxnSpPr>
          <p:nvPr/>
        </p:nvCxnSpPr>
        <p:spPr>
          <a:xfrm>
            <a:off x="2647863" y="312011"/>
            <a:ext cx="0" cy="1377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c 172">
            <a:extLst>
              <a:ext uri="{FF2B5EF4-FFF2-40B4-BE49-F238E27FC236}">
                <a16:creationId xmlns:a16="http://schemas.microsoft.com/office/drawing/2014/main" id="{D796EE96-D935-46DA-A5FA-CE463C38396A}"/>
              </a:ext>
            </a:extLst>
          </p:cNvPr>
          <p:cNvSpPr/>
          <p:nvPr/>
        </p:nvSpPr>
        <p:spPr>
          <a:xfrm rot="5400000">
            <a:off x="1782936" y="1741208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54A4F4-942B-48C1-97AF-03A1064CB9AC}"/>
              </a:ext>
            </a:extLst>
          </p:cNvPr>
          <p:cNvCxnSpPr>
            <a:cxnSpLocks/>
          </p:cNvCxnSpPr>
          <p:nvPr/>
        </p:nvCxnSpPr>
        <p:spPr>
          <a:xfrm flipV="1">
            <a:off x="425450" y="3857431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263EB7-B32B-4798-AE8A-B915B141A67B}"/>
              </a:ext>
            </a:extLst>
          </p:cNvPr>
          <p:cNvCxnSpPr>
            <a:cxnSpLocks/>
          </p:cNvCxnSpPr>
          <p:nvPr/>
        </p:nvCxnSpPr>
        <p:spPr>
          <a:xfrm flipV="1">
            <a:off x="1106833" y="2559242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/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C2278AF-AC9B-4B10-9B33-F1DD6763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2472850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/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0CF989-C3EF-4B63-A8CA-86FE85AA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403553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/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4F4CC0-3461-4946-8E60-BD9EDF41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2617951"/>
                <a:ext cx="241733" cy="226665"/>
              </a:xfrm>
              <a:prstGeom prst="rect">
                <a:avLst/>
              </a:prstGeom>
              <a:blipFill>
                <a:blip r:embed="rId5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/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9542DFD-9988-477F-A271-C263CE63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2296034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439DCA73-A523-4AB4-B1B2-08D7907DC578}"/>
              </a:ext>
            </a:extLst>
          </p:cNvPr>
          <p:cNvSpPr/>
          <p:nvPr/>
        </p:nvSpPr>
        <p:spPr>
          <a:xfrm>
            <a:off x="1091810" y="2821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FD88E9D-2613-48B8-AA15-C4E0242613FD}"/>
              </a:ext>
            </a:extLst>
          </p:cNvPr>
          <p:cNvSpPr/>
          <p:nvPr/>
        </p:nvSpPr>
        <p:spPr>
          <a:xfrm>
            <a:off x="2627326" y="25427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C70B1D-702B-4B69-AEEA-28737C6B3D23}"/>
              </a:ext>
            </a:extLst>
          </p:cNvPr>
          <p:cNvCxnSpPr>
            <a:cxnSpLocks/>
          </p:cNvCxnSpPr>
          <p:nvPr/>
        </p:nvCxnSpPr>
        <p:spPr>
          <a:xfrm flipH="1">
            <a:off x="425450" y="2837166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AEF1B9-51F1-4DF2-8DB5-F4E30AD89A6C}"/>
              </a:ext>
            </a:extLst>
          </p:cNvPr>
          <p:cNvCxnSpPr>
            <a:cxnSpLocks/>
          </p:cNvCxnSpPr>
          <p:nvPr/>
        </p:nvCxnSpPr>
        <p:spPr>
          <a:xfrm>
            <a:off x="2647863" y="2565591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463BF6-4762-4BB3-B88C-EC1BFBA681DB}"/>
              </a:ext>
            </a:extLst>
          </p:cNvPr>
          <p:cNvCxnSpPr>
            <a:cxnSpLocks/>
          </p:cNvCxnSpPr>
          <p:nvPr/>
        </p:nvCxnSpPr>
        <p:spPr>
          <a:xfrm>
            <a:off x="1105760" y="2837166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EEBA6-8AD8-46E1-BF6B-5E38657FEDF7}"/>
              </a:ext>
            </a:extLst>
          </p:cNvPr>
          <p:cNvCxnSpPr>
            <a:cxnSpLocks/>
          </p:cNvCxnSpPr>
          <p:nvPr/>
        </p:nvCxnSpPr>
        <p:spPr>
          <a:xfrm flipH="1">
            <a:off x="1899327" y="2559242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4C5C5B3-E5FB-4B9A-B783-CEC853A902B5}"/>
              </a:ext>
            </a:extLst>
          </p:cNvPr>
          <p:cNvCxnSpPr>
            <a:cxnSpLocks/>
          </p:cNvCxnSpPr>
          <p:nvPr/>
        </p:nvCxnSpPr>
        <p:spPr>
          <a:xfrm rot="4500000">
            <a:off x="628303" y="298304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44B9F8-0E19-44E7-BA0E-A7C7448AE0F9}"/>
              </a:ext>
            </a:extLst>
          </p:cNvPr>
          <p:cNvCxnSpPr>
            <a:cxnSpLocks/>
          </p:cNvCxnSpPr>
          <p:nvPr/>
        </p:nvCxnSpPr>
        <p:spPr>
          <a:xfrm rot="3600000">
            <a:off x="736253" y="299332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4573E89-B144-48DA-8381-FC196AF30C0E}"/>
              </a:ext>
            </a:extLst>
          </p:cNvPr>
          <p:cNvCxnSpPr>
            <a:cxnSpLocks/>
          </p:cNvCxnSpPr>
          <p:nvPr/>
        </p:nvCxnSpPr>
        <p:spPr>
          <a:xfrm rot="2700000">
            <a:off x="840918" y="300049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0493F4-8699-4B5A-8EA6-6945EEB1190D}"/>
              </a:ext>
            </a:extLst>
          </p:cNvPr>
          <p:cNvCxnSpPr>
            <a:cxnSpLocks/>
          </p:cNvCxnSpPr>
          <p:nvPr/>
        </p:nvCxnSpPr>
        <p:spPr>
          <a:xfrm rot="1800000">
            <a:off x="947214" y="296666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D8799A5-68E8-492C-B599-2B6C0351F186}"/>
              </a:ext>
            </a:extLst>
          </p:cNvPr>
          <p:cNvCxnSpPr>
            <a:cxnSpLocks/>
          </p:cNvCxnSpPr>
          <p:nvPr/>
        </p:nvCxnSpPr>
        <p:spPr>
          <a:xfrm rot="1800000">
            <a:off x="2478831" y="2683629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FBEA3C-0B4A-484C-B9AA-8AF5CF126855}"/>
              </a:ext>
            </a:extLst>
          </p:cNvPr>
          <p:cNvCxnSpPr>
            <a:cxnSpLocks/>
          </p:cNvCxnSpPr>
          <p:nvPr/>
        </p:nvCxnSpPr>
        <p:spPr>
          <a:xfrm rot="2700000">
            <a:off x="2368723" y="271140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24E6BE-0139-4CD3-B8C4-E663B2E7A525}"/>
              </a:ext>
            </a:extLst>
          </p:cNvPr>
          <p:cNvCxnSpPr>
            <a:cxnSpLocks/>
          </p:cNvCxnSpPr>
          <p:nvPr/>
        </p:nvCxnSpPr>
        <p:spPr>
          <a:xfrm rot="3600000">
            <a:off x="2260298" y="2723668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0CD0467-967F-43E5-9719-F897C4915AA9}"/>
              </a:ext>
            </a:extLst>
          </p:cNvPr>
          <p:cNvCxnSpPr>
            <a:cxnSpLocks/>
          </p:cNvCxnSpPr>
          <p:nvPr/>
        </p:nvCxnSpPr>
        <p:spPr>
          <a:xfrm rot="4500000">
            <a:off x="2155590" y="2713554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0F3DFC32-F0D6-4724-B04E-D6E5F93FD5BB}"/>
              </a:ext>
            </a:extLst>
          </p:cNvPr>
          <p:cNvSpPr/>
          <p:nvPr/>
        </p:nvSpPr>
        <p:spPr>
          <a:xfrm rot="5400000">
            <a:off x="241745" y="201746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57E884C-80AF-42FD-A617-E5072DEAC215}"/>
              </a:ext>
            </a:extLst>
          </p:cNvPr>
          <p:cNvCxnSpPr>
            <a:cxnSpLocks/>
          </p:cNvCxnSpPr>
          <p:nvPr/>
        </p:nvCxnSpPr>
        <p:spPr>
          <a:xfrm flipV="1">
            <a:off x="425450" y="6151757"/>
            <a:ext cx="3056416" cy="23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D05D6FB-5962-4C11-82C7-7792F700351E}"/>
              </a:ext>
            </a:extLst>
          </p:cNvPr>
          <p:cNvCxnSpPr>
            <a:cxnSpLocks/>
          </p:cNvCxnSpPr>
          <p:nvPr/>
        </p:nvCxnSpPr>
        <p:spPr>
          <a:xfrm flipV="1">
            <a:off x="1106833" y="4853568"/>
            <a:ext cx="1541030" cy="27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/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76D043-4F28-47A9-887C-A8F65CA6B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21" y="4767176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/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AC13D6-C20D-4F08-964C-26D3F722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4" y="6329860"/>
                <a:ext cx="232884" cy="226665"/>
              </a:xfrm>
              <a:prstGeom prst="rect">
                <a:avLst/>
              </a:prstGeom>
              <a:blipFill>
                <a:blip r:embed="rId8"/>
                <a:stretch>
                  <a:fillRect l="-13158" t="-2632" r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/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7AD155-3785-4808-89C9-39249F3D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29" y="4912277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500" t="-2703" r="-250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/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5D15525-3115-4149-8189-40C3DE09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78" y="459036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821" t="-2857" r="-512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C5FAB1E0-571A-42BC-9FD8-D9BD49D524A7}"/>
              </a:ext>
            </a:extLst>
          </p:cNvPr>
          <p:cNvSpPr/>
          <p:nvPr/>
        </p:nvSpPr>
        <p:spPr>
          <a:xfrm>
            <a:off x="1091810" y="5116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89068C-2892-4AF8-8BE7-4B853C0944AC}"/>
              </a:ext>
            </a:extLst>
          </p:cNvPr>
          <p:cNvSpPr/>
          <p:nvPr/>
        </p:nvSpPr>
        <p:spPr>
          <a:xfrm>
            <a:off x="2627326" y="48370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2FC903-2E62-44CC-9E62-719C7068A097}"/>
              </a:ext>
            </a:extLst>
          </p:cNvPr>
          <p:cNvCxnSpPr>
            <a:cxnSpLocks/>
          </p:cNvCxnSpPr>
          <p:nvPr/>
        </p:nvCxnSpPr>
        <p:spPr>
          <a:xfrm flipH="1">
            <a:off x="1098238" y="5684926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D8A7D3E-BE63-4A9C-9C74-8D2CB5AC23D9}"/>
              </a:ext>
            </a:extLst>
          </p:cNvPr>
          <p:cNvCxnSpPr>
            <a:cxnSpLocks/>
          </p:cNvCxnSpPr>
          <p:nvPr/>
        </p:nvCxnSpPr>
        <p:spPr>
          <a:xfrm flipH="1">
            <a:off x="686115" y="5606084"/>
            <a:ext cx="1574806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28DF247-F149-4AC0-A9D5-FBC4EC363BAD}"/>
              </a:ext>
            </a:extLst>
          </p:cNvPr>
          <p:cNvCxnSpPr>
            <a:cxnSpLocks/>
          </p:cNvCxnSpPr>
          <p:nvPr/>
        </p:nvCxnSpPr>
        <p:spPr>
          <a:xfrm flipH="1">
            <a:off x="425450" y="5125143"/>
            <a:ext cx="680310" cy="1263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4204E39-C472-4ED8-A939-209EB95FE41D}"/>
              </a:ext>
            </a:extLst>
          </p:cNvPr>
          <p:cNvCxnSpPr>
            <a:cxnSpLocks/>
          </p:cNvCxnSpPr>
          <p:nvPr/>
        </p:nvCxnSpPr>
        <p:spPr>
          <a:xfrm>
            <a:off x="2647863" y="4853568"/>
            <a:ext cx="834003" cy="12918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9D6A3E9-DD01-498D-B065-9AA83BA8136A}"/>
              </a:ext>
            </a:extLst>
          </p:cNvPr>
          <p:cNvCxnSpPr>
            <a:cxnSpLocks/>
          </p:cNvCxnSpPr>
          <p:nvPr/>
        </p:nvCxnSpPr>
        <p:spPr>
          <a:xfrm>
            <a:off x="1105760" y="5125143"/>
            <a:ext cx="732356" cy="11343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BF6AD9E-4F76-436E-A4FC-557D58300662}"/>
              </a:ext>
            </a:extLst>
          </p:cNvPr>
          <p:cNvCxnSpPr>
            <a:cxnSpLocks/>
          </p:cNvCxnSpPr>
          <p:nvPr/>
        </p:nvCxnSpPr>
        <p:spPr>
          <a:xfrm flipH="1">
            <a:off x="1899327" y="4847219"/>
            <a:ext cx="760664" cy="14123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F6C9F83-06D5-4192-8507-D2A30AEBD6D2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1542499" y="5528831"/>
            <a:ext cx="1540968" cy="2811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Arc 183">
            <a:extLst>
              <a:ext uri="{FF2B5EF4-FFF2-40B4-BE49-F238E27FC236}">
                <a16:creationId xmlns:a16="http://schemas.microsoft.com/office/drawing/2014/main" id="{025CA232-14C5-4564-9A64-153B20F79DA3}"/>
              </a:ext>
            </a:extLst>
          </p:cNvPr>
          <p:cNvSpPr/>
          <p:nvPr/>
        </p:nvSpPr>
        <p:spPr>
          <a:xfrm rot="5400000">
            <a:off x="241745" y="4311790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F1C07232-A09C-4DA9-B7A8-CF2863B0021E}"/>
              </a:ext>
            </a:extLst>
          </p:cNvPr>
          <p:cNvSpPr/>
          <p:nvPr/>
        </p:nvSpPr>
        <p:spPr>
          <a:xfrm rot="5400000">
            <a:off x="1782936" y="4035534"/>
            <a:ext cx="1649457" cy="1649457"/>
          </a:xfrm>
          <a:prstGeom prst="arc">
            <a:avLst>
              <a:gd name="adj1" fmla="val 19484809"/>
              <a:gd name="adj2" fmla="val 1546589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D3D763E-C78E-4934-A44F-F1595948BBC8}"/>
              </a:ext>
            </a:extLst>
          </p:cNvPr>
          <p:cNvCxnSpPr>
            <a:cxnSpLocks/>
          </p:cNvCxnSpPr>
          <p:nvPr/>
        </p:nvCxnSpPr>
        <p:spPr>
          <a:xfrm flipV="1">
            <a:off x="5121802" y="438570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/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9403FD19-B087-4FAD-A868-C378D97B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10" y="650173"/>
                <a:ext cx="200889" cy="276999"/>
              </a:xfrm>
              <a:prstGeom prst="rect">
                <a:avLst/>
              </a:prstGeom>
              <a:blipFill>
                <a:blip r:embed="rId10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/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DE93710-20E4-4552-8695-6C2F2428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90" y="230064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/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2E1588B-2FE2-4338-B475-4DD63ED7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74" y="1627875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0256" t="-2703" r="-2564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/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EAA53ED-1229-42FE-853D-8EB1DA7F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98" y="375165"/>
                <a:ext cx="241733" cy="226665"/>
              </a:xfrm>
              <a:prstGeom prst="rect">
                <a:avLst/>
              </a:prstGeom>
              <a:blipFill>
                <a:blip r:embed="rId9"/>
                <a:stretch>
                  <a:fillRect l="-12821" t="-2703" r="-512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/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95024E6-2CAB-4AF2-AFC8-012D93C9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7" y="169012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Oval 311">
            <a:extLst>
              <a:ext uri="{FF2B5EF4-FFF2-40B4-BE49-F238E27FC236}">
                <a16:creationId xmlns:a16="http://schemas.microsoft.com/office/drawing/2014/main" id="{15541851-A9BF-4EE5-BA8C-F63794461F24}"/>
              </a:ext>
            </a:extLst>
          </p:cNvPr>
          <p:cNvSpPr/>
          <p:nvPr/>
        </p:nvSpPr>
        <p:spPr>
          <a:xfrm>
            <a:off x="5106779" y="5789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1532194-C0C3-4777-BEB3-E2E6CC9E74B5}"/>
              </a:ext>
            </a:extLst>
          </p:cNvPr>
          <p:cNvSpPr/>
          <p:nvPr/>
        </p:nvSpPr>
        <p:spPr>
          <a:xfrm>
            <a:off x="6642295" y="4157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F9860554-8B63-47C1-A5E6-4EF1ED1B544E}"/>
              </a:ext>
            </a:extLst>
          </p:cNvPr>
          <p:cNvCxnSpPr>
            <a:cxnSpLocks/>
            <a:stCxn id="312" idx="0"/>
          </p:cNvCxnSpPr>
          <p:nvPr/>
        </p:nvCxnSpPr>
        <p:spPr>
          <a:xfrm>
            <a:off x="5129639" y="578971"/>
            <a:ext cx="0" cy="960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63880CC-1949-4D3D-B889-2227F113F0CA}"/>
              </a:ext>
            </a:extLst>
          </p:cNvPr>
          <p:cNvCxnSpPr>
            <a:cxnSpLocks/>
          </p:cNvCxnSpPr>
          <p:nvPr/>
        </p:nvCxnSpPr>
        <p:spPr>
          <a:xfrm>
            <a:off x="6662832" y="429511"/>
            <a:ext cx="0" cy="12159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CDB53C3-BD16-4139-852A-21ADE176FDB8}"/>
              </a:ext>
            </a:extLst>
          </p:cNvPr>
          <p:cNvCxnSpPr>
            <a:cxnSpLocks/>
          </p:cNvCxnSpPr>
          <p:nvPr/>
        </p:nvCxnSpPr>
        <p:spPr>
          <a:xfrm>
            <a:off x="3925911" y="1457202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297E2714-8ADD-4001-9A58-676F27551A3D}"/>
              </a:ext>
            </a:extLst>
          </p:cNvPr>
          <p:cNvCxnSpPr>
            <a:cxnSpLocks/>
          </p:cNvCxnSpPr>
          <p:nvPr/>
        </p:nvCxnSpPr>
        <p:spPr>
          <a:xfrm flipV="1">
            <a:off x="5120418" y="2535103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/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479EA146-E15D-4691-86F4-67AA7F45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06" y="2326597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/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83C65B9-8F67-4812-AA03-F548F88C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90" y="3724408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/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DCEB3C13-02D2-4702-A0EB-E62AD72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14" y="2471698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/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701E669E-CC7A-4B88-BEF8-EAFDB711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63" y="2265545"/>
                <a:ext cx="241733" cy="216085"/>
              </a:xfrm>
              <a:prstGeom prst="rect">
                <a:avLst/>
              </a:prstGeom>
              <a:blipFill>
                <a:blip r:embed="rId1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Oval 420">
            <a:extLst>
              <a:ext uri="{FF2B5EF4-FFF2-40B4-BE49-F238E27FC236}">
                <a16:creationId xmlns:a16="http://schemas.microsoft.com/office/drawing/2014/main" id="{EE246ACC-52F5-4A70-82E0-988FEE9180C8}"/>
              </a:ext>
            </a:extLst>
          </p:cNvPr>
          <p:cNvSpPr/>
          <p:nvPr/>
        </p:nvSpPr>
        <p:spPr>
          <a:xfrm>
            <a:off x="5105395" y="26755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0285C690-D746-4FC7-BDA0-9BA54C47033F}"/>
              </a:ext>
            </a:extLst>
          </p:cNvPr>
          <p:cNvSpPr/>
          <p:nvPr/>
        </p:nvSpPr>
        <p:spPr>
          <a:xfrm>
            <a:off x="6640911" y="2512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017BEDF-D047-4781-998C-7C85821AEEAB}"/>
              </a:ext>
            </a:extLst>
          </p:cNvPr>
          <p:cNvCxnSpPr>
            <a:cxnSpLocks/>
            <a:endCxn id="451" idx="0"/>
          </p:cNvCxnSpPr>
          <p:nvPr/>
        </p:nvCxnSpPr>
        <p:spPr>
          <a:xfrm>
            <a:off x="6643292" y="2526689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8351692-D4B5-45E4-9972-33FC35AE96EC}"/>
              </a:ext>
            </a:extLst>
          </p:cNvPr>
          <p:cNvCxnSpPr>
            <a:cxnSpLocks/>
            <a:endCxn id="450" idx="2"/>
          </p:cNvCxnSpPr>
          <p:nvPr/>
        </p:nvCxnSpPr>
        <p:spPr>
          <a:xfrm flipH="1">
            <a:off x="3961204" y="2696627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63366380-DBEC-47B7-BF89-E49559A08613}"/>
              </a:ext>
            </a:extLst>
          </p:cNvPr>
          <p:cNvCxnSpPr>
            <a:cxnSpLocks/>
          </p:cNvCxnSpPr>
          <p:nvPr/>
        </p:nvCxnSpPr>
        <p:spPr>
          <a:xfrm flipH="1">
            <a:off x="5566804" y="2533366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F6D878B-11CA-4BF8-A2C1-8F8BCFC109C9}"/>
              </a:ext>
            </a:extLst>
          </p:cNvPr>
          <p:cNvCxnSpPr>
            <a:cxnSpLocks/>
          </p:cNvCxnSpPr>
          <p:nvPr/>
        </p:nvCxnSpPr>
        <p:spPr>
          <a:xfrm>
            <a:off x="5129111" y="2696627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93672B7-A29D-432D-A4BD-8B9701F62098}"/>
              </a:ext>
            </a:extLst>
          </p:cNvPr>
          <p:cNvCxnSpPr>
            <a:cxnSpLocks/>
          </p:cNvCxnSpPr>
          <p:nvPr/>
        </p:nvCxnSpPr>
        <p:spPr>
          <a:xfrm>
            <a:off x="3924527" y="355373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8555A9F7-639C-449C-8927-83070ECDC494}"/>
              </a:ext>
            </a:extLst>
          </p:cNvPr>
          <p:cNvCxnSpPr>
            <a:cxnSpLocks/>
          </p:cNvCxnSpPr>
          <p:nvPr/>
        </p:nvCxnSpPr>
        <p:spPr>
          <a:xfrm rot="20700000" flipH="1">
            <a:off x="5669672" y="267103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32128C85-B334-4731-A467-4686DBC0FC0D}"/>
              </a:ext>
            </a:extLst>
          </p:cNvPr>
          <p:cNvCxnSpPr>
            <a:cxnSpLocks/>
          </p:cNvCxnSpPr>
          <p:nvPr/>
        </p:nvCxnSpPr>
        <p:spPr>
          <a:xfrm rot="19800000" flipH="1">
            <a:off x="5827775" y="275236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18650317-95DD-43A5-942B-67AA6937F73B}"/>
              </a:ext>
            </a:extLst>
          </p:cNvPr>
          <p:cNvCxnSpPr>
            <a:cxnSpLocks/>
          </p:cNvCxnSpPr>
          <p:nvPr/>
        </p:nvCxnSpPr>
        <p:spPr>
          <a:xfrm rot="18900000" flipH="1">
            <a:off x="5980541" y="282603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279A0411-122E-43F2-ADC5-AB9971B6F665}"/>
              </a:ext>
            </a:extLst>
          </p:cNvPr>
          <p:cNvCxnSpPr>
            <a:cxnSpLocks/>
          </p:cNvCxnSpPr>
          <p:nvPr/>
        </p:nvCxnSpPr>
        <p:spPr>
          <a:xfrm rot="18900000" flipH="1">
            <a:off x="4457236" y="297720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8816D75-7EA3-4CB7-9BF3-1F874279B946}"/>
              </a:ext>
            </a:extLst>
          </p:cNvPr>
          <p:cNvCxnSpPr>
            <a:cxnSpLocks/>
          </p:cNvCxnSpPr>
          <p:nvPr/>
        </p:nvCxnSpPr>
        <p:spPr>
          <a:xfrm rot="19800000" flipH="1">
            <a:off x="4283256" y="2923279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6D277F6-A613-4E38-ADA9-BFD1582B8255}"/>
              </a:ext>
            </a:extLst>
          </p:cNvPr>
          <p:cNvCxnSpPr>
            <a:cxnSpLocks/>
          </p:cNvCxnSpPr>
          <p:nvPr/>
        </p:nvCxnSpPr>
        <p:spPr>
          <a:xfrm rot="20700000" flipH="1">
            <a:off x="4141565" y="2833724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52E12E8-F168-47C5-BE48-46D3FADF215C}"/>
              </a:ext>
            </a:extLst>
          </p:cNvPr>
          <p:cNvCxnSpPr>
            <a:cxnSpLocks/>
          </p:cNvCxnSpPr>
          <p:nvPr/>
        </p:nvCxnSpPr>
        <p:spPr>
          <a:xfrm flipH="1">
            <a:off x="4041575" y="2701285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005517F-45E6-4D58-B5CA-7B03332E5715}"/>
              </a:ext>
            </a:extLst>
          </p:cNvPr>
          <p:cNvCxnSpPr>
            <a:cxnSpLocks/>
          </p:cNvCxnSpPr>
          <p:nvPr/>
        </p:nvCxnSpPr>
        <p:spPr>
          <a:xfrm flipH="1">
            <a:off x="5507654" y="2530831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EF23CB1-E82A-43BE-B0D1-31DB2E8A0F7B}"/>
              </a:ext>
            </a:extLst>
          </p:cNvPr>
          <p:cNvCxnSpPr>
            <a:cxnSpLocks/>
          </p:cNvCxnSpPr>
          <p:nvPr/>
        </p:nvCxnSpPr>
        <p:spPr>
          <a:xfrm rot="18000000" flipH="1">
            <a:off x="4623648" y="299425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EFA8D4D-EE97-47AD-A0C9-14681F0F6D96}"/>
              </a:ext>
            </a:extLst>
          </p:cNvPr>
          <p:cNvCxnSpPr>
            <a:cxnSpLocks/>
          </p:cNvCxnSpPr>
          <p:nvPr/>
        </p:nvCxnSpPr>
        <p:spPr>
          <a:xfrm rot="18000000" flipH="1">
            <a:off x="6162808" y="2821071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9C29FA21-174E-46E4-93DC-F531084D21D0}"/>
              </a:ext>
            </a:extLst>
          </p:cNvPr>
          <p:cNvCxnSpPr>
            <a:cxnSpLocks/>
          </p:cNvCxnSpPr>
          <p:nvPr/>
        </p:nvCxnSpPr>
        <p:spPr>
          <a:xfrm rot="17100000" flipH="1">
            <a:off x="6314382" y="2797197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B9900DA5-4B48-4160-9C2E-825662646CF7}"/>
              </a:ext>
            </a:extLst>
          </p:cNvPr>
          <p:cNvCxnSpPr>
            <a:cxnSpLocks/>
          </p:cNvCxnSpPr>
          <p:nvPr/>
        </p:nvCxnSpPr>
        <p:spPr>
          <a:xfrm rot="17100000" flipH="1">
            <a:off x="4773745" y="2950440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92E97019-0E8E-48FB-97BF-AA0AB998B0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174" y="2891518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EDA75A09-F9A6-42A0-A453-CE64B44485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260" y="2707713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B531CA1-FD41-472A-B2CC-04751BAC4E55}"/>
              </a:ext>
            </a:extLst>
          </p:cNvPr>
          <p:cNvCxnSpPr>
            <a:cxnSpLocks/>
          </p:cNvCxnSpPr>
          <p:nvPr/>
        </p:nvCxnSpPr>
        <p:spPr>
          <a:xfrm rot="15300000" flipH="1">
            <a:off x="6603130" y="262132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F8FAFD6-2266-40C7-8895-13DB2F06FDE6}"/>
              </a:ext>
            </a:extLst>
          </p:cNvPr>
          <p:cNvCxnSpPr>
            <a:cxnSpLocks/>
          </p:cNvCxnSpPr>
          <p:nvPr/>
        </p:nvCxnSpPr>
        <p:spPr>
          <a:xfrm rot="15300000" flipH="1">
            <a:off x="5070044" y="2787092"/>
            <a:ext cx="1083684" cy="700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Arc 449">
            <a:extLst>
              <a:ext uri="{FF2B5EF4-FFF2-40B4-BE49-F238E27FC236}">
                <a16:creationId xmlns:a16="http://schemas.microsoft.com/office/drawing/2014/main" id="{5831BEFB-B195-4C7D-A2B7-1EBC0AB9280F}"/>
              </a:ext>
            </a:extLst>
          </p:cNvPr>
          <p:cNvSpPr/>
          <p:nvPr/>
        </p:nvSpPr>
        <p:spPr>
          <a:xfrm rot="5400000">
            <a:off x="3792929" y="1328816"/>
            <a:ext cx="2642742" cy="2642742"/>
          </a:xfrm>
          <a:prstGeom prst="arc">
            <a:avLst>
              <a:gd name="adj1" fmla="val 18548529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rc 450">
            <a:extLst>
              <a:ext uri="{FF2B5EF4-FFF2-40B4-BE49-F238E27FC236}">
                <a16:creationId xmlns:a16="http://schemas.microsoft.com/office/drawing/2014/main" id="{A22032FF-2CAF-4228-97A7-91A0D9F24191}"/>
              </a:ext>
            </a:extLst>
          </p:cNvPr>
          <p:cNvSpPr/>
          <p:nvPr/>
        </p:nvSpPr>
        <p:spPr>
          <a:xfrm rot="5400000">
            <a:off x="5331022" y="1175234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DE681E7-7AF0-4C68-926F-950935FCA227}"/>
              </a:ext>
            </a:extLst>
          </p:cNvPr>
          <p:cNvCxnSpPr>
            <a:cxnSpLocks/>
          </p:cNvCxnSpPr>
          <p:nvPr/>
        </p:nvCxnSpPr>
        <p:spPr>
          <a:xfrm>
            <a:off x="4263403" y="5825991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55DAAEB-8A24-41F3-A43F-8693086C1755}"/>
              </a:ext>
            </a:extLst>
          </p:cNvPr>
          <p:cNvCxnSpPr>
            <a:cxnSpLocks/>
          </p:cNvCxnSpPr>
          <p:nvPr/>
        </p:nvCxnSpPr>
        <p:spPr>
          <a:xfrm flipV="1">
            <a:off x="5125344" y="4783867"/>
            <a:ext cx="1539646" cy="15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/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4FD21099-0863-4DD9-9459-8588AE6F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2" y="457536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/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AD9F514A-7341-428F-BB0A-8C9496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72" y="6058779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/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1BB0022A-FCC9-4725-B242-1A1F146A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40" y="4720462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/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8222AA4B-7346-43DB-845C-48AE6878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9" y="4514309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Oval 457">
            <a:extLst>
              <a:ext uri="{FF2B5EF4-FFF2-40B4-BE49-F238E27FC236}">
                <a16:creationId xmlns:a16="http://schemas.microsoft.com/office/drawing/2014/main" id="{5EFF7998-6A62-4793-91B7-864DE0E1D0D6}"/>
              </a:ext>
            </a:extLst>
          </p:cNvPr>
          <p:cNvSpPr/>
          <p:nvPr/>
        </p:nvSpPr>
        <p:spPr>
          <a:xfrm>
            <a:off x="5110321" y="492426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69B2937-45DA-4D98-90BB-DD5BEA6714EC}"/>
              </a:ext>
            </a:extLst>
          </p:cNvPr>
          <p:cNvSpPr/>
          <p:nvPr/>
        </p:nvSpPr>
        <p:spPr>
          <a:xfrm>
            <a:off x="6645837" y="47610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3532436-B1EB-46CB-93D3-3549EB0DB682}"/>
              </a:ext>
            </a:extLst>
          </p:cNvPr>
          <p:cNvCxnSpPr>
            <a:cxnSpLocks/>
          </p:cNvCxnSpPr>
          <p:nvPr/>
        </p:nvCxnSpPr>
        <p:spPr>
          <a:xfrm>
            <a:off x="6648218" y="4775453"/>
            <a:ext cx="1033933" cy="80402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A66B2634-FCA2-4B76-9C76-C0272104F3CB}"/>
              </a:ext>
            </a:extLst>
          </p:cNvPr>
          <p:cNvCxnSpPr>
            <a:cxnSpLocks/>
          </p:cNvCxnSpPr>
          <p:nvPr/>
        </p:nvCxnSpPr>
        <p:spPr>
          <a:xfrm flipH="1">
            <a:off x="3966130" y="4945391"/>
            <a:ext cx="1161866" cy="598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77C87E7-7F0F-46A7-873A-9FE2DDE1D537}"/>
              </a:ext>
            </a:extLst>
          </p:cNvPr>
          <p:cNvCxnSpPr>
            <a:cxnSpLocks/>
          </p:cNvCxnSpPr>
          <p:nvPr/>
        </p:nvCxnSpPr>
        <p:spPr>
          <a:xfrm>
            <a:off x="5134037" y="4945391"/>
            <a:ext cx="997186" cy="7849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2C71DBA-99A5-4DD0-BA9B-0C8F675EE3E2}"/>
              </a:ext>
            </a:extLst>
          </p:cNvPr>
          <p:cNvCxnSpPr>
            <a:cxnSpLocks/>
          </p:cNvCxnSpPr>
          <p:nvPr/>
        </p:nvCxnSpPr>
        <p:spPr>
          <a:xfrm>
            <a:off x="3929453" y="580249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C00F6B02-F816-4B62-BCB8-83591AC3CFF2}"/>
              </a:ext>
            </a:extLst>
          </p:cNvPr>
          <p:cNvCxnSpPr>
            <a:cxnSpLocks/>
          </p:cNvCxnSpPr>
          <p:nvPr/>
        </p:nvCxnSpPr>
        <p:spPr>
          <a:xfrm>
            <a:off x="7555417" y="6059045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B50975-5336-4892-B114-96A526D6F598}"/>
              </a:ext>
            </a:extLst>
          </p:cNvPr>
          <p:cNvCxnSpPr>
            <a:cxnSpLocks/>
          </p:cNvCxnSpPr>
          <p:nvPr/>
        </p:nvCxnSpPr>
        <p:spPr>
          <a:xfrm flipH="1">
            <a:off x="5512580" y="4779595"/>
            <a:ext cx="1152266" cy="5998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Arc 481">
            <a:extLst>
              <a:ext uri="{FF2B5EF4-FFF2-40B4-BE49-F238E27FC236}">
                <a16:creationId xmlns:a16="http://schemas.microsoft.com/office/drawing/2014/main" id="{4D4F006C-4832-43A5-9B34-1B0F61BB9771}"/>
              </a:ext>
            </a:extLst>
          </p:cNvPr>
          <p:cNvSpPr/>
          <p:nvPr/>
        </p:nvSpPr>
        <p:spPr>
          <a:xfrm rot="5400000">
            <a:off x="3800987" y="3572000"/>
            <a:ext cx="2642742" cy="2642742"/>
          </a:xfrm>
          <a:prstGeom prst="arc">
            <a:avLst>
              <a:gd name="adj1" fmla="val 18570751"/>
              <a:gd name="adj2" fmla="val 3646093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Arc 482">
            <a:extLst>
              <a:ext uri="{FF2B5EF4-FFF2-40B4-BE49-F238E27FC236}">
                <a16:creationId xmlns:a16="http://schemas.microsoft.com/office/drawing/2014/main" id="{B5CDCFA2-6DED-448B-9F7F-51824D723471}"/>
              </a:ext>
            </a:extLst>
          </p:cNvPr>
          <p:cNvSpPr/>
          <p:nvPr/>
        </p:nvSpPr>
        <p:spPr>
          <a:xfrm rot="5400000">
            <a:off x="5339080" y="3418418"/>
            <a:ext cx="2642742" cy="2642742"/>
          </a:xfrm>
          <a:prstGeom prst="arc">
            <a:avLst>
              <a:gd name="adj1" fmla="val 18548529"/>
              <a:gd name="adj2" fmla="val 3682188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B2859D5-0E5B-4585-9C8B-D95671C47AB7}"/>
              </a:ext>
            </a:extLst>
          </p:cNvPr>
          <p:cNvCxnSpPr>
            <a:cxnSpLocks/>
            <a:endCxn id="482" idx="0"/>
          </p:cNvCxnSpPr>
          <p:nvPr/>
        </p:nvCxnSpPr>
        <p:spPr>
          <a:xfrm flipH="1">
            <a:off x="6141777" y="5572013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EB1B584-4599-41C0-B97D-9B58C0B4FF02}"/>
              </a:ext>
            </a:extLst>
          </p:cNvPr>
          <p:cNvCxnSpPr>
            <a:cxnSpLocks/>
          </p:cNvCxnSpPr>
          <p:nvPr/>
        </p:nvCxnSpPr>
        <p:spPr>
          <a:xfrm flipH="1">
            <a:off x="3978923" y="5377970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4CEF6AD-776D-4BB3-95F0-A03244CD540C}"/>
              </a:ext>
            </a:extLst>
          </p:cNvPr>
          <p:cNvCxnSpPr>
            <a:cxnSpLocks/>
          </p:cNvCxnSpPr>
          <p:nvPr/>
        </p:nvCxnSpPr>
        <p:spPr>
          <a:xfrm flipH="1">
            <a:off x="5035007" y="6055324"/>
            <a:ext cx="1539160" cy="1620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83544697-E2AF-4C89-9E21-2FF0BA59CC0C}"/>
              </a:ext>
            </a:extLst>
          </p:cNvPr>
          <p:cNvSpPr/>
          <p:nvPr/>
        </p:nvSpPr>
        <p:spPr>
          <a:xfrm rot="21256013">
            <a:off x="7847862" y="4535944"/>
            <a:ext cx="7081" cy="3079"/>
          </a:xfrm>
          <a:custGeom>
            <a:avLst/>
            <a:gdLst>
              <a:gd name="connsiteX0" fmla="*/ 7081 w 7081"/>
              <a:gd name="connsiteY0" fmla="*/ 0 h 3079"/>
              <a:gd name="connsiteX1" fmla="*/ 0 w 7081"/>
              <a:gd name="connsiteY1" fmla="*/ 3079 h 3079"/>
              <a:gd name="connsiteX2" fmla="*/ 0 w 7081"/>
              <a:gd name="connsiteY2" fmla="*/ 1 h 3079"/>
              <a:gd name="connsiteX3" fmla="*/ 7081 w 7081"/>
              <a:gd name="connsiteY3" fmla="*/ 0 h 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1" h="3079">
                <a:moveTo>
                  <a:pt x="7081" y="0"/>
                </a:moveTo>
                <a:lnTo>
                  <a:pt x="0" y="3079"/>
                </a:lnTo>
                <a:lnTo>
                  <a:pt x="0" y="1"/>
                </a:lnTo>
                <a:lnTo>
                  <a:pt x="708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AAC66A67-8890-4655-9699-01AA2AF51815}"/>
              </a:ext>
            </a:extLst>
          </p:cNvPr>
          <p:cNvSpPr/>
          <p:nvPr/>
        </p:nvSpPr>
        <p:spPr>
          <a:xfrm rot="21256013">
            <a:off x="7845696" y="4539486"/>
            <a:ext cx="2663" cy="6380"/>
          </a:xfrm>
          <a:custGeom>
            <a:avLst/>
            <a:gdLst>
              <a:gd name="connsiteX0" fmla="*/ 2663 w 2663"/>
              <a:gd name="connsiteY0" fmla="*/ 0 h 6380"/>
              <a:gd name="connsiteX1" fmla="*/ 2663 w 2663"/>
              <a:gd name="connsiteY1" fmla="*/ 6380 h 6380"/>
              <a:gd name="connsiteX2" fmla="*/ 0 w 2663"/>
              <a:gd name="connsiteY2" fmla="*/ 1158 h 6380"/>
              <a:gd name="connsiteX3" fmla="*/ 2663 w 2663"/>
              <a:gd name="connsiteY3" fmla="*/ 0 h 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" h="6380">
                <a:moveTo>
                  <a:pt x="2663" y="0"/>
                </a:moveTo>
                <a:lnTo>
                  <a:pt x="2663" y="6380"/>
                </a:lnTo>
                <a:lnTo>
                  <a:pt x="0" y="1158"/>
                </a:lnTo>
                <a:lnTo>
                  <a:pt x="26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54A20F84-8E06-49DA-8D37-993523B903C3}"/>
              </a:ext>
            </a:extLst>
          </p:cNvPr>
          <p:cNvCxnSpPr>
            <a:cxnSpLocks/>
          </p:cNvCxnSpPr>
          <p:nvPr/>
        </p:nvCxnSpPr>
        <p:spPr>
          <a:xfrm>
            <a:off x="4262685" y="3582505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46A4D40-EC1D-461E-AC7A-0085628614A9}"/>
              </a:ext>
            </a:extLst>
          </p:cNvPr>
          <p:cNvCxnSpPr>
            <a:cxnSpLocks/>
          </p:cNvCxnSpPr>
          <p:nvPr/>
        </p:nvCxnSpPr>
        <p:spPr>
          <a:xfrm>
            <a:off x="7554699" y="3815559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3EB6DCC-219C-425C-A480-422115B82DC4}"/>
              </a:ext>
            </a:extLst>
          </p:cNvPr>
          <p:cNvCxnSpPr>
            <a:cxnSpLocks/>
          </p:cNvCxnSpPr>
          <p:nvPr/>
        </p:nvCxnSpPr>
        <p:spPr>
          <a:xfrm>
            <a:off x="4262685" y="1479079"/>
            <a:ext cx="3254199" cy="23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98119D7-6561-4CD5-917C-6E0DC69FBCA6}"/>
              </a:ext>
            </a:extLst>
          </p:cNvPr>
          <p:cNvCxnSpPr>
            <a:cxnSpLocks/>
          </p:cNvCxnSpPr>
          <p:nvPr/>
        </p:nvCxnSpPr>
        <p:spPr>
          <a:xfrm>
            <a:off x="7554699" y="1712133"/>
            <a:ext cx="319223" cy="23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E849715B-5AF2-4B9F-B83D-A41B32E2ACE9}"/>
              </a:ext>
            </a:extLst>
          </p:cNvPr>
          <p:cNvCxnSpPr>
            <a:cxnSpLocks/>
          </p:cNvCxnSpPr>
          <p:nvPr/>
        </p:nvCxnSpPr>
        <p:spPr>
          <a:xfrm>
            <a:off x="10433140" y="804339"/>
            <a:ext cx="0" cy="825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A117CD44-A700-484D-8F45-4F6D44A82BDC}"/>
              </a:ext>
            </a:extLst>
          </p:cNvPr>
          <p:cNvCxnSpPr>
            <a:cxnSpLocks/>
          </p:cNvCxnSpPr>
          <p:nvPr/>
        </p:nvCxnSpPr>
        <p:spPr>
          <a:xfrm>
            <a:off x="9579077" y="648206"/>
            <a:ext cx="0" cy="1031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/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E3A749DD-A482-42FD-87EA-DE61929E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878" y="1128444"/>
                <a:ext cx="200889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/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BB33E508-5A14-45E5-8B12-B7139734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883" y="462693"/>
                <a:ext cx="232884" cy="219612"/>
              </a:xfrm>
              <a:prstGeom prst="rect">
                <a:avLst/>
              </a:prstGeom>
              <a:blipFill>
                <a:blip r:embed="rId11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/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17F86C5-6CA8-4DA6-820F-22A0BA113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56" y="1655477"/>
                <a:ext cx="232884" cy="226665"/>
              </a:xfrm>
              <a:prstGeom prst="rect">
                <a:avLst/>
              </a:prstGeom>
              <a:blipFill>
                <a:blip r:embed="rId14"/>
                <a:stretch>
                  <a:fillRect l="-10526" t="-2703" r="-526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/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3F39F5B1-9BAB-4FB0-9B1C-F105F399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871" y="990013"/>
                <a:ext cx="241733" cy="226665"/>
              </a:xfrm>
              <a:prstGeom prst="rect">
                <a:avLst/>
              </a:prstGeom>
              <a:blipFill>
                <a:blip r:embed="rId15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Oval 546">
            <a:extLst>
              <a:ext uri="{FF2B5EF4-FFF2-40B4-BE49-F238E27FC236}">
                <a16:creationId xmlns:a16="http://schemas.microsoft.com/office/drawing/2014/main" id="{1E984201-1D07-4F90-A392-272B088036E8}"/>
              </a:ext>
            </a:extLst>
          </p:cNvPr>
          <p:cNvSpPr/>
          <p:nvPr/>
        </p:nvSpPr>
        <p:spPr>
          <a:xfrm>
            <a:off x="9553885" y="12472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4518165F-688D-4B71-9156-E321E278FA74}"/>
              </a:ext>
            </a:extLst>
          </p:cNvPr>
          <p:cNvCxnSpPr>
            <a:cxnSpLocks/>
          </p:cNvCxnSpPr>
          <p:nvPr/>
        </p:nvCxnSpPr>
        <p:spPr>
          <a:xfrm rot="2700000">
            <a:off x="9228057" y="3144272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40AB82B-F66C-44BB-8F90-1A7E84CE6FAD}"/>
              </a:ext>
            </a:extLst>
          </p:cNvPr>
          <p:cNvCxnSpPr>
            <a:cxnSpLocks/>
          </p:cNvCxnSpPr>
          <p:nvPr/>
        </p:nvCxnSpPr>
        <p:spPr>
          <a:xfrm>
            <a:off x="8538162" y="2791965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F94A58B-41EF-4CAB-BCE2-78E57FB89532}"/>
              </a:ext>
            </a:extLst>
          </p:cNvPr>
          <p:cNvCxnSpPr>
            <a:cxnSpLocks/>
          </p:cNvCxnSpPr>
          <p:nvPr/>
        </p:nvCxnSpPr>
        <p:spPr>
          <a:xfrm flipV="1">
            <a:off x="8781180" y="3913466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D5F0541D-1449-4ADE-9AAA-B5F8875B3508}"/>
              </a:ext>
            </a:extLst>
          </p:cNvPr>
          <p:cNvCxnSpPr>
            <a:cxnSpLocks/>
          </p:cNvCxnSpPr>
          <p:nvPr/>
        </p:nvCxnSpPr>
        <p:spPr>
          <a:xfrm>
            <a:off x="8749906" y="3819346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BE4D7833-F1A7-45EF-9F0D-DD5BD6CF491F}"/>
              </a:ext>
            </a:extLst>
          </p:cNvPr>
          <p:cNvCxnSpPr>
            <a:cxnSpLocks/>
          </p:cNvCxnSpPr>
          <p:nvPr/>
        </p:nvCxnSpPr>
        <p:spPr>
          <a:xfrm>
            <a:off x="8723986" y="3430500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/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65A6282E-DF8F-4C7F-8A05-A0A62745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2938670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778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/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49DD086-8BEF-4583-82CD-AC6B97E5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2815241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/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0679E480-6B18-4557-A8F8-61208423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4045841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Oval 555">
            <a:extLst>
              <a:ext uri="{FF2B5EF4-FFF2-40B4-BE49-F238E27FC236}">
                <a16:creationId xmlns:a16="http://schemas.microsoft.com/office/drawing/2014/main" id="{104AD5C9-4F90-4297-9054-3F765246CF3B}"/>
              </a:ext>
            </a:extLst>
          </p:cNvPr>
          <p:cNvSpPr/>
          <p:nvPr/>
        </p:nvSpPr>
        <p:spPr>
          <a:xfrm>
            <a:off x="10825210" y="3190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A0042C4F-F91B-41A4-8238-2EDFCF0DBA83}"/>
              </a:ext>
            </a:extLst>
          </p:cNvPr>
          <p:cNvCxnSpPr>
            <a:cxnSpLocks/>
          </p:cNvCxnSpPr>
          <p:nvPr/>
        </p:nvCxnSpPr>
        <p:spPr>
          <a:xfrm flipV="1">
            <a:off x="8750554" y="3618776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CF9269A5-5A68-4AEF-B29A-DFA82A93C277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2787751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21772F5D-0506-4DAA-A510-E1A499F90138}"/>
              </a:ext>
            </a:extLst>
          </p:cNvPr>
          <p:cNvCxnSpPr>
            <a:cxnSpLocks/>
          </p:cNvCxnSpPr>
          <p:nvPr/>
        </p:nvCxnSpPr>
        <p:spPr>
          <a:xfrm rot="1800000">
            <a:off x="9142659" y="3085183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DA5D6457-30FC-43E4-89A7-98B09755B625}"/>
              </a:ext>
            </a:extLst>
          </p:cNvPr>
          <p:cNvCxnSpPr>
            <a:cxnSpLocks/>
          </p:cNvCxnSpPr>
          <p:nvPr/>
        </p:nvCxnSpPr>
        <p:spPr>
          <a:xfrm rot="3600000">
            <a:off x="9286717" y="31675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7529DE09-6561-4F60-9132-2AAE1DD35290}"/>
              </a:ext>
            </a:extLst>
          </p:cNvPr>
          <p:cNvCxnSpPr>
            <a:cxnSpLocks/>
          </p:cNvCxnSpPr>
          <p:nvPr/>
        </p:nvCxnSpPr>
        <p:spPr>
          <a:xfrm rot="900000">
            <a:off x="8924745" y="2955051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C1B9C70E-AEDB-4D78-A7A6-0EA790681BB2}"/>
              </a:ext>
            </a:extLst>
          </p:cNvPr>
          <p:cNvCxnSpPr>
            <a:cxnSpLocks/>
          </p:cNvCxnSpPr>
          <p:nvPr/>
        </p:nvCxnSpPr>
        <p:spPr>
          <a:xfrm>
            <a:off x="8547852" y="2794482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7C9EBE-3192-4182-97E1-7C1F46ABC753}"/>
              </a:ext>
            </a:extLst>
          </p:cNvPr>
          <p:cNvCxnSpPr>
            <a:cxnSpLocks/>
          </p:cNvCxnSpPr>
          <p:nvPr/>
        </p:nvCxnSpPr>
        <p:spPr>
          <a:xfrm rot="4500000">
            <a:off x="9341454" y="3173776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4DA7D0DB-6649-4F1E-B7A7-1FCB8FDA7BEB}"/>
              </a:ext>
            </a:extLst>
          </p:cNvPr>
          <p:cNvCxnSpPr>
            <a:cxnSpLocks/>
          </p:cNvCxnSpPr>
          <p:nvPr/>
        </p:nvCxnSpPr>
        <p:spPr>
          <a:xfrm rot="5400000">
            <a:off x="9424113" y="3156025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600D4445-E1D0-45A9-901E-42C4AEAFBABB}"/>
              </a:ext>
            </a:extLst>
          </p:cNvPr>
          <p:cNvCxnSpPr>
            <a:cxnSpLocks/>
          </p:cNvCxnSpPr>
          <p:nvPr/>
        </p:nvCxnSpPr>
        <p:spPr>
          <a:xfrm rot="6300000">
            <a:off x="9565171" y="3127517"/>
            <a:ext cx="682399" cy="4956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3633A39C-456D-4793-AF36-FFACD5C2B532}"/>
              </a:ext>
            </a:extLst>
          </p:cNvPr>
          <p:cNvCxnSpPr>
            <a:cxnSpLocks/>
          </p:cNvCxnSpPr>
          <p:nvPr/>
        </p:nvCxnSpPr>
        <p:spPr>
          <a:xfrm flipH="1">
            <a:off x="9733442" y="315010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116D5199-E740-4267-A864-4414AFAC74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3313320"/>
            <a:ext cx="597182" cy="465535"/>
          </a:xfrm>
          <a:prstGeom prst="rect">
            <a:avLst/>
          </a:prstGeom>
        </p:spPr>
      </p:pic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0AC3AAC0-68ED-493E-AA68-D960C5958276}"/>
              </a:ext>
            </a:extLst>
          </p:cNvPr>
          <p:cNvCxnSpPr>
            <a:cxnSpLocks/>
          </p:cNvCxnSpPr>
          <p:nvPr/>
        </p:nvCxnSpPr>
        <p:spPr>
          <a:xfrm>
            <a:off x="8751298" y="1465951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AE8B2E2B-5F0C-4A52-99AA-6D347B5B902F}"/>
              </a:ext>
            </a:extLst>
          </p:cNvPr>
          <p:cNvCxnSpPr>
            <a:cxnSpLocks/>
          </p:cNvCxnSpPr>
          <p:nvPr/>
        </p:nvCxnSpPr>
        <p:spPr>
          <a:xfrm>
            <a:off x="8725378" y="1077105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18341894-3D49-446B-AEC7-D584CF29B592}"/>
              </a:ext>
            </a:extLst>
          </p:cNvPr>
          <p:cNvCxnSpPr>
            <a:cxnSpLocks/>
          </p:cNvCxnSpPr>
          <p:nvPr/>
        </p:nvCxnSpPr>
        <p:spPr>
          <a:xfrm flipV="1">
            <a:off x="8751946" y="1265381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B1D32941-FD1B-487A-BAD8-7AD91BA6E463}"/>
              </a:ext>
            </a:extLst>
          </p:cNvPr>
          <p:cNvCxnSpPr>
            <a:cxnSpLocks/>
          </p:cNvCxnSpPr>
          <p:nvPr/>
        </p:nvCxnSpPr>
        <p:spPr>
          <a:xfrm flipH="1" flipV="1">
            <a:off x="8542730" y="434356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558C8E9D-24A7-4BDB-A0E6-C0CA16E719E0}"/>
              </a:ext>
            </a:extLst>
          </p:cNvPr>
          <p:cNvCxnSpPr>
            <a:cxnSpLocks/>
          </p:cNvCxnSpPr>
          <p:nvPr/>
        </p:nvCxnSpPr>
        <p:spPr>
          <a:xfrm flipH="1">
            <a:off x="10135891" y="3212417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2DFDE8A-5341-4FCC-864A-51A7CD4FF5B7}"/>
              </a:ext>
            </a:extLst>
          </p:cNvPr>
          <p:cNvCxnSpPr>
            <a:cxnSpLocks/>
          </p:cNvCxnSpPr>
          <p:nvPr/>
        </p:nvCxnSpPr>
        <p:spPr>
          <a:xfrm rot="20700000" flipH="1">
            <a:off x="10197623" y="330893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AE070E6E-92C1-4AD4-84A3-EAA190569271}"/>
              </a:ext>
            </a:extLst>
          </p:cNvPr>
          <p:cNvCxnSpPr>
            <a:cxnSpLocks/>
          </p:cNvCxnSpPr>
          <p:nvPr/>
        </p:nvCxnSpPr>
        <p:spPr>
          <a:xfrm rot="19800000" flipH="1">
            <a:off x="10281934" y="336666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81F6075E-F624-4249-B3C3-97DA392B8964}"/>
              </a:ext>
            </a:extLst>
          </p:cNvPr>
          <p:cNvCxnSpPr>
            <a:cxnSpLocks/>
          </p:cNvCxnSpPr>
          <p:nvPr/>
        </p:nvCxnSpPr>
        <p:spPr>
          <a:xfrm rot="18900000" flipH="1">
            <a:off x="10376696" y="3398232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34E7B187-68A1-425C-A5BA-78652936CA32}"/>
              </a:ext>
            </a:extLst>
          </p:cNvPr>
          <p:cNvCxnSpPr>
            <a:cxnSpLocks/>
          </p:cNvCxnSpPr>
          <p:nvPr/>
        </p:nvCxnSpPr>
        <p:spPr>
          <a:xfrm rot="18000000" flipH="1">
            <a:off x="10488914" y="3432026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8B63F68D-27E2-4AAD-9C72-3EFDA7743143}"/>
              </a:ext>
            </a:extLst>
          </p:cNvPr>
          <p:cNvCxnSpPr>
            <a:cxnSpLocks/>
          </p:cNvCxnSpPr>
          <p:nvPr/>
        </p:nvCxnSpPr>
        <p:spPr>
          <a:xfrm rot="17100000" flipH="1">
            <a:off x="10592642" y="3408115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DB90E1CF-EFCF-477C-A1EA-AF4680194544}"/>
              </a:ext>
            </a:extLst>
          </p:cNvPr>
          <p:cNvCxnSpPr>
            <a:cxnSpLocks/>
          </p:cNvCxnSpPr>
          <p:nvPr/>
        </p:nvCxnSpPr>
        <p:spPr>
          <a:xfrm>
            <a:off x="10849476" y="3208856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79046289-179E-490F-B954-547BB5816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7407" y="338152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01CCBD04-E369-414E-98CF-33C3DEE39799}"/>
              </a:ext>
            </a:extLst>
          </p:cNvPr>
          <p:cNvCxnSpPr>
            <a:cxnSpLocks/>
          </p:cNvCxnSpPr>
          <p:nvPr/>
        </p:nvCxnSpPr>
        <p:spPr>
          <a:xfrm rot="15300000" flipH="1">
            <a:off x="10772972" y="3311458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B90AE341-8C4F-44C3-B165-79C17FBB852A}"/>
              </a:ext>
            </a:extLst>
          </p:cNvPr>
          <p:cNvCxnSpPr>
            <a:cxnSpLocks/>
          </p:cNvCxnSpPr>
          <p:nvPr/>
        </p:nvCxnSpPr>
        <p:spPr>
          <a:xfrm flipV="1">
            <a:off x="11502284" y="3879056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Arc 586">
            <a:extLst>
              <a:ext uri="{FF2B5EF4-FFF2-40B4-BE49-F238E27FC236}">
                <a16:creationId xmlns:a16="http://schemas.microsoft.com/office/drawing/2014/main" id="{48E5ACEC-B591-4068-AF99-D9CA4B597D04}"/>
              </a:ext>
            </a:extLst>
          </p:cNvPr>
          <p:cNvSpPr/>
          <p:nvPr/>
        </p:nvSpPr>
        <p:spPr>
          <a:xfrm rot="5400000">
            <a:off x="10035629" y="2400713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1795DFBF-86A8-4797-A651-9B02157986B2}"/>
              </a:ext>
            </a:extLst>
          </p:cNvPr>
          <p:cNvCxnSpPr>
            <a:cxnSpLocks/>
          </p:cNvCxnSpPr>
          <p:nvPr/>
        </p:nvCxnSpPr>
        <p:spPr>
          <a:xfrm>
            <a:off x="8538162" y="4680998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8170976B-4E38-4A12-A6D5-F845D511EA5E}"/>
              </a:ext>
            </a:extLst>
          </p:cNvPr>
          <p:cNvCxnSpPr>
            <a:cxnSpLocks/>
          </p:cNvCxnSpPr>
          <p:nvPr/>
        </p:nvCxnSpPr>
        <p:spPr>
          <a:xfrm flipV="1">
            <a:off x="8781180" y="5802499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B473D63D-B7B9-427E-A6F8-3297E187B87D}"/>
              </a:ext>
            </a:extLst>
          </p:cNvPr>
          <p:cNvCxnSpPr>
            <a:cxnSpLocks/>
          </p:cNvCxnSpPr>
          <p:nvPr/>
        </p:nvCxnSpPr>
        <p:spPr>
          <a:xfrm>
            <a:off x="8749906" y="5708379"/>
            <a:ext cx="33655" cy="27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1A1154D-1659-416D-9D39-94AB9081D76D}"/>
              </a:ext>
            </a:extLst>
          </p:cNvPr>
          <p:cNvCxnSpPr>
            <a:cxnSpLocks/>
          </p:cNvCxnSpPr>
          <p:nvPr/>
        </p:nvCxnSpPr>
        <p:spPr>
          <a:xfrm>
            <a:off x="8723986" y="5319533"/>
            <a:ext cx="874208" cy="19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/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F00E73B-4E41-4A95-825B-83E9A8FD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463" y="4827703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/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7783FEC2-9A87-48CB-946A-7A589283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31" y="4704274"/>
                <a:ext cx="232884" cy="219612"/>
              </a:xfrm>
              <a:prstGeom prst="rect">
                <a:avLst/>
              </a:prstGeom>
              <a:blipFill>
                <a:blip r:embed="rId3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/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FCA25DB-EEE3-4882-A4C5-24AEF50C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26" y="5934874"/>
                <a:ext cx="232884" cy="226665"/>
              </a:xfrm>
              <a:prstGeom prst="rect">
                <a:avLst/>
              </a:prstGeom>
              <a:blipFill>
                <a:blip r:embed="rId4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Oval 595">
            <a:extLst>
              <a:ext uri="{FF2B5EF4-FFF2-40B4-BE49-F238E27FC236}">
                <a16:creationId xmlns:a16="http://schemas.microsoft.com/office/drawing/2014/main" id="{92D1D8DE-AB7F-4FFE-A462-64BEDE392D4E}"/>
              </a:ext>
            </a:extLst>
          </p:cNvPr>
          <p:cNvSpPr/>
          <p:nvPr/>
        </p:nvSpPr>
        <p:spPr>
          <a:xfrm>
            <a:off x="10825210" y="50791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427BBB68-5CC8-445F-8B7C-63B051C49368}"/>
              </a:ext>
            </a:extLst>
          </p:cNvPr>
          <p:cNvCxnSpPr>
            <a:cxnSpLocks/>
          </p:cNvCxnSpPr>
          <p:nvPr/>
        </p:nvCxnSpPr>
        <p:spPr>
          <a:xfrm flipV="1">
            <a:off x="8750554" y="5507809"/>
            <a:ext cx="847640" cy="201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D941ABC-30DE-464E-A7C7-666EEE8BE08F}"/>
              </a:ext>
            </a:extLst>
          </p:cNvPr>
          <p:cNvCxnSpPr>
            <a:cxnSpLocks/>
          </p:cNvCxnSpPr>
          <p:nvPr/>
        </p:nvCxnSpPr>
        <p:spPr>
          <a:xfrm flipH="1" flipV="1">
            <a:off x="8541338" y="4676784"/>
            <a:ext cx="187725" cy="6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30167FC4-BC00-45BF-801A-3DAB8474F01B}"/>
              </a:ext>
            </a:extLst>
          </p:cNvPr>
          <p:cNvCxnSpPr>
            <a:cxnSpLocks/>
          </p:cNvCxnSpPr>
          <p:nvPr/>
        </p:nvCxnSpPr>
        <p:spPr>
          <a:xfrm>
            <a:off x="8547852" y="4683515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F7C1DF01-2B3B-4989-AA0A-DED31BAB8AD9}"/>
              </a:ext>
            </a:extLst>
          </p:cNvPr>
          <p:cNvCxnSpPr>
            <a:cxnSpLocks/>
          </p:cNvCxnSpPr>
          <p:nvPr/>
        </p:nvCxnSpPr>
        <p:spPr>
          <a:xfrm flipH="1">
            <a:off x="9733442" y="5039139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7" name="Picture 606">
            <a:extLst>
              <a:ext uri="{FF2B5EF4-FFF2-40B4-BE49-F238E27FC236}">
                <a16:creationId xmlns:a16="http://schemas.microsoft.com/office/drawing/2014/main" id="{76FA866F-67C1-4D4D-9674-ABF9BDF4D7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672305">
            <a:off x="9084136" y="5202353"/>
            <a:ext cx="597182" cy="465535"/>
          </a:xfrm>
          <a:prstGeom prst="rect">
            <a:avLst/>
          </a:prstGeom>
        </p:spPr>
      </p:pic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69DB1E92-105D-45B5-8E91-135583BC14A8}"/>
              </a:ext>
            </a:extLst>
          </p:cNvPr>
          <p:cNvCxnSpPr>
            <a:cxnSpLocks/>
          </p:cNvCxnSpPr>
          <p:nvPr/>
        </p:nvCxnSpPr>
        <p:spPr>
          <a:xfrm flipH="1">
            <a:off x="10135891" y="5101450"/>
            <a:ext cx="707936" cy="3913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3F4A83E6-042E-460C-B114-D8F0196DDCCA}"/>
              </a:ext>
            </a:extLst>
          </p:cNvPr>
          <p:cNvCxnSpPr>
            <a:cxnSpLocks/>
          </p:cNvCxnSpPr>
          <p:nvPr/>
        </p:nvCxnSpPr>
        <p:spPr>
          <a:xfrm>
            <a:off x="10849476" y="5097889"/>
            <a:ext cx="646330" cy="5044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B065D9D7-7A1F-4CED-8A4F-52C412DF83CC}"/>
              </a:ext>
            </a:extLst>
          </p:cNvPr>
          <p:cNvCxnSpPr>
            <a:cxnSpLocks/>
            <a:endCxn id="618" idx="0"/>
          </p:cNvCxnSpPr>
          <p:nvPr/>
        </p:nvCxnSpPr>
        <p:spPr>
          <a:xfrm>
            <a:off x="9139559" y="5142880"/>
            <a:ext cx="2366861" cy="463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D424DE1-F9BA-4981-ADCB-9EE54857289C}"/>
              </a:ext>
            </a:extLst>
          </p:cNvPr>
          <p:cNvCxnSpPr>
            <a:cxnSpLocks/>
          </p:cNvCxnSpPr>
          <p:nvPr/>
        </p:nvCxnSpPr>
        <p:spPr>
          <a:xfrm flipV="1">
            <a:off x="11502284" y="5768089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Arc 617">
            <a:extLst>
              <a:ext uri="{FF2B5EF4-FFF2-40B4-BE49-F238E27FC236}">
                <a16:creationId xmlns:a16="http://schemas.microsoft.com/office/drawing/2014/main" id="{B5D51C6C-1570-4D2A-9725-D38EAB201675}"/>
              </a:ext>
            </a:extLst>
          </p:cNvPr>
          <p:cNvSpPr/>
          <p:nvPr/>
        </p:nvSpPr>
        <p:spPr>
          <a:xfrm rot="5400000">
            <a:off x="10032958" y="4285191"/>
            <a:ext cx="1642808" cy="1642808"/>
          </a:xfrm>
          <a:prstGeom prst="arc">
            <a:avLst>
              <a:gd name="adj1" fmla="val 18447286"/>
              <a:gd name="adj2" fmla="val 3742160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139DE83F-3D16-4B45-BE30-DC1369CB6C49}"/>
              </a:ext>
            </a:extLst>
          </p:cNvPr>
          <p:cNvCxnSpPr>
            <a:cxnSpLocks/>
          </p:cNvCxnSpPr>
          <p:nvPr/>
        </p:nvCxnSpPr>
        <p:spPr>
          <a:xfrm>
            <a:off x="9576744" y="5705948"/>
            <a:ext cx="1241458" cy="2249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A789B4E8-FEEA-4895-B070-C000AFCDDF0E}"/>
              </a:ext>
            </a:extLst>
          </p:cNvPr>
          <p:cNvCxnSpPr>
            <a:cxnSpLocks/>
          </p:cNvCxnSpPr>
          <p:nvPr/>
        </p:nvCxnSpPr>
        <p:spPr>
          <a:xfrm>
            <a:off x="9737521" y="5422686"/>
            <a:ext cx="403123" cy="730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281DCA-D11E-4FCA-970D-30A273EDA3F5}"/>
              </a:ext>
            </a:extLst>
          </p:cNvPr>
          <p:cNvCxnSpPr>
            <a:cxnSpLocks/>
          </p:cNvCxnSpPr>
          <p:nvPr/>
        </p:nvCxnSpPr>
        <p:spPr>
          <a:xfrm flipV="1">
            <a:off x="9665494" y="5426869"/>
            <a:ext cx="80962" cy="5000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99B3B9A4-72DA-4B41-B758-F9228A40B30F}"/>
              </a:ext>
            </a:extLst>
          </p:cNvPr>
          <p:cNvSpPr/>
          <p:nvPr/>
        </p:nvSpPr>
        <p:spPr>
          <a:xfrm rot="671172">
            <a:off x="10020612" y="6729092"/>
            <a:ext cx="2733" cy="81"/>
          </a:xfrm>
          <a:custGeom>
            <a:avLst/>
            <a:gdLst>
              <a:gd name="connsiteX0" fmla="*/ 0 w 2733"/>
              <a:gd name="connsiteY0" fmla="*/ 0 h 81"/>
              <a:gd name="connsiteX1" fmla="*/ 2733 w 2733"/>
              <a:gd name="connsiteY1" fmla="*/ 1 h 81"/>
              <a:gd name="connsiteX2" fmla="*/ 996 w 2733"/>
              <a:gd name="connsiteY2" fmla="*/ 81 h 81"/>
              <a:gd name="connsiteX3" fmla="*/ 0 w 2733"/>
              <a:gd name="connsiteY3" fmla="*/ 0 h 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" h="81">
                <a:moveTo>
                  <a:pt x="0" y="0"/>
                </a:moveTo>
                <a:lnTo>
                  <a:pt x="2733" y="1"/>
                </a:lnTo>
                <a:lnTo>
                  <a:pt x="996" y="8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9F8A689B-A9F0-40D3-AB87-AE546968BC8D}"/>
              </a:ext>
            </a:extLst>
          </p:cNvPr>
          <p:cNvCxnSpPr>
            <a:cxnSpLocks/>
          </p:cNvCxnSpPr>
          <p:nvPr/>
        </p:nvCxnSpPr>
        <p:spPr>
          <a:xfrm flipV="1">
            <a:off x="8780161" y="1542837"/>
            <a:ext cx="2689830" cy="18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BEBDC03E-2737-4456-9658-5A8B21E05119}"/>
              </a:ext>
            </a:extLst>
          </p:cNvPr>
          <p:cNvCxnSpPr>
            <a:cxnSpLocks/>
          </p:cNvCxnSpPr>
          <p:nvPr/>
        </p:nvCxnSpPr>
        <p:spPr>
          <a:xfrm flipV="1">
            <a:off x="11501265" y="1508427"/>
            <a:ext cx="318241" cy="29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Connector 700">
            <a:extLst>
              <a:ext uri="{FF2B5EF4-FFF2-40B4-BE49-F238E27FC236}">
                <a16:creationId xmlns:a16="http://schemas.microsoft.com/office/drawing/2014/main" id="{28610361-2261-4736-8BC9-9410A3D96BD9}"/>
              </a:ext>
            </a:extLst>
          </p:cNvPr>
          <p:cNvCxnSpPr>
            <a:cxnSpLocks/>
          </p:cNvCxnSpPr>
          <p:nvPr/>
        </p:nvCxnSpPr>
        <p:spPr>
          <a:xfrm>
            <a:off x="8545795" y="439444"/>
            <a:ext cx="2309908" cy="421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/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D48E25C9-CAB5-44BD-A5E8-F3941A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6" y="586149"/>
                <a:ext cx="241733" cy="216085"/>
              </a:xfrm>
              <a:prstGeom prst="rect">
                <a:avLst/>
              </a:prstGeom>
              <a:blipFill>
                <a:blip r:embed="rId18"/>
                <a:stretch>
                  <a:fillRect l="-10000" t="-2778" r="-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" name="Oval 702">
            <a:extLst>
              <a:ext uri="{FF2B5EF4-FFF2-40B4-BE49-F238E27FC236}">
                <a16:creationId xmlns:a16="http://schemas.microsoft.com/office/drawing/2014/main" id="{BB01844F-1386-4DAB-A03F-36B72411A1A4}"/>
              </a:ext>
            </a:extLst>
          </p:cNvPr>
          <p:cNvSpPr/>
          <p:nvPr/>
        </p:nvSpPr>
        <p:spPr>
          <a:xfrm>
            <a:off x="10832843" y="8375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E6DAE2E-AB23-4FC4-B773-2D958D0DEE9B}"/>
              </a:ext>
            </a:extLst>
          </p:cNvPr>
          <p:cNvSpPr/>
          <p:nvPr/>
        </p:nvSpPr>
        <p:spPr>
          <a:xfrm>
            <a:off x="3996713" y="2047813"/>
            <a:ext cx="3533312" cy="1127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>
            <a:off x="3996713" y="3175266"/>
            <a:ext cx="3533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6325694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CD9AF622-6B0D-4129-8AA3-1CDB7C6CC890}"/>
              </a:ext>
            </a:extLst>
          </p:cNvPr>
          <p:cNvSpPr/>
          <p:nvPr/>
        </p:nvSpPr>
        <p:spPr>
          <a:xfrm>
            <a:off x="2869249" y="920338"/>
            <a:ext cx="2254928" cy="2254928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3996713" y="2049298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A75E61-52CC-47C2-8372-49FB32C53399}"/>
              </a:ext>
            </a:extLst>
          </p:cNvPr>
          <p:cNvCxnSpPr>
            <a:cxnSpLocks/>
          </p:cNvCxnSpPr>
          <p:nvPr/>
        </p:nvCxnSpPr>
        <p:spPr>
          <a:xfrm>
            <a:off x="4861768" y="5594860"/>
            <a:ext cx="184864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FECB091-F4C7-4054-9E75-503E8DAA4103}"/>
              </a:ext>
            </a:extLst>
          </p:cNvPr>
          <p:cNvSpPr/>
          <p:nvPr/>
        </p:nvSpPr>
        <p:spPr>
          <a:xfrm>
            <a:off x="3734304" y="4467396"/>
            <a:ext cx="4103574" cy="1127464"/>
          </a:xfrm>
          <a:custGeom>
            <a:avLst/>
            <a:gdLst>
              <a:gd name="connsiteX0" fmla="*/ 2254928 w 4103574"/>
              <a:gd name="connsiteY0" fmla="*/ 0 h 1127464"/>
              <a:gd name="connsiteX1" fmla="*/ 2976110 w 4103574"/>
              <a:gd name="connsiteY1" fmla="*/ 0 h 1127464"/>
              <a:gd name="connsiteX2" fmla="*/ 4103574 w 4103574"/>
              <a:gd name="connsiteY2" fmla="*/ 0 h 1127464"/>
              <a:gd name="connsiteX3" fmla="*/ 2976110 w 4103574"/>
              <a:gd name="connsiteY3" fmla="*/ 1127464 h 1127464"/>
              <a:gd name="connsiteX4" fmla="*/ 2178873 w 4103574"/>
              <a:gd name="connsiteY4" fmla="*/ 797238 h 1127464"/>
              <a:gd name="connsiteX5" fmla="*/ 2051787 w 4103574"/>
              <a:gd name="connsiteY5" fmla="*/ 643209 h 1127464"/>
              <a:gd name="connsiteX6" fmla="*/ 2062375 w 4103574"/>
              <a:gd name="connsiteY6" fmla="*/ 630376 h 1127464"/>
              <a:gd name="connsiteX7" fmla="*/ 2254928 w 4103574"/>
              <a:gd name="connsiteY7" fmla="*/ 0 h 1127464"/>
              <a:gd name="connsiteX8" fmla="*/ 0 w 4103574"/>
              <a:gd name="connsiteY8" fmla="*/ 0 h 1127464"/>
              <a:gd name="connsiteX9" fmla="*/ 1127464 w 4103574"/>
              <a:gd name="connsiteY9" fmla="*/ 0 h 1127464"/>
              <a:gd name="connsiteX10" fmla="*/ 1848646 w 4103574"/>
              <a:gd name="connsiteY10" fmla="*/ 0 h 1127464"/>
              <a:gd name="connsiteX11" fmla="*/ 2041199 w 4103574"/>
              <a:gd name="connsiteY11" fmla="*/ 630376 h 1127464"/>
              <a:gd name="connsiteX12" fmla="*/ 2051787 w 4103574"/>
              <a:gd name="connsiteY12" fmla="*/ 643209 h 1127464"/>
              <a:gd name="connsiteX13" fmla="*/ 1924702 w 4103574"/>
              <a:gd name="connsiteY13" fmla="*/ 797238 h 1127464"/>
              <a:gd name="connsiteX14" fmla="*/ 1127464 w 4103574"/>
              <a:gd name="connsiteY14" fmla="*/ 1127464 h 1127464"/>
              <a:gd name="connsiteX15" fmla="*/ 0 w 4103574"/>
              <a:gd name="connsiteY15" fmla="*/ 0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03574" h="1127464">
                <a:moveTo>
                  <a:pt x="2254928" y="0"/>
                </a:moveTo>
                <a:lnTo>
                  <a:pt x="2976110" y="0"/>
                </a:lnTo>
                <a:lnTo>
                  <a:pt x="4103574" y="0"/>
                </a:lnTo>
                <a:cubicBezTo>
                  <a:pt x="4103574" y="622681"/>
                  <a:pt x="3598791" y="1127464"/>
                  <a:pt x="2976110" y="1127464"/>
                </a:cubicBezTo>
                <a:cubicBezTo>
                  <a:pt x="2664770" y="1127464"/>
                  <a:pt x="2382904" y="1001269"/>
                  <a:pt x="2178873" y="797238"/>
                </a:cubicBezTo>
                <a:lnTo>
                  <a:pt x="2051787" y="643209"/>
                </a:lnTo>
                <a:lnTo>
                  <a:pt x="2062375" y="630376"/>
                </a:lnTo>
                <a:cubicBezTo>
                  <a:pt x="2183943" y="450432"/>
                  <a:pt x="2254928" y="233506"/>
                  <a:pt x="2254928" y="0"/>
                </a:cubicBezTo>
                <a:close/>
                <a:moveTo>
                  <a:pt x="0" y="0"/>
                </a:moveTo>
                <a:lnTo>
                  <a:pt x="1127464" y="0"/>
                </a:lnTo>
                <a:lnTo>
                  <a:pt x="1848646" y="0"/>
                </a:lnTo>
                <a:cubicBezTo>
                  <a:pt x="1848646" y="233506"/>
                  <a:pt x="1919631" y="450432"/>
                  <a:pt x="2041199" y="630376"/>
                </a:cubicBezTo>
                <a:lnTo>
                  <a:pt x="2051787" y="643209"/>
                </a:lnTo>
                <a:lnTo>
                  <a:pt x="1924702" y="797238"/>
                </a:lnTo>
                <a:cubicBezTo>
                  <a:pt x="1720670" y="1001269"/>
                  <a:pt x="1438804" y="1127464"/>
                  <a:pt x="1127464" y="1127464"/>
                </a:cubicBezTo>
                <a:cubicBezTo>
                  <a:pt x="504783" y="1127464"/>
                  <a:pt x="0" y="622681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D185FB-CE86-43D2-8C3C-7D4685081707}"/>
              </a:ext>
            </a:extLst>
          </p:cNvPr>
          <p:cNvCxnSpPr>
            <a:cxnSpLocks/>
          </p:cNvCxnSpPr>
          <p:nvPr/>
        </p:nvCxnSpPr>
        <p:spPr>
          <a:xfrm flipV="1">
            <a:off x="4861768" y="4467396"/>
            <a:ext cx="1848646" cy="14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30AF6EF-891F-469A-A3B4-17B60645E3B8}"/>
              </a:ext>
            </a:extLst>
          </p:cNvPr>
          <p:cNvSpPr/>
          <p:nvPr/>
        </p:nvSpPr>
        <p:spPr>
          <a:xfrm>
            <a:off x="4861768" y="5108807"/>
            <a:ext cx="1848646" cy="486054"/>
          </a:xfrm>
          <a:custGeom>
            <a:avLst/>
            <a:gdLst>
              <a:gd name="connsiteX0" fmla="*/ 922839 w 1848646"/>
              <a:gd name="connsiteY0" fmla="*/ 0 h 486054"/>
              <a:gd name="connsiteX1" fmla="*/ 1051409 w 1848646"/>
              <a:gd name="connsiteY1" fmla="*/ 155828 h 486054"/>
              <a:gd name="connsiteX2" fmla="*/ 1848646 w 1848646"/>
              <a:gd name="connsiteY2" fmla="*/ 486054 h 486054"/>
              <a:gd name="connsiteX3" fmla="*/ 0 w 1848646"/>
              <a:gd name="connsiteY3" fmla="*/ 486054 h 486054"/>
              <a:gd name="connsiteX4" fmla="*/ 852529 w 1848646"/>
              <a:gd name="connsiteY4" fmla="*/ 96432 h 48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646" h="486054">
                <a:moveTo>
                  <a:pt x="922839" y="0"/>
                </a:moveTo>
                <a:lnTo>
                  <a:pt x="1051409" y="155828"/>
                </a:lnTo>
                <a:cubicBezTo>
                  <a:pt x="1255440" y="359859"/>
                  <a:pt x="1537306" y="486054"/>
                  <a:pt x="1848646" y="486054"/>
                </a:cubicBezTo>
                <a:lnTo>
                  <a:pt x="0" y="486054"/>
                </a:lnTo>
                <a:cubicBezTo>
                  <a:pt x="340529" y="486054"/>
                  <a:pt x="645798" y="335088"/>
                  <a:pt x="852529" y="9643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79A2C2-C4FA-4D9C-878F-CD4BD22A4200}"/>
              </a:ext>
            </a:extLst>
          </p:cNvPr>
          <p:cNvSpPr/>
          <p:nvPr/>
        </p:nvSpPr>
        <p:spPr>
          <a:xfrm>
            <a:off x="4682389" y="2301547"/>
            <a:ext cx="3533312" cy="1127453"/>
          </a:xfrm>
          <a:custGeom>
            <a:avLst/>
            <a:gdLst>
              <a:gd name="connsiteX0" fmla="*/ 0 w 3533312"/>
              <a:gd name="connsiteY0" fmla="*/ 0 h 1127453"/>
              <a:gd name="connsiteX1" fmla="*/ 3533312 w 3533312"/>
              <a:gd name="connsiteY1" fmla="*/ 0 h 1127453"/>
              <a:gd name="connsiteX2" fmla="*/ 3533312 w 3533312"/>
              <a:gd name="connsiteY2" fmla="*/ 1127453 h 1127453"/>
              <a:gd name="connsiteX3" fmla="*/ 525034 w 3533312"/>
              <a:gd name="connsiteY3" fmla="*/ 1127453 h 1127453"/>
              <a:gd name="connsiteX4" fmla="*/ 0 w 3533312"/>
              <a:gd name="connsiteY4" fmla="*/ 876349 h 112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3312" h="1127453">
                <a:moveTo>
                  <a:pt x="0" y="0"/>
                </a:moveTo>
                <a:lnTo>
                  <a:pt x="3533312" y="0"/>
                </a:lnTo>
                <a:lnTo>
                  <a:pt x="3533312" y="1127453"/>
                </a:lnTo>
                <a:lnTo>
                  <a:pt x="525034" y="1127453"/>
                </a:lnTo>
                <a:lnTo>
                  <a:pt x="0" y="8763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07423" y="3429000"/>
            <a:ext cx="300827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D66C8296-0C32-4B9A-B6EF-0A65475DD1AC}"/>
              </a:ext>
            </a:extLst>
          </p:cNvPr>
          <p:cNvSpPr/>
          <p:nvPr/>
        </p:nvSpPr>
        <p:spPr>
          <a:xfrm>
            <a:off x="7068520" y="1174072"/>
            <a:ext cx="2254928" cy="2254928"/>
          </a:xfrm>
          <a:prstGeom prst="pie">
            <a:avLst>
              <a:gd name="adj1" fmla="val 3981899"/>
              <a:gd name="adj2" fmla="val 1080000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07D089-11DF-481B-94FC-BF4C79085293}"/>
              </a:ext>
            </a:extLst>
          </p:cNvPr>
          <p:cNvSpPr/>
          <p:nvPr/>
        </p:nvSpPr>
        <p:spPr>
          <a:xfrm>
            <a:off x="3554925" y="2301536"/>
            <a:ext cx="2254928" cy="1059406"/>
          </a:xfrm>
          <a:custGeom>
            <a:avLst/>
            <a:gdLst>
              <a:gd name="connsiteX0" fmla="*/ 0 w 2254928"/>
              <a:gd name="connsiteY0" fmla="*/ 0 h 1059406"/>
              <a:gd name="connsiteX1" fmla="*/ 1127464 w 2254928"/>
              <a:gd name="connsiteY1" fmla="*/ 0 h 1059406"/>
              <a:gd name="connsiteX2" fmla="*/ 2254928 w 2254928"/>
              <a:gd name="connsiteY2" fmla="*/ 0 h 1059406"/>
              <a:gd name="connsiteX3" fmla="*/ 1566324 w 2254928"/>
              <a:gd name="connsiteY3" fmla="*/ 1038862 h 1059406"/>
              <a:gd name="connsiteX4" fmla="*/ 1510195 w 2254928"/>
              <a:gd name="connsiteY4" fmla="*/ 1059406 h 1059406"/>
              <a:gd name="connsiteX5" fmla="*/ 66967 w 2254928"/>
              <a:gd name="connsiteY5" fmla="*/ 369163 h 1059406"/>
              <a:gd name="connsiteX6" fmla="*/ 22906 w 2254928"/>
              <a:gd name="connsiteY6" fmla="*/ 227223 h 1059406"/>
              <a:gd name="connsiteX7" fmla="*/ 0 w 2254928"/>
              <a:gd name="connsiteY7" fmla="*/ 0 h 105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4928" h="1059406">
                <a:moveTo>
                  <a:pt x="0" y="0"/>
                </a:moveTo>
                <a:lnTo>
                  <a:pt x="1127464" y="0"/>
                </a:lnTo>
                <a:lnTo>
                  <a:pt x="2254928" y="0"/>
                </a:lnTo>
                <a:cubicBezTo>
                  <a:pt x="2254928" y="467011"/>
                  <a:pt x="1970988" y="867704"/>
                  <a:pt x="1566324" y="1038862"/>
                </a:cubicBezTo>
                <a:lnTo>
                  <a:pt x="1510195" y="1059406"/>
                </a:lnTo>
                <a:lnTo>
                  <a:pt x="66967" y="369163"/>
                </a:lnTo>
                <a:lnTo>
                  <a:pt x="22906" y="227223"/>
                </a:lnTo>
                <a:cubicBezTo>
                  <a:pt x="7887" y="153828"/>
                  <a:pt x="0" y="77835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/>
          <p:nvPr/>
        </p:nvCxnSpPr>
        <p:spPr>
          <a:xfrm>
            <a:off x="4682389" y="2303032"/>
            <a:ext cx="35333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17A6C6-D952-4768-87FF-8CD19C2BC04F}"/>
              </a:ext>
            </a:extLst>
          </p:cNvPr>
          <p:cNvCxnSpPr>
            <a:cxnSpLocks/>
          </p:cNvCxnSpPr>
          <p:nvPr/>
        </p:nvCxnSpPr>
        <p:spPr>
          <a:xfrm>
            <a:off x="2076450" y="1917022"/>
            <a:ext cx="7677150" cy="36671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55845F-93A4-47DE-B3CC-43F7B5066B7C}"/>
              </a:ext>
            </a:extLst>
          </p:cNvPr>
          <p:cNvSpPr/>
          <p:nvPr/>
        </p:nvSpPr>
        <p:spPr>
          <a:xfrm>
            <a:off x="6404592" y="2533650"/>
            <a:ext cx="853458" cy="1371600"/>
          </a:xfrm>
          <a:custGeom>
            <a:avLst/>
            <a:gdLst>
              <a:gd name="connsiteX0" fmla="*/ 405783 w 853458"/>
              <a:gd name="connsiteY0" fmla="*/ 0 h 1371600"/>
              <a:gd name="connsiteX1" fmla="*/ 34308 w 853458"/>
              <a:gd name="connsiteY1" fmla="*/ 561975 h 1371600"/>
              <a:gd name="connsiteX2" fmla="*/ 62883 w 853458"/>
              <a:gd name="connsiteY2" fmla="*/ 1047750 h 1371600"/>
              <a:gd name="connsiteX3" fmla="*/ 443883 w 853458"/>
              <a:gd name="connsiteY3" fmla="*/ 1304925 h 1371600"/>
              <a:gd name="connsiteX4" fmla="*/ 853458 w 853458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58" h="1371600">
                <a:moveTo>
                  <a:pt x="405783" y="0"/>
                </a:moveTo>
                <a:cubicBezTo>
                  <a:pt x="248620" y="193675"/>
                  <a:pt x="91458" y="387350"/>
                  <a:pt x="34308" y="561975"/>
                </a:cubicBezTo>
                <a:cubicBezTo>
                  <a:pt x="-22842" y="736600"/>
                  <a:pt x="-5379" y="923925"/>
                  <a:pt x="62883" y="1047750"/>
                </a:cubicBezTo>
                <a:cubicBezTo>
                  <a:pt x="131145" y="1171575"/>
                  <a:pt x="312120" y="1250950"/>
                  <a:pt x="443883" y="1304925"/>
                </a:cubicBezTo>
                <a:cubicBezTo>
                  <a:pt x="575646" y="1358900"/>
                  <a:pt x="753446" y="1312863"/>
                  <a:pt x="853458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CDC3F71-8BFD-4DB5-8DBE-56ED4705043F}"/>
              </a:ext>
            </a:extLst>
          </p:cNvPr>
          <p:cNvSpPr/>
          <p:nvPr/>
        </p:nvSpPr>
        <p:spPr>
          <a:xfrm>
            <a:off x="5934075" y="3905250"/>
            <a:ext cx="1295400" cy="70995"/>
          </a:xfrm>
          <a:custGeom>
            <a:avLst/>
            <a:gdLst>
              <a:gd name="connsiteX0" fmla="*/ 1295400 w 1295400"/>
              <a:gd name="connsiteY0" fmla="*/ 0 h 70995"/>
              <a:gd name="connsiteX1" fmla="*/ 0 w 1295400"/>
              <a:gd name="connsiteY1" fmla="*/ 5715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0" h="70995">
                <a:moveTo>
                  <a:pt x="1295400" y="0"/>
                </a:moveTo>
                <a:cubicBezTo>
                  <a:pt x="702469" y="47625"/>
                  <a:pt x="109538" y="95250"/>
                  <a:pt x="0" y="57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D27447-4042-4340-AA90-FE69D6793C3C}"/>
              </a:ext>
            </a:extLst>
          </p:cNvPr>
          <p:cNvCxnSpPr>
            <a:cxnSpLocks/>
          </p:cNvCxnSpPr>
          <p:nvPr/>
        </p:nvCxnSpPr>
        <p:spPr>
          <a:xfrm rot="18900000" flipV="1">
            <a:off x="4923438" y="1816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07B151-B4D6-4493-9096-E18452917569}"/>
              </a:ext>
            </a:extLst>
          </p:cNvPr>
          <p:cNvCxnSpPr>
            <a:cxnSpLocks/>
          </p:cNvCxnSpPr>
          <p:nvPr/>
        </p:nvCxnSpPr>
        <p:spPr>
          <a:xfrm rot="19800000" flipV="1">
            <a:off x="4816082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E422B-D3AD-4998-9E04-D30604A19AB3}"/>
              </a:ext>
            </a:extLst>
          </p:cNvPr>
          <p:cNvCxnSpPr>
            <a:cxnSpLocks/>
          </p:cNvCxnSpPr>
          <p:nvPr/>
        </p:nvCxnSpPr>
        <p:spPr>
          <a:xfrm rot="20700000" flipV="1">
            <a:off x="4387018" y="146530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C38F33-5F59-4108-B958-F6F1D2613787}"/>
              </a:ext>
            </a:extLst>
          </p:cNvPr>
          <p:cNvCxnSpPr>
            <a:cxnSpLocks/>
          </p:cNvCxnSpPr>
          <p:nvPr/>
        </p:nvCxnSpPr>
        <p:spPr>
          <a:xfrm flipV="1">
            <a:off x="3640794" y="116887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057938-7B43-4FE6-8150-B7C3763A4531}"/>
              </a:ext>
            </a:extLst>
          </p:cNvPr>
          <p:cNvSpPr/>
          <p:nvPr/>
        </p:nvSpPr>
        <p:spPr>
          <a:xfrm>
            <a:off x="3648075" y="2468123"/>
            <a:ext cx="3181350" cy="103627"/>
          </a:xfrm>
          <a:custGeom>
            <a:avLst/>
            <a:gdLst>
              <a:gd name="connsiteX0" fmla="*/ 3181350 w 3181350"/>
              <a:gd name="connsiteY0" fmla="*/ 46477 h 103627"/>
              <a:gd name="connsiteX1" fmla="*/ 0 w 3181350"/>
              <a:gd name="connsiteY1" fmla="*/ 103627 h 10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1350" h="103627">
                <a:moveTo>
                  <a:pt x="3181350" y="46477"/>
                </a:moveTo>
                <a:cubicBezTo>
                  <a:pt x="1701006" y="-1148"/>
                  <a:pt x="220662" y="-48773"/>
                  <a:pt x="0" y="1036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810926" y="114801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241A57-9FE8-49E1-9B93-BD771B81D2D3}"/>
              </a:ext>
            </a:extLst>
          </p:cNvPr>
          <p:cNvCxnSpPr>
            <a:cxnSpLocks/>
          </p:cNvCxnSpPr>
          <p:nvPr/>
        </p:nvCxnSpPr>
        <p:spPr>
          <a:xfrm>
            <a:off x="628650" y="717030"/>
            <a:ext cx="10677525" cy="65791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1C7EB-7649-4651-8969-ACAFC533B9E0}"/>
              </a:ext>
            </a:extLst>
          </p:cNvPr>
          <p:cNvCxnSpPr>
            <a:cxnSpLocks/>
          </p:cNvCxnSpPr>
          <p:nvPr/>
        </p:nvCxnSpPr>
        <p:spPr>
          <a:xfrm rot="20700000" flipV="1">
            <a:off x="6196424" y="144823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076008-5220-43F3-92B0-ED3E11FAE54A}"/>
              </a:ext>
            </a:extLst>
          </p:cNvPr>
          <p:cNvCxnSpPr>
            <a:cxnSpLocks/>
          </p:cNvCxnSpPr>
          <p:nvPr/>
        </p:nvCxnSpPr>
        <p:spPr>
          <a:xfrm rot="19800000" flipV="1">
            <a:off x="5997661" y="1668200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12223-A202-4EAF-88B2-C5E410773447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97661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A1869-5907-41D5-BB7A-338306ABDEC5}"/>
              </a:ext>
            </a:extLst>
          </p:cNvPr>
          <p:cNvCxnSpPr>
            <a:cxnSpLocks/>
          </p:cNvCxnSpPr>
          <p:nvPr/>
        </p:nvCxnSpPr>
        <p:spPr>
          <a:xfrm rot="18000000" flipV="1">
            <a:off x="6047783" y="1840069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E20A3-FEAA-45D3-BCF2-CD6BD859A597}"/>
              </a:ext>
            </a:extLst>
          </p:cNvPr>
          <p:cNvCxnSpPr>
            <a:cxnSpLocks/>
          </p:cNvCxnSpPr>
          <p:nvPr/>
        </p:nvCxnSpPr>
        <p:spPr>
          <a:xfrm rot="17100000" flipV="1">
            <a:off x="6081717" y="1806473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E0A05-94E1-4FD4-A552-5FA64E59C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44561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F358A4-AB7D-490C-BD77-B0C5D482A9CA}"/>
              </a:ext>
            </a:extLst>
          </p:cNvPr>
          <p:cNvCxnSpPr>
            <a:cxnSpLocks/>
          </p:cNvCxnSpPr>
          <p:nvPr/>
        </p:nvCxnSpPr>
        <p:spPr>
          <a:xfrm rot="15300000" flipV="1">
            <a:off x="5854378" y="144845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C5B7CB-35A5-4FA9-BEBF-98E4ED6FC932}"/>
              </a:ext>
            </a:extLst>
          </p:cNvPr>
          <p:cNvCxnSpPr>
            <a:cxnSpLocks/>
          </p:cNvCxnSpPr>
          <p:nvPr/>
        </p:nvCxnSpPr>
        <p:spPr>
          <a:xfrm rot="14400000" flipV="1">
            <a:off x="5204443" y="117144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8656DC-2BCC-45AD-AE7D-5F9B2441C26A}"/>
              </a:ext>
            </a:extLst>
          </p:cNvPr>
          <p:cNvCxnSpPr>
            <a:cxnSpLocks/>
          </p:cNvCxnSpPr>
          <p:nvPr/>
        </p:nvCxnSpPr>
        <p:spPr>
          <a:xfrm rot="18000000" flipV="1">
            <a:off x="4716045" y="1853336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4044214" y="1128960"/>
            <a:ext cx="515693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1D2AC6-6BDB-4111-BFCA-BD73C82DC92A}"/>
              </a:ext>
            </a:extLst>
          </p:cNvPr>
          <p:cNvSpPr/>
          <p:nvPr/>
        </p:nvSpPr>
        <p:spPr>
          <a:xfrm>
            <a:off x="5895975" y="3914775"/>
            <a:ext cx="1343025" cy="19050"/>
          </a:xfrm>
          <a:custGeom>
            <a:avLst/>
            <a:gdLst>
              <a:gd name="connsiteX0" fmla="*/ 0 w 1343025"/>
              <a:gd name="connsiteY0" fmla="*/ 19050 h 19050"/>
              <a:gd name="connsiteX1" fmla="*/ 1343025 w 13430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9050">
                <a:moveTo>
                  <a:pt x="0" y="19050"/>
                </a:moveTo>
                <a:lnTo>
                  <a:pt x="13430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930FFE-8916-49D2-BA1C-C9B089E86D81}"/>
              </a:ext>
            </a:extLst>
          </p:cNvPr>
          <p:cNvCxnSpPr>
            <a:cxnSpLocks/>
          </p:cNvCxnSpPr>
          <p:nvPr/>
        </p:nvCxnSpPr>
        <p:spPr>
          <a:xfrm rot="17100000" flipV="1">
            <a:off x="4186569" y="1813975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CA343A-D80F-49FD-A006-0D7D66344B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5054" y="1655417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E5FA5-1864-41F2-B10C-051135AD7F75}"/>
              </a:ext>
            </a:extLst>
          </p:cNvPr>
          <p:cNvCxnSpPr>
            <a:cxnSpLocks/>
          </p:cNvCxnSpPr>
          <p:nvPr/>
        </p:nvCxnSpPr>
        <p:spPr>
          <a:xfrm rot="15300000" flipV="1">
            <a:off x="3843268" y="1464248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861CCE-C773-4987-A20C-57082555D951}"/>
              </a:ext>
            </a:extLst>
          </p:cNvPr>
          <p:cNvCxnSpPr>
            <a:cxnSpLocks/>
          </p:cNvCxnSpPr>
          <p:nvPr/>
        </p:nvCxnSpPr>
        <p:spPr>
          <a:xfrm rot="14400000" flipV="1">
            <a:off x="4043673" y="1142652"/>
            <a:ext cx="2397364" cy="13841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840C7-609F-4B37-9E1A-340B2D8539F5}"/>
              </a:ext>
            </a:extLst>
          </p:cNvPr>
          <p:cNvSpPr/>
          <p:nvPr/>
        </p:nvSpPr>
        <p:spPr>
          <a:xfrm>
            <a:off x="5447558" y="2495550"/>
            <a:ext cx="972292" cy="1457325"/>
          </a:xfrm>
          <a:custGeom>
            <a:avLst/>
            <a:gdLst>
              <a:gd name="connsiteX0" fmla="*/ 467467 w 972292"/>
              <a:gd name="connsiteY0" fmla="*/ 1457325 h 1457325"/>
              <a:gd name="connsiteX1" fmla="*/ 742 w 972292"/>
              <a:gd name="connsiteY1" fmla="*/ 1057275 h 1457325"/>
              <a:gd name="connsiteX2" fmla="*/ 562717 w 972292"/>
              <a:gd name="connsiteY2" fmla="*/ 657225 h 1457325"/>
              <a:gd name="connsiteX3" fmla="*/ 972292 w 972292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92" h="1457325">
                <a:moveTo>
                  <a:pt x="467467" y="1457325"/>
                </a:moveTo>
                <a:cubicBezTo>
                  <a:pt x="226167" y="1323975"/>
                  <a:pt x="-15133" y="1190625"/>
                  <a:pt x="742" y="1057275"/>
                </a:cubicBezTo>
                <a:cubicBezTo>
                  <a:pt x="16617" y="923925"/>
                  <a:pt x="400792" y="833437"/>
                  <a:pt x="562717" y="657225"/>
                </a:cubicBezTo>
                <a:cubicBezTo>
                  <a:pt x="724642" y="481013"/>
                  <a:pt x="875455" y="104775"/>
                  <a:pt x="972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6AAA4C-82E3-48EC-9778-F146452800BF}"/>
              </a:ext>
            </a:extLst>
          </p:cNvPr>
          <p:cNvSpPr/>
          <p:nvPr/>
        </p:nvSpPr>
        <p:spPr>
          <a:xfrm>
            <a:off x="7239000" y="2552700"/>
            <a:ext cx="801776" cy="1355816"/>
          </a:xfrm>
          <a:custGeom>
            <a:avLst/>
            <a:gdLst>
              <a:gd name="connsiteX0" fmla="*/ 0 w 801776"/>
              <a:gd name="connsiteY0" fmla="*/ 1352550 h 1355816"/>
              <a:gd name="connsiteX1" fmla="*/ 390525 w 801776"/>
              <a:gd name="connsiteY1" fmla="*/ 1304925 h 1355816"/>
              <a:gd name="connsiteX2" fmla="*/ 704850 w 801776"/>
              <a:gd name="connsiteY2" fmla="*/ 1000125 h 1355816"/>
              <a:gd name="connsiteX3" fmla="*/ 781050 w 801776"/>
              <a:gd name="connsiteY3" fmla="*/ 571500 h 1355816"/>
              <a:gd name="connsiteX4" fmla="*/ 371475 w 801776"/>
              <a:gd name="connsiteY4" fmla="*/ 0 h 135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76" h="1355816">
                <a:moveTo>
                  <a:pt x="0" y="1352550"/>
                </a:moveTo>
                <a:cubicBezTo>
                  <a:pt x="136525" y="1358106"/>
                  <a:pt x="273050" y="1363663"/>
                  <a:pt x="390525" y="1304925"/>
                </a:cubicBezTo>
                <a:cubicBezTo>
                  <a:pt x="508000" y="1246187"/>
                  <a:pt x="639763" y="1122362"/>
                  <a:pt x="704850" y="1000125"/>
                </a:cubicBezTo>
                <a:cubicBezTo>
                  <a:pt x="769937" y="877888"/>
                  <a:pt x="836613" y="738187"/>
                  <a:pt x="781050" y="571500"/>
                </a:cubicBezTo>
                <a:cubicBezTo>
                  <a:pt x="725488" y="404812"/>
                  <a:pt x="548481" y="202406"/>
                  <a:pt x="3714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FAA93-1F24-4A67-A53E-7976D3B80A05}"/>
              </a:ext>
            </a:extLst>
          </p:cNvPr>
          <p:cNvCxnSpPr>
            <a:stCxn id="8" idx="3"/>
            <a:endCxn id="12" idx="4"/>
          </p:cNvCxnSpPr>
          <p:nvPr/>
        </p:nvCxnSpPr>
        <p:spPr>
          <a:xfrm>
            <a:off x="6419850" y="2495550"/>
            <a:ext cx="11906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CDFC9B-9A38-4781-A88B-661A3C333489}"/>
              </a:ext>
            </a:extLst>
          </p:cNvPr>
          <p:cNvCxnSpPr>
            <a:cxnSpLocks/>
          </p:cNvCxnSpPr>
          <p:nvPr/>
        </p:nvCxnSpPr>
        <p:spPr>
          <a:xfrm flipV="1">
            <a:off x="6238875" y="114801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E2C22-E071-48A2-9C90-9DECE5642F85}"/>
              </a:ext>
            </a:extLst>
          </p:cNvPr>
          <p:cNvCxnSpPr>
            <a:cxnSpLocks/>
          </p:cNvCxnSpPr>
          <p:nvPr/>
        </p:nvCxnSpPr>
        <p:spPr>
          <a:xfrm>
            <a:off x="7248723" y="2312567"/>
            <a:ext cx="3681024" cy="1852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07CEE-B782-4411-8353-9E016B6BD4EB}"/>
              </a:ext>
            </a:extLst>
          </p:cNvPr>
          <p:cNvCxnSpPr>
            <a:cxnSpLocks/>
          </p:cNvCxnSpPr>
          <p:nvPr/>
        </p:nvCxnSpPr>
        <p:spPr>
          <a:xfrm flipV="1">
            <a:off x="7248723" y="1409710"/>
            <a:ext cx="3733403" cy="9028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B52BEE-1D22-4D01-95D9-7BBB3ABA5FE6}"/>
              </a:ext>
            </a:extLst>
          </p:cNvPr>
          <p:cNvCxnSpPr>
            <a:cxnSpLocks/>
          </p:cNvCxnSpPr>
          <p:nvPr/>
        </p:nvCxnSpPr>
        <p:spPr>
          <a:xfrm>
            <a:off x="942975" y="1128960"/>
            <a:ext cx="825817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23B68-EF02-4E4F-A9E5-0AE37DA2B83A}"/>
              </a:ext>
            </a:extLst>
          </p:cNvPr>
          <p:cNvCxnSpPr>
            <a:cxnSpLocks/>
          </p:cNvCxnSpPr>
          <p:nvPr/>
        </p:nvCxnSpPr>
        <p:spPr>
          <a:xfrm rot="20700000" flipV="1">
            <a:off x="5711637" y="1503074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6EBC2-8D6B-478D-A412-74978E5DFA89}"/>
              </a:ext>
            </a:extLst>
          </p:cNvPr>
          <p:cNvCxnSpPr>
            <a:cxnSpLocks/>
          </p:cNvCxnSpPr>
          <p:nvPr/>
        </p:nvCxnSpPr>
        <p:spPr>
          <a:xfrm rot="19800000" flipV="1">
            <a:off x="5568762" y="1775522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581FC-CCE7-4277-9B30-694F73B4D08D}"/>
              </a:ext>
            </a:extLst>
          </p:cNvPr>
          <p:cNvCxnSpPr>
            <a:cxnSpLocks/>
          </p:cNvCxnSpPr>
          <p:nvPr/>
        </p:nvCxnSpPr>
        <p:spPr>
          <a:xfrm rot="18900000" flipV="1">
            <a:off x="5603574" y="1959318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6D061-615C-485F-B2E3-B98A888F9646}"/>
              </a:ext>
            </a:extLst>
          </p:cNvPr>
          <p:cNvCxnSpPr>
            <a:cxnSpLocks/>
          </p:cNvCxnSpPr>
          <p:nvPr/>
        </p:nvCxnSpPr>
        <p:spPr>
          <a:xfrm rot="18000000" flipV="1">
            <a:off x="5764015" y="200520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35A9D-6A80-42F5-B47A-876545C1ECA8}"/>
              </a:ext>
            </a:extLst>
          </p:cNvPr>
          <p:cNvCxnSpPr>
            <a:cxnSpLocks/>
          </p:cNvCxnSpPr>
          <p:nvPr/>
        </p:nvCxnSpPr>
        <p:spPr>
          <a:xfrm rot="17100000" flipV="1">
            <a:off x="5897351" y="1977783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B1183A-1EE4-4ED5-AE00-0F5AB683DB99}"/>
              </a:ext>
            </a:extLst>
          </p:cNvPr>
          <p:cNvCxnSpPr>
            <a:cxnSpLocks/>
          </p:cNvCxnSpPr>
          <p:nvPr/>
        </p:nvCxnSpPr>
        <p:spPr>
          <a:xfrm>
            <a:off x="3048000" y="4136475"/>
            <a:ext cx="9620250" cy="141684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5A44C5-8B7A-496F-ADA0-0D8BA8266B72}"/>
              </a:ext>
            </a:extLst>
          </p:cNvPr>
          <p:cNvCxnSpPr>
            <a:cxnSpLocks/>
          </p:cNvCxnSpPr>
          <p:nvPr/>
        </p:nvCxnSpPr>
        <p:spPr>
          <a:xfrm flipV="1">
            <a:off x="5227748" y="1163006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E7ECC1-EFAD-44EC-BD29-5393827CFF34}"/>
              </a:ext>
            </a:extLst>
          </p:cNvPr>
          <p:cNvCxnSpPr>
            <a:cxnSpLocks/>
          </p:cNvCxnSpPr>
          <p:nvPr/>
        </p:nvCxnSpPr>
        <p:spPr>
          <a:xfrm rot="20700000" flipV="1">
            <a:off x="3345886" y="1518071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CF94F6-99F1-4FA3-B595-932286024E27}"/>
              </a:ext>
            </a:extLst>
          </p:cNvPr>
          <p:cNvCxnSpPr>
            <a:cxnSpLocks/>
          </p:cNvCxnSpPr>
          <p:nvPr/>
        </p:nvCxnSpPr>
        <p:spPr>
          <a:xfrm rot="19800000" flipV="1">
            <a:off x="2772140" y="1823029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53DC5-ABB1-4119-B523-51B5AE05EFEB}"/>
              </a:ext>
            </a:extLst>
          </p:cNvPr>
          <p:cNvCxnSpPr>
            <a:cxnSpLocks/>
          </p:cNvCxnSpPr>
          <p:nvPr/>
        </p:nvCxnSpPr>
        <p:spPr>
          <a:xfrm rot="18900000" flipV="1">
            <a:off x="4486532" y="1965777"/>
            <a:ext cx="2969415" cy="17143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009A9-4B02-498B-8337-2D1F2147BC56}"/>
              </a:ext>
            </a:extLst>
          </p:cNvPr>
          <p:cNvSpPr/>
          <p:nvPr/>
        </p:nvSpPr>
        <p:spPr>
          <a:xfrm>
            <a:off x="3239123" y="2879766"/>
            <a:ext cx="2288841" cy="1617397"/>
          </a:xfrm>
          <a:custGeom>
            <a:avLst/>
            <a:gdLst>
              <a:gd name="connsiteX0" fmla="*/ 2003833 w 2288841"/>
              <a:gd name="connsiteY0" fmla="*/ 0 h 1617397"/>
              <a:gd name="connsiteX1" fmla="*/ 365038 w 2288841"/>
              <a:gd name="connsiteY1" fmla="*/ 724395 h 1617397"/>
              <a:gd name="connsiteX2" fmla="*/ 157220 w 2288841"/>
              <a:gd name="connsiteY2" fmla="*/ 1264722 h 1617397"/>
              <a:gd name="connsiteX3" fmla="*/ 2288841 w 2288841"/>
              <a:gd name="connsiteY3" fmla="*/ 1579418 h 161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841" h="1617397">
                <a:moveTo>
                  <a:pt x="2003833" y="0"/>
                </a:moveTo>
                <a:cubicBezTo>
                  <a:pt x="1338320" y="256804"/>
                  <a:pt x="672807" y="513608"/>
                  <a:pt x="365038" y="724395"/>
                </a:cubicBezTo>
                <a:cubicBezTo>
                  <a:pt x="57269" y="935182"/>
                  <a:pt x="-163414" y="1122218"/>
                  <a:pt x="157220" y="1264722"/>
                </a:cubicBezTo>
                <a:cubicBezTo>
                  <a:pt x="477854" y="1407226"/>
                  <a:pt x="2151285" y="1726870"/>
                  <a:pt x="2288841" y="1579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69" y="3336966"/>
            <a:ext cx="5991101" cy="3978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09" y="2307817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4" y="3803072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3554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56" y="3429000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66" y="3336966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1440867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4" y="3649869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4444" r="-1287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0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469075" y="95003"/>
            <a:ext cx="10022775" cy="390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DB77-4630-4F7F-B681-7898794C9EAD}"/>
              </a:ext>
            </a:extLst>
          </p:cNvPr>
          <p:cNvCxnSpPr>
            <a:cxnSpLocks/>
          </p:cNvCxnSpPr>
          <p:nvPr/>
        </p:nvCxnSpPr>
        <p:spPr>
          <a:xfrm>
            <a:off x="362197" y="3621975"/>
            <a:ext cx="10943112" cy="155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6953003" y="1294410"/>
            <a:ext cx="486888" cy="32479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145970" y="2584816"/>
            <a:ext cx="6097978" cy="1149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289994" y="214419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94" y="214419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166339" y="346520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39" y="3465207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38A982C-2D4C-4427-AFDB-BA08F568E2A4}"/>
              </a:ext>
            </a:extLst>
          </p:cNvPr>
          <p:cNvSpPr/>
          <p:nvPr/>
        </p:nvSpPr>
        <p:spPr>
          <a:xfrm>
            <a:off x="262643" y="2717965"/>
            <a:ext cx="2033649" cy="2033649"/>
          </a:xfrm>
          <a:prstGeom prst="arc">
            <a:avLst>
              <a:gd name="adj1" fmla="val 20206038"/>
              <a:gd name="adj2" fmla="val 56376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CF99EE3-CAA8-48F4-9BF9-4EE903D00157}"/>
              </a:ext>
            </a:extLst>
          </p:cNvPr>
          <p:cNvSpPr/>
          <p:nvPr/>
        </p:nvSpPr>
        <p:spPr>
          <a:xfrm>
            <a:off x="-322217" y="2144190"/>
            <a:ext cx="2955570" cy="2955570"/>
          </a:xfrm>
          <a:prstGeom prst="arc">
            <a:avLst>
              <a:gd name="adj1" fmla="val 20595927"/>
              <a:gd name="adj2" fmla="val 2126598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/>
              <p:nvPr/>
            </p:nvSpPr>
            <p:spPr>
              <a:xfrm>
                <a:off x="1831321" y="354566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C1324-DFA0-477A-B0A4-9941CAD0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21" y="3545668"/>
                <a:ext cx="185948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/>
              <p:nvPr/>
            </p:nvSpPr>
            <p:spPr>
              <a:xfrm>
                <a:off x="2340918" y="3211960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098E-2A62-4E5F-8138-DC836843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918" y="3211960"/>
                <a:ext cx="199349" cy="276999"/>
              </a:xfrm>
              <a:prstGeom prst="rect">
                <a:avLst/>
              </a:prstGeom>
              <a:blipFill>
                <a:blip r:embed="rId5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/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4F9AE3-E046-423A-82C3-956E1011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08" y="3236025"/>
                <a:ext cx="186269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18E64D74-12D9-41C1-BEE5-4B419C9F0FA0}"/>
              </a:ext>
            </a:extLst>
          </p:cNvPr>
          <p:cNvSpPr/>
          <p:nvPr/>
        </p:nvSpPr>
        <p:spPr>
          <a:xfrm>
            <a:off x="6726492" y="720823"/>
            <a:ext cx="1277494" cy="1277494"/>
          </a:xfrm>
          <a:prstGeom prst="arc">
            <a:avLst>
              <a:gd name="adj1" fmla="val 5516475"/>
              <a:gd name="adj2" fmla="val 973513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80314A-4652-4D2E-A0BF-E88B902C938E}"/>
              </a:ext>
            </a:extLst>
          </p:cNvPr>
          <p:cNvSpPr/>
          <p:nvPr/>
        </p:nvSpPr>
        <p:spPr>
          <a:xfrm>
            <a:off x="6314256" y="3917960"/>
            <a:ext cx="1277494" cy="1277494"/>
          </a:xfrm>
          <a:prstGeom prst="arc">
            <a:avLst>
              <a:gd name="adj1" fmla="val 11267107"/>
              <a:gd name="adj2" fmla="val 16681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/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1A94FB-EFF0-48CE-BEC6-E3832849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46" y="1558085"/>
                <a:ext cx="180947" cy="276999"/>
              </a:xfrm>
              <a:prstGeom prst="rect">
                <a:avLst/>
              </a:prstGeom>
              <a:blipFill>
                <a:blip r:embed="rId7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/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8485D1-4F37-4DD2-858B-7CB7BE69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67" y="4133648"/>
                <a:ext cx="1018420" cy="276999"/>
              </a:xfrm>
              <a:prstGeom prst="rect">
                <a:avLst/>
              </a:prstGeom>
              <a:blipFill>
                <a:blip r:embed="rId8"/>
                <a:stretch>
                  <a:fillRect l="-2994" r="-479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>
            <a:extLst>
              <a:ext uri="{FF2B5EF4-FFF2-40B4-BE49-F238E27FC236}">
                <a16:creationId xmlns:a16="http://schemas.microsoft.com/office/drawing/2014/main" id="{9C00EBAA-FB3D-4316-9608-B84048D2A615}"/>
              </a:ext>
            </a:extLst>
          </p:cNvPr>
          <p:cNvSpPr/>
          <p:nvPr/>
        </p:nvSpPr>
        <p:spPr>
          <a:xfrm>
            <a:off x="-400223" y="2048493"/>
            <a:ext cx="3304903" cy="3304903"/>
          </a:xfrm>
          <a:prstGeom prst="arc">
            <a:avLst>
              <a:gd name="adj1" fmla="val 20989709"/>
              <a:gd name="adj2" fmla="val 59145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/>
              <p:nvPr/>
            </p:nvSpPr>
            <p:spPr>
              <a:xfrm>
                <a:off x="2333263" y="3550276"/>
                <a:ext cx="61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0DE840-AC18-4321-AECE-88C8910F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3" y="3550276"/>
                <a:ext cx="619913" cy="276999"/>
              </a:xfrm>
              <a:prstGeom prst="rect">
                <a:avLst/>
              </a:prstGeom>
              <a:blipFill>
                <a:blip r:embed="rId9"/>
                <a:stretch>
                  <a:fillRect l="-4950" t="-2174" r="-128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8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C050C-BD26-42D0-8BEE-9A642EB2B5FD}"/>
              </a:ext>
            </a:extLst>
          </p:cNvPr>
          <p:cNvCxnSpPr>
            <a:cxnSpLocks/>
          </p:cNvCxnSpPr>
          <p:nvPr/>
        </p:nvCxnSpPr>
        <p:spPr>
          <a:xfrm flipV="1">
            <a:off x="1038687" y="95004"/>
            <a:ext cx="9453163" cy="6042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B89D0F-B9EB-443B-B377-AE9F6E43EB80}"/>
              </a:ext>
            </a:extLst>
          </p:cNvPr>
          <p:cNvCxnSpPr>
            <a:cxnSpLocks/>
          </p:cNvCxnSpPr>
          <p:nvPr/>
        </p:nvCxnSpPr>
        <p:spPr>
          <a:xfrm flipH="1">
            <a:off x="7004034" y="1768842"/>
            <a:ext cx="910011" cy="3877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4214E-ED09-4601-A285-A2BED3C63E09}"/>
              </a:ext>
            </a:extLst>
          </p:cNvPr>
          <p:cNvCxnSpPr>
            <a:cxnSpLocks/>
          </p:cNvCxnSpPr>
          <p:nvPr/>
        </p:nvCxnSpPr>
        <p:spPr>
          <a:xfrm flipH="1">
            <a:off x="1831323" y="3932808"/>
            <a:ext cx="5551916" cy="1717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/>
              <p:nvPr/>
            </p:nvSpPr>
            <p:spPr>
              <a:xfrm>
                <a:off x="7662083" y="2681139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700A3-0286-4146-B320-099D56AF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083" y="2681139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/>
              <p:nvPr/>
            </p:nvSpPr>
            <p:spPr>
              <a:xfrm>
                <a:off x="7236597" y="470568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80F36-1202-4843-AAB3-28D9DD981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97" y="470568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04224C-F9E6-4ADD-A162-A97A9B2A04FF}"/>
              </a:ext>
            </a:extLst>
          </p:cNvPr>
          <p:cNvCxnSpPr/>
          <p:nvPr/>
        </p:nvCxnSpPr>
        <p:spPr>
          <a:xfrm flipH="1">
            <a:off x="577049" y="5646198"/>
            <a:ext cx="104223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105356" y="3684824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94215" y="2337572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27724" y="3229976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27724" y="333206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46102" y="2333962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95469" y="383548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105357" y="2685377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EE40BB-43EB-43CA-91C6-536853CA2436}"/>
              </a:ext>
            </a:extLst>
          </p:cNvPr>
          <p:cNvCxnSpPr>
            <a:cxnSpLocks/>
          </p:cNvCxnSpPr>
          <p:nvPr/>
        </p:nvCxnSpPr>
        <p:spPr>
          <a:xfrm>
            <a:off x="3141872" y="2381250"/>
            <a:ext cx="0" cy="8487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8765E0E-B8F0-4840-B63D-1BF879E4C0B2}"/>
              </a:ext>
            </a:extLst>
          </p:cNvPr>
          <p:cNvCxnSpPr>
            <a:cxnSpLocks/>
          </p:cNvCxnSpPr>
          <p:nvPr/>
        </p:nvCxnSpPr>
        <p:spPr>
          <a:xfrm>
            <a:off x="2633966" y="2484120"/>
            <a:ext cx="0" cy="18364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13656C-6CEB-4E22-BBFC-2C9ECC78A79C}"/>
              </a:ext>
            </a:extLst>
          </p:cNvPr>
          <p:cNvCxnSpPr>
            <a:cxnSpLocks/>
          </p:cNvCxnSpPr>
          <p:nvPr/>
        </p:nvCxnSpPr>
        <p:spPr>
          <a:xfrm>
            <a:off x="2492915" y="2510790"/>
            <a:ext cx="0" cy="191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5304C26-3A02-4000-BF5C-A9508E523AAB}"/>
              </a:ext>
            </a:extLst>
          </p:cNvPr>
          <p:cNvCxnSpPr>
            <a:cxnSpLocks/>
          </p:cNvCxnSpPr>
          <p:nvPr/>
        </p:nvCxnSpPr>
        <p:spPr>
          <a:xfrm>
            <a:off x="1491531" y="2685377"/>
            <a:ext cx="0" cy="11970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9E29159-D50F-4AB5-9367-2140870AAD67}"/>
              </a:ext>
            </a:extLst>
          </p:cNvPr>
          <p:cNvCxnSpPr>
            <a:cxnSpLocks/>
          </p:cNvCxnSpPr>
          <p:nvPr/>
        </p:nvCxnSpPr>
        <p:spPr>
          <a:xfrm>
            <a:off x="3685645" y="3679930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F066156-5ECE-4C86-A3AD-3F454AC745B1}"/>
              </a:ext>
            </a:extLst>
          </p:cNvPr>
          <p:cNvCxnSpPr>
            <a:cxnSpLocks/>
          </p:cNvCxnSpPr>
          <p:nvPr/>
        </p:nvCxnSpPr>
        <p:spPr>
          <a:xfrm flipV="1">
            <a:off x="4074504" y="233267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87FDD6D-A1DE-4881-ABC9-D57CFB72A685}"/>
              </a:ext>
            </a:extLst>
          </p:cNvPr>
          <p:cNvCxnSpPr>
            <a:cxnSpLocks/>
          </p:cNvCxnSpPr>
          <p:nvPr/>
        </p:nvCxnSpPr>
        <p:spPr>
          <a:xfrm flipV="1">
            <a:off x="5208013" y="3225082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D21AB7-85E1-431C-B45F-A3F1BDE894D1}"/>
              </a:ext>
            </a:extLst>
          </p:cNvPr>
          <p:cNvCxnSpPr>
            <a:cxnSpLocks/>
          </p:cNvCxnSpPr>
          <p:nvPr/>
        </p:nvCxnSpPr>
        <p:spPr>
          <a:xfrm>
            <a:off x="5208013" y="332716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2450D6-B58A-4E5D-9562-47D1E89C2C58}"/>
              </a:ext>
            </a:extLst>
          </p:cNvPr>
          <p:cNvCxnSpPr>
            <a:cxnSpLocks/>
          </p:cNvCxnSpPr>
          <p:nvPr/>
        </p:nvCxnSpPr>
        <p:spPr>
          <a:xfrm flipV="1">
            <a:off x="5726391" y="2329068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EEAADE-4AC4-4A5C-B764-A52714EE9678}"/>
              </a:ext>
            </a:extLst>
          </p:cNvPr>
          <p:cNvCxnSpPr>
            <a:cxnSpLocks/>
          </p:cNvCxnSpPr>
          <p:nvPr/>
        </p:nvCxnSpPr>
        <p:spPr>
          <a:xfrm flipV="1">
            <a:off x="5075758" y="383058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167A55-620C-449B-ADF8-E7786F8A6912}"/>
              </a:ext>
            </a:extLst>
          </p:cNvPr>
          <p:cNvCxnSpPr>
            <a:cxnSpLocks/>
          </p:cNvCxnSpPr>
          <p:nvPr/>
        </p:nvCxnSpPr>
        <p:spPr>
          <a:xfrm flipH="1">
            <a:off x="3685646" y="268048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05655F-3449-4744-9BD4-3A68CBACC019}"/>
              </a:ext>
            </a:extLst>
          </p:cNvPr>
          <p:cNvCxnSpPr>
            <a:cxnSpLocks/>
          </p:cNvCxnSpPr>
          <p:nvPr/>
        </p:nvCxnSpPr>
        <p:spPr>
          <a:xfrm>
            <a:off x="5233414" y="4056960"/>
            <a:ext cx="125831" cy="10867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862C23-F66C-46DB-973D-D7B74CA13D25}"/>
              </a:ext>
            </a:extLst>
          </p:cNvPr>
          <p:cNvCxnSpPr>
            <a:cxnSpLocks/>
          </p:cNvCxnSpPr>
          <p:nvPr/>
        </p:nvCxnSpPr>
        <p:spPr>
          <a:xfrm flipV="1">
            <a:off x="4069137" y="3074490"/>
            <a:ext cx="1690532" cy="3171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E39E22A-90B8-4738-9268-8A94567F5F3D}"/>
              </a:ext>
            </a:extLst>
          </p:cNvPr>
          <p:cNvCxnSpPr>
            <a:cxnSpLocks/>
          </p:cNvCxnSpPr>
          <p:nvPr/>
        </p:nvCxnSpPr>
        <p:spPr>
          <a:xfrm flipV="1">
            <a:off x="3912479" y="3393884"/>
            <a:ext cx="159641" cy="41028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AB78B9-28C2-480B-96FC-FA36FA3733B4}"/>
              </a:ext>
            </a:extLst>
          </p:cNvPr>
          <p:cNvCxnSpPr>
            <a:cxnSpLocks/>
          </p:cNvCxnSpPr>
          <p:nvPr/>
        </p:nvCxnSpPr>
        <p:spPr>
          <a:xfrm>
            <a:off x="7444962" y="198151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286A99E-A95F-4548-9D0E-E4D74B4EB0B2}"/>
              </a:ext>
            </a:extLst>
          </p:cNvPr>
          <p:cNvCxnSpPr>
            <a:cxnSpLocks/>
          </p:cNvCxnSpPr>
          <p:nvPr/>
        </p:nvCxnSpPr>
        <p:spPr>
          <a:xfrm flipV="1">
            <a:off x="7833821" y="634259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B712911-198D-4626-8E79-34496E20F933}"/>
              </a:ext>
            </a:extLst>
          </p:cNvPr>
          <p:cNvCxnSpPr>
            <a:cxnSpLocks/>
          </p:cNvCxnSpPr>
          <p:nvPr/>
        </p:nvCxnSpPr>
        <p:spPr>
          <a:xfrm flipV="1">
            <a:off x="8967330" y="1526663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3AB6FE4-D41F-4C2B-A905-56236DA58B90}"/>
              </a:ext>
            </a:extLst>
          </p:cNvPr>
          <p:cNvCxnSpPr>
            <a:cxnSpLocks/>
          </p:cNvCxnSpPr>
          <p:nvPr/>
        </p:nvCxnSpPr>
        <p:spPr>
          <a:xfrm>
            <a:off x="8967330" y="1628750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B1C9AFA-1B0C-40C4-9FAF-6DECA38FC591}"/>
              </a:ext>
            </a:extLst>
          </p:cNvPr>
          <p:cNvCxnSpPr>
            <a:cxnSpLocks/>
          </p:cNvCxnSpPr>
          <p:nvPr/>
        </p:nvCxnSpPr>
        <p:spPr>
          <a:xfrm flipV="1">
            <a:off x="9485708" y="630649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A045FE-B5E1-4930-98C3-9EC8E9335180}"/>
              </a:ext>
            </a:extLst>
          </p:cNvPr>
          <p:cNvCxnSpPr>
            <a:cxnSpLocks/>
          </p:cNvCxnSpPr>
          <p:nvPr/>
        </p:nvCxnSpPr>
        <p:spPr>
          <a:xfrm flipV="1">
            <a:off x="8835075" y="2132170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7DDAC47-F562-41C6-9F5B-FACFC5783EE6}"/>
              </a:ext>
            </a:extLst>
          </p:cNvPr>
          <p:cNvCxnSpPr>
            <a:cxnSpLocks/>
          </p:cNvCxnSpPr>
          <p:nvPr/>
        </p:nvCxnSpPr>
        <p:spPr>
          <a:xfrm flipH="1">
            <a:off x="7444963" y="982064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CEA6A06-5521-43B8-A1E4-68D2D3B75669}"/>
              </a:ext>
            </a:extLst>
          </p:cNvPr>
          <p:cNvCxnSpPr>
            <a:cxnSpLocks/>
          </p:cNvCxnSpPr>
          <p:nvPr/>
        </p:nvCxnSpPr>
        <p:spPr>
          <a:xfrm>
            <a:off x="9476806" y="677937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08F3432-4B9C-4657-958D-BF03E5FB8431}"/>
              </a:ext>
            </a:extLst>
          </p:cNvPr>
          <p:cNvCxnSpPr>
            <a:cxnSpLocks/>
          </p:cNvCxnSpPr>
          <p:nvPr/>
        </p:nvCxnSpPr>
        <p:spPr>
          <a:xfrm>
            <a:off x="8973132" y="770868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04250FC-2F5B-435C-9D86-85EA34C10D29}"/>
              </a:ext>
            </a:extLst>
          </p:cNvPr>
          <p:cNvCxnSpPr>
            <a:cxnSpLocks/>
          </p:cNvCxnSpPr>
          <p:nvPr/>
        </p:nvCxnSpPr>
        <p:spPr>
          <a:xfrm>
            <a:off x="8832521" y="797372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CD660FA-0202-4596-B757-F28287F7EF15}"/>
              </a:ext>
            </a:extLst>
          </p:cNvPr>
          <p:cNvCxnSpPr>
            <a:cxnSpLocks/>
          </p:cNvCxnSpPr>
          <p:nvPr/>
        </p:nvCxnSpPr>
        <p:spPr>
          <a:xfrm>
            <a:off x="7831137" y="992400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37B8DC9-5EEA-487C-BAE4-C88E33025FCF}"/>
              </a:ext>
            </a:extLst>
          </p:cNvPr>
          <p:cNvCxnSpPr>
            <a:cxnSpLocks/>
          </p:cNvCxnSpPr>
          <p:nvPr/>
        </p:nvCxnSpPr>
        <p:spPr>
          <a:xfrm>
            <a:off x="8970643" y="1632286"/>
            <a:ext cx="0" cy="700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E1486B8-47A5-4112-9AA5-6F91FC0A26E5}"/>
              </a:ext>
            </a:extLst>
          </p:cNvPr>
          <p:cNvCxnSpPr>
            <a:cxnSpLocks/>
          </p:cNvCxnSpPr>
          <p:nvPr/>
        </p:nvCxnSpPr>
        <p:spPr>
          <a:xfrm>
            <a:off x="8967330" y="2333140"/>
            <a:ext cx="172554" cy="14902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3DBADF8-297B-4992-BFD0-013F0EFCC79D}"/>
              </a:ext>
            </a:extLst>
          </p:cNvPr>
          <p:cNvCxnSpPr>
            <a:cxnSpLocks/>
          </p:cNvCxnSpPr>
          <p:nvPr/>
        </p:nvCxnSpPr>
        <p:spPr>
          <a:xfrm flipV="1">
            <a:off x="7828454" y="1376071"/>
            <a:ext cx="1690532" cy="31718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D6129EB-C234-4E16-829E-E7A7BE2AB8B8}"/>
              </a:ext>
            </a:extLst>
          </p:cNvPr>
          <p:cNvCxnSpPr>
            <a:cxnSpLocks/>
          </p:cNvCxnSpPr>
          <p:nvPr/>
        </p:nvCxnSpPr>
        <p:spPr>
          <a:xfrm flipV="1">
            <a:off x="7666097" y="1690086"/>
            <a:ext cx="162357" cy="41726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D7528C2-98A7-4D13-807A-5815C127DCF3}"/>
              </a:ext>
            </a:extLst>
          </p:cNvPr>
          <p:cNvCxnSpPr>
            <a:cxnSpLocks/>
          </p:cNvCxnSpPr>
          <p:nvPr/>
        </p:nvCxnSpPr>
        <p:spPr>
          <a:xfrm>
            <a:off x="5724356" y="2385816"/>
            <a:ext cx="0" cy="8487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BE6F9A8-52E0-4DBA-8C9C-A78E95840081}"/>
              </a:ext>
            </a:extLst>
          </p:cNvPr>
          <p:cNvCxnSpPr>
            <a:cxnSpLocks/>
          </p:cNvCxnSpPr>
          <p:nvPr/>
        </p:nvCxnSpPr>
        <p:spPr>
          <a:xfrm>
            <a:off x="5216450" y="2488686"/>
            <a:ext cx="0" cy="17975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D4C2541-9021-451D-A21B-0DC9F280EDF6}"/>
              </a:ext>
            </a:extLst>
          </p:cNvPr>
          <p:cNvCxnSpPr>
            <a:cxnSpLocks/>
          </p:cNvCxnSpPr>
          <p:nvPr/>
        </p:nvCxnSpPr>
        <p:spPr>
          <a:xfrm>
            <a:off x="5075399" y="2515356"/>
            <a:ext cx="0" cy="1914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5040988-E895-4C22-8C52-C52C83F099A4}"/>
              </a:ext>
            </a:extLst>
          </p:cNvPr>
          <p:cNvCxnSpPr>
            <a:cxnSpLocks/>
          </p:cNvCxnSpPr>
          <p:nvPr/>
        </p:nvCxnSpPr>
        <p:spPr>
          <a:xfrm>
            <a:off x="4074015" y="2689943"/>
            <a:ext cx="0" cy="11970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E58F058-B3B2-49FE-93FE-F045565BF2CF}"/>
              </a:ext>
            </a:extLst>
          </p:cNvPr>
          <p:cNvCxnSpPr>
            <a:cxnSpLocks/>
          </p:cNvCxnSpPr>
          <p:nvPr/>
        </p:nvCxnSpPr>
        <p:spPr>
          <a:xfrm>
            <a:off x="6214549" y="2802205"/>
            <a:ext cx="0" cy="72077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F329BDD4-6814-4D30-AD02-954B9621F93B}"/>
              </a:ext>
            </a:extLst>
          </p:cNvPr>
          <p:cNvSpPr/>
          <p:nvPr/>
        </p:nvSpPr>
        <p:spPr>
          <a:xfrm>
            <a:off x="6261877" y="2806700"/>
            <a:ext cx="93791" cy="7137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0F300F-DDDA-41A1-8B73-9A670179449A}"/>
                  </a:ext>
                </a:extLst>
              </p:cNvPr>
              <p:cNvSpPr txBox="1"/>
              <p:nvPr/>
            </p:nvSpPr>
            <p:spPr>
              <a:xfrm>
                <a:off x="6432333" y="2995281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0F300F-DDDA-41A1-8B73-9A6701794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33" y="2995281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734272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2083400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7829011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178139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015352" y="3253839"/>
            <a:ext cx="872524" cy="17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015352" y="3429000"/>
            <a:ext cx="852962" cy="28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2083400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389686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178139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015352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30" y="330534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75" y="34010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0000" t="-2857" r="-5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42" y="3282481"/>
                <a:ext cx="200889" cy="276999"/>
              </a:xfrm>
              <a:prstGeom prst="rect">
                <a:avLst/>
              </a:prstGeom>
              <a:blipFill>
                <a:blip r:embed="rId4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15" y="2399968"/>
                <a:ext cx="241733" cy="216085"/>
              </a:xfrm>
              <a:prstGeom prst="rect">
                <a:avLst/>
              </a:prstGeom>
              <a:blipFill>
                <a:blip r:embed="rId6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629046"/>
                <a:ext cx="241733" cy="216085"/>
              </a:xfrm>
              <a:prstGeom prst="rect">
                <a:avLst/>
              </a:prstGeom>
              <a:blipFill>
                <a:blip r:embed="rId7"/>
                <a:stretch>
                  <a:fillRect l="-12821" t="-2778" r="-5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092" y="2407290"/>
                <a:ext cx="232884" cy="219612"/>
              </a:xfrm>
              <a:prstGeom prst="rect">
                <a:avLst/>
              </a:prstGeom>
              <a:blipFill>
                <a:blip r:embed="rId8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650" y="4324127"/>
                <a:ext cx="232884" cy="226665"/>
              </a:xfrm>
              <a:prstGeom prst="rect">
                <a:avLst/>
              </a:prstGeom>
              <a:blipFill>
                <a:blip r:embed="rId9"/>
                <a:stretch>
                  <a:fillRect l="-10256" t="-2632" r="-256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41" y="2394724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79" y="2377792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97" y="4363150"/>
                <a:ext cx="232884" cy="226665"/>
              </a:xfrm>
              <a:prstGeom prst="rect">
                <a:avLst/>
              </a:prstGeom>
              <a:blipFill>
                <a:blip r:embed="rId11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36" y="4420642"/>
                <a:ext cx="232884" cy="226665"/>
              </a:xfrm>
              <a:prstGeom prst="rect">
                <a:avLst/>
              </a:prstGeom>
              <a:blipFill>
                <a:blip r:embed="rId12"/>
                <a:stretch>
                  <a:fillRect l="-13158" t="-2703" r="-26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/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E4854E-0F55-411E-BBC6-44691067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39" y="2524214"/>
                <a:ext cx="241733" cy="226665"/>
              </a:xfrm>
              <a:prstGeom prst="rect">
                <a:avLst/>
              </a:prstGeom>
              <a:blipFill>
                <a:blip r:embed="rId13"/>
                <a:stretch>
                  <a:fillRect l="-12500" t="-2703" r="-25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/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F3CB6B-F530-439B-9DC9-B1799664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09" y="2568039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52" y="2548484"/>
                <a:ext cx="241733" cy="226665"/>
              </a:xfrm>
              <a:prstGeom prst="rect">
                <a:avLst/>
              </a:prstGeom>
              <a:blipFill>
                <a:blip r:embed="rId14"/>
                <a:stretch>
                  <a:fillRect l="-10000" t="-2703"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FC162D6-F70E-4C3F-AD70-46F4C251E4FF}"/>
              </a:ext>
            </a:extLst>
          </p:cNvPr>
          <p:cNvSpPr/>
          <p:nvPr/>
        </p:nvSpPr>
        <p:spPr>
          <a:xfrm>
            <a:off x="2065587" y="2718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72AF2C-E2F3-4D3C-8740-48AC0031E92C}"/>
              </a:ext>
            </a:extLst>
          </p:cNvPr>
          <p:cNvSpPr/>
          <p:nvPr/>
        </p:nvSpPr>
        <p:spPr>
          <a:xfrm>
            <a:off x="3367922" y="48222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CD7288-59C7-45D8-824A-87EC53ABD2C4}"/>
              </a:ext>
            </a:extLst>
          </p:cNvPr>
          <p:cNvSpPr/>
          <p:nvPr/>
        </p:nvSpPr>
        <p:spPr>
          <a:xfrm>
            <a:off x="5329525" y="2705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641DAE-EB87-492F-A6D1-8580680615EE}"/>
              </a:ext>
            </a:extLst>
          </p:cNvPr>
          <p:cNvSpPr/>
          <p:nvPr/>
        </p:nvSpPr>
        <p:spPr>
          <a:xfrm>
            <a:off x="6189596" y="2548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8162388" y="2714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8992491" y="34209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9887876" y="2369128"/>
            <a:ext cx="206376" cy="8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BC198-3C84-4A59-9D1B-E546410A2D9F}"/>
              </a:ext>
            </a:extLst>
          </p:cNvPr>
          <p:cNvCxnSpPr>
            <a:cxnSpLocks/>
          </p:cNvCxnSpPr>
          <p:nvPr/>
        </p:nvCxnSpPr>
        <p:spPr>
          <a:xfrm flipV="1">
            <a:off x="9484425" y="3705105"/>
            <a:ext cx="383889" cy="114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2660260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2734889" y="23395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4182628" y="32319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3801689" y="2557711"/>
            <a:ext cx="709017" cy="14835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96" y="3359682"/>
                <a:ext cx="339452" cy="248851"/>
              </a:xfrm>
              <a:prstGeom prst="rect">
                <a:avLst/>
              </a:prstGeom>
              <a:blipFill>
                <a:blip r:embed="rId2"/>
                <a:stretch>
                  <a:fillRect l="-7143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8" y="3093934"/>
                <a:ext cx="327141" cy="553998"/>
              </a:xfrm>
              <a:prstGeom prst="rect">
                <a:avLst/>
              </a:prstGeom>
              <a:blipFill>
                <a:blip r:embed="rId3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90" y="2301626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4" y="4188479"/>
                <a:ext cx="330603" cy="260969"/>
              </a:xfrm>
              <a:prstGeom prst="rect">
                <a:avLst/>
              </a:prstGeom>
              <a:blipFill>
                <a:blip r:embed="rId5"/>
                <a:stretch>
                  <a:fillRect l="-740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/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D1D82E-3FB5-4E36-A189-FA6A1634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58" y="44802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A517C5-78A5-414B-A632-8769F4401819}"/>
              </a:ext>
            </a:extLst>
          </p:cNvPr>
          <p:cNvSpPr/>
          <p:nvPr/>
        </p:nvSpPr>
        <p:spPr>
          <a:xfrm>
            <a:off x="4021367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EFB1B-0C86-48AB-B0B5-4CD75BB54AB4}"/>
              </a:ext>
            </a:extLst>
          </p:cNvPr>
          <p:cNvSpPr/>
          <p:nvPr/>
        </p:nvSpPr>
        <p:spPr>
          <a:xfrm>
            <a:off x="4159767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4CAC80-7993-4C3A-A0D2-CBFBB858F062}"/>
              </a:ext>
            </a:extLst>
          </p:cNvPr>
          <p:cNvCxnSpPr>
            <a:cxnSpLocks/>
          </p:cNvCxnSpPr>
          <p:nvPr/>
        </p:nvCxnSpPr>
        <p:spPr>
          <a:xfrm flipV="1">
            <a:off x="4701006" y="23358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8A316F-AF7E-413A-9E25-06E250543455}"/>
              </a:ext>
            </a:extLst>
          </p:cNvPr>
          <p:cNvCxnSpPr>
            <a:cxnSpLocks/>
          </p:cNvCxnSpPr>
          <p:nvPr/>
        </p:nvCxnSpPr>
        <p:spPr>
          <a:xfrm>
            <a:off x="3204932" y="2668417"/>
            <a:ext cx="843689" cy="17585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5C6C8-36EA-4BF3-A3B1-C2F1529ED432}"/>
              </a:ext>
            </a:extLst>
          </p:cNvPr>
          <p:cNvCxnSpPr>
            <a:cxnSpLocks/>
          </p:cNvCxnSpPr>
          <p:nvPr/>
        </p:nvCxnSpPr>
        <p:spPr>
          <a:xfrm flipH="1">
            <a:off x="2660260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1719A-A87A-42DA-ADC0-07336A2BDC09}"/>
              </a:ext>
            </a:extLst>
          </p:cNvPr>
          <p:cNvCxnSpPr>
            <a:cxnSpLocks/>
          </p:cNvCxnSpPr>
          <p:nvPr/>
        </p:nvCxnSpPr>
        <p:spPr>
          <a:xfrm>
            <a:off x="504118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52EB8E-AA18-4F20-9DA6-C807AA7C3738}"/>
              </a:ext>
            </a:extLst>
          </p:cNvPr>
          <p:cNvCxnSpPr>
            <a:cxnSpLocks/>
          </p:cNvCxnSpPr>
          <p:nvPr/>
        </p:nvCxnSpPr>
        <p:spPr>
          <a:xfrm flipH="1">
            <a:off x="6504178" y="2476789"/>
            <a:ext cx="103644" cy="18754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/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ACC913-1AFF-404E-8EE2-C84DC93B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2" y="3414123"/>
                <a:ext cx="339452" cy="248851"/>
              </a:xfrm>
              <a:prstGeom prst="rect">
                <a:avLst/>
              </a:prstGeom>
              <a:blipFill>
                <a:blip r:embed="rId7"/>
                <a:stretch>
                  <a:fillRect l="-892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/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94EE26D-6658-4457-8D10-40B1D4C5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48" y="2908708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7021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/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DEFDC5-BF7B-4B9C-91DC-4E92D0E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72" y="2299500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/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30888-4CA2-4F9D-9C0D-703F1527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75" y="417881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/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55959E-5B9E-4CAC-AB8C-79C77382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59" y="4409175"/>
                <a:ext cx="339452" cy="260969"/>
              </a:xfrm>
              <a:prstGeom prst="rect">
                <a:avLst/>
              </a:prstGeom>
              <a:blipFill>
                <a:blip r:embed="rId10"/>
                <a:stretch>
                  <a:fillRect l="-7143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CF405E5-3488-4256-9D55-C94C34CFD00E}"/>
              </a:ext>
            </a:extLst>
          </p:cNvPr>
          <p:cNvSpPr/>
          <p:nvPr/>
        </p:nvSpPr>
        <p:spPr>
          <a:xfrm>
            <a:off x="6402295" y="44054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E971DBC-9EF7-4769-A8D3-29E67C375A30}"/>
              </a:ext>
            </a:extLst>
          </p:cNvPr>
          <p:cNvSpPr/>
          <p:nvPr/>
        </p:nvSpPr>
        <p:spPr>
          <a:xfrm>
            <a:off x="6540695" y="33259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ECA130-5199-47FD-992B-0CEA966CC71F}"/>
              </a:ext>
            </a:extLst>
          </p:cNvPr>
          <p:cNvCxnSpPr>
            <a:cxnSpLocks/>
          </p:cNvCxnSpPr>
          <p:nvPr/>
        </p:nvCxnSpPr>
        <p:spPr>
          <a:xfrm flipH="1">
            <a:off x="504118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02D5A5-3020-433E-B47D-81B32FA0D7B5}"/>
              </a:ext>
            </a:extLst>
          </p:cNvPr>
          <p:cNvCxnSpPr>
            <a:cxnSpLocks/>
          </p:cNvCxnSpPr>
          <p:nvPr/>
        </p:nvCxnSpPr>
        <p:spPr>
          <a:xfrm flipH="1">
            <a:off x="6422548" y="2491428"/>
            <a:ext cx="106015" cy="1918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C4D05F-AFB9-4C6F-868F-D16D9C5123ED}"/>
              </a:ext>
            </a:extLst>
          </p:cNvPr>
          <p:cNvCxnSpPr>
            <a:cxnSpLocks/>
          </p:cNvCxnSpPr>
          <p:nvPr/>
        </p:nvCxnSpPr>
        <p:spPr>
          <a:xfrm>
            <a:off x="7383528" y="36867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0E2B1C-39F7-45A3-8178-55D2D218FCEA}"/>
              </a:ext>
            </a:extLst>
          </p:cNvPr>
          <p:cNvCxnSpPr>
            <a:cxnSpLocks/>
          </p:cNvCxnSpPr>
          <p:nvPr/>
        </p:nvCxnSpPr>
        <p:spPr>
          <a:xfrm flipH="1">
            <a:off x="7383528" y="27516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EA681E5-05DA-48E2-8BD0-255D78AD6C41}"/>
              </a:ext>
            </a:extLst>
          </p:cNvPr>
          <p:cNvCxnSpPr>
            <a:cxnSpLocks/>
          </p:cNvCxnSpPr>
          <p:nvPr/>
        </p:nvCxnSpPr>
        <p:spPr>
          <a:xfrm flipH="1">
            <a:off x="8771889" y="2476789"/>
            <a:ext cx="244220" cy="19512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12CECF-3708-41D1-924F-44FA101AA487}"/>
              </a:ext>
            </a:extLst>
          </p:cNvPr>
          <p:cNvCxnSpPr>
            <a:cxnSpLocks/>
          </p:cNvCxnSpPr>
          <p:nvPr/>
        </p:nvCxnSpPr>
        <p:spPr>
          <a:xfrm>
            <a:off x="9692168" y="3686081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190CC0-B613-4A4B-A1BB-45953FC4B06F}"/>
              </a:ext>
            </a:extLst>
          </p:cNvPr>
          <p:cNvCxnSpPr>
            <a:cxnSpLocks/>
          </p:cNvCxnSpPr>
          <p:nvPr/>
        </p:nvCxnSpPr>
        <p:spPr>
          <a:xfrm flipH="1">
            <a:off x="10731998" y="3370933"/>
            <a:ext cx="463827" cy="8663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/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81A3A-3A2A-4A78-9946-DA0CA91E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72" y="4436873"/>
                <a:ext cx="299377" cy="248851"/>
              </a:xfrm>
              <a:prstGeom prst="rect">
                <a:avLst/>
              </a:prstGeom>
              <a:blipFill>
                <a:blip r:embed="rId11"/>
                <a:stretch>
                  <a:fillRect l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/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F6C584-33A6-40DC-9FFF-688EF9E9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134" y="3652369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/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278762-0D2A-4437-BE92-170860B1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113" y="3370933"/>
                <a:ext cx="290528" cy="257443"/>
              </a:xfrm>
              <a:prstGeom prst="rect">
                <a:avLst/>
              </a:prstGeom>
              <a:blipFill>
                <a:blip r:embed="rId13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/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CA052-6DBE-49C4-AC9B-A03BB28B3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94" y="4070851"/>
                <a:ext cx="290528" cy="260969"/>
              </a:xfrm>
              <a:prstGeom prst="rect">
                <a:avLst/>
              </a:prstGeom>
              <a:blipFill>
                <a:blip r:embed="rId14"/>
                <a:stretch>
                  <a:fillRect l="-1041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/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7AD3F47-B992-48B3-99FA-8172946D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46" y="3130313"/>
                <a:ext cx="299377" cy="260969"/>
              </a:xfrm>
              <a:prstGeom prst="rect">
                <a:avLst/>
              </a:prstGeom>
              <a:blipFill>
                <a:blip r:embed="rId15"/>
                <a:stretch>
                  <a:fillRect l="-102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0E205CBA-8C4B-4D84-8B4C-AB072B2F23D4}"/>
              </a:ext>
            </a:extLst>
          </p:cNvPr>
          <p:cNvSpPr/>
          <p:nvPr/>
        </p:nvSpPr>
        <p:spPr>
          <a:xfrm>
            <a:off x="11053275" y="44048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9691976-AB2A-4A2B-BACE-1B51CFBD1703}"/>
              </a:ext>
            </a:extLst>
          </p:cNvPr>
          <p:cNvSpPr/>
          <p:nvPr/>
        </p:nvSpPr>
        <p:spPr>
          <a:xfrm>
            <a:off x="11191675" y="33253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8EF186-6BD6-4E9A-89E2-DCFBC9733710}"/>
              </a:ext>
            </a:extLst>
          </p:cNvPr>
          <p:cNvCxnSpPr>
            <a:cxnSpLocks/>
          </p:cNvCxnSpPr>
          <p:nvPr/>
        </p:nvCxnSpPr>
        <p:spPr>
          <a:xfrm flipH="1">
            <a:off x="9692168" y="2750944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4B5AFC-DF20-4A39-9052-EBA4E2EBA3D0}"/>
              </a:ext>
            </a:extLst>
          </p:cNvPr>
          <p:cNvCxnSpPr>
            <a:cxnSpLocks/>
          </p:cNvCxnSpPr>
          <p:nvPr/>
        </p:nvCxnSpPr>
        <p:spPr>
          <a:xfrm flipH="1">
            <a:off x="11076973" y="3611661"/>
            <a:ext cx="436128" cy="814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61DB33-EB2F-4A2D-865A-E57D4A9355B4}"/>
              </a:ext>
            </a:extLst>
          </p:cNvPr>
          <p:cNvCxnSpPr>
            <a:cxnSpLocks/>
          </p:cNvCxnSpPr>
          <p:nvPr/>
        </p:nvCxnSpPr>
        <p:spPr>
          <a:xfrm flipV="1">
            <a:off x="5115817" y="2336373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46B89-A362-4436-8ED4-56C8662F6785}"/>
              </a:ext>
            </a:extLst>
          </p:cNvPr>
          <p:cNvCxnSpPr>
            <a:cxnSpLocks/>
          </p:cNvCxnSpPr>
          <p:nvPr/>
        </p:nvCxnSpPr>
        <p:spPr>
          <a:xfrm flipV="1">
            <a:off x="6563556" y="32287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5112EA-0BDB-4250-B73F-53ACDDF8D942}"/>
              </a:ext>
            </a:extLst>
          </p:cNvPr>
          <p:cNvCxnSpPr>
            <a:cxnSpLocks/>
          </p:cNvCxnSpPr>
          <p:nvPr/>
        </p:nvCxnSpPr>
        <p:spPr>
          <a:xfrm flipV="1">
            <a:off x="7081934" y="23327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43B6A6F-D85A-4754-85CF-C5F98D177410}"/>
              </a:ext>
            </a:extLst>
          </p:cNvPr>
          <p:cNvCxnSpPr>
            <a:cxnSpLocks/>
          </p:cNvCxnSpPr>
          <p:nvPr/>
        </p:nvCxnSpPr>
        <p:spPr>
          <a:xfrm flipV="1">
            <a:off x="7460431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1C6225-F942-4CCD-BC3F-52726245A144}"/>
              </a:ext>
            </a:extLst>
          </p:cNvPr>
          <p:cNvCxnSpPr>
            <a:cxnSpLocks/>
          </p:cNvCxnSpPr>
          <p:nvPr/>
        </p:nvCxnSpPr>
        <p:spPr>
          <a:xfrm flipV="1">
            <a:off x="8908170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A0EA29-1AC9-4C09-B930-219F2FFEBE99}"/>
              </a:ext>
            </a:extLst>
          </p:cNvPr>
          <p:cNvCxnSpPr>
            <a:cxnSpLocks/>
          </p:cNvCxnSpPr>
          <p:nvPr/>
        </p:nvCxnSpPr>
        <p:spPr>
          <a:xfrm flipV="1">
            <a:off x="9426548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C642C56-7FEB-40B7-9A68-8129ED992CDD}"/>
              </a:ext>
            </a:extLst>
          </p:cNvPr>
          <p:cNvCxnSpPr>
            <a:cxnSpLocks/>
          </p:cNvCxnSpPr>
          <p:nvPr/>
        </p:nvCxnSpPr>
        <p:spPr>
          <a:xfrm flipV="1">
            <a:off x="9766622" y="2334941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F125C93-275E-4BDF-85AF-9B09B3E0D1DA}"/>
              </a:ext>
            </a:extLst>
          </p:cNvPr>
          <p:cNvCxnSpPr>
            <a:cxnSpLocks/>
          </p:cNvCxnSpPr>
          <p:nvPr/>
        </p:nvCxnSpPr>
        <p:spPr>
          <a:xfrm flipV="1">
            <a:off x="11214361" y="322734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1A36DC5-9BA9-4358-AFD4-0A369ED6E47D}"/>
              </a:ext>
            </a:extLst>
          </p:cNvPr>
          <p:cNvCxnSpPr>
            <a:cxnSpLocks/>
          </p:cNvCxnSpPr>
          <p:nvPr/>
        </p:nvCxnSpPr>
        <p:spPr>
          <a:xfrm flipV="1">
            <a:off x="11732739" y="233133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45533" y="36790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0162" y="2331807"/>
            <a:ext cx="2179494" cy="41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1867901" y="32242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1867901" y="33262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/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F8AA607-EF8E-4AFC-AD9B-85625DC4E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9" y="3351982"/>
                <a:ext cx="339452" cy="248851"/>
              </a:xfrm>
              <a:prstGeom prst="rect">
                <a:avLst/>
              </a:prstGeom>
              <a:blipFill>
                <a:blip r:embed="rId16"/>
                <a:stretch>
                  <a:fillRect l="-714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/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CE6E38-0369-4C7E-A989-BC4D961E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43" y="3227063"/>
                <a:ext cx="327141" cy="553998"/>
              </a:xfrm>
              <a:prstGeom prst="rect">
                <a:avLst/>
              </a:prstGeom>
              <a:blipFill>
                <a:blip r:embed="rId17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/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EFEE63C-7B29-4EE0-9750-EBFF0A34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71" y="2363721"/>
                <a:ext cx="330603" cy="257443"/>
              </a:xfrm>
              <a:prstGeom prst="rect">
                <a:avLst/>
              </a:prstGeom>
              <a:blipFill>
                <a:blip r:embed="rId4"/>
                <a:stretch>
                  <a:fillRect l="-92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/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C1113C-1E08-432E-8D7C-02A258F30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37" y="4180779"/>
                <a:ext cx="330603" cy="260969"/>
              </a:xfrm>
              <a:prstGeom prst="rect">
                <a:avLst/>
              </a:prstGeom>
              <a:blipFill>
                <a:blip r:embed="rId9"/>
                <a:stretch>
                  <a:fillRect l="-7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/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130AD11-1EBB-4355-B1AE-0C1AA1CA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1" y="4472550"/>
                <a:ext cx="339452" cy="260969"/>
              </a:xfrm>
              <a:prstGeom prst="rect">
                <a:avLst/>
              </a:prstGeom>
              <a:blipFill>
                <a:blip r:embed="rId6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76CED162-E3EB-4AD2-A948-D0B429A82098}"/>
              </a:ext>
            </a:extLst>
          </p:cNvPr>
          <p:cNvSpPr/>
          <p:nvPr/>
        </p:nvSpPr>
        <p:spPr>
          <a:xfrm>
            <a:off x="1706640" y="43977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19BDC2-6A5E-4451-B829-F2F5A204C0FE}"/>
              </a:ext>
            </a:extLst>
          </p:cNvPr>
          <p:cNvSpPr/>
          <p:nvPr/>
        </p:nvSpPr>
        <p:spPr>
          <a:xfrm>
            <a:off x="1845040" y="33182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2386279" y="23281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1735646" y="38297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658A986-E50F-4510-B583-952B71CD22C4}"/>
              </a:ext>
            </a:extLst>
          </p:cNvPr>
          <p:cNvCxnSpPr>
            <a:cxnSpLocks/>
          </p:cNvCxnSpPr>
          <p:nvPr/>
        </p:nvCxnSpPr>
        <p:spPr>
          <a:xfrm>
            <a:off x="422197" y="2743922"/>
            <a:ext cx="1311697" cy="1675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45533" y="2743922"/>
            <a:ext cx="74629" cy="94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AD5AD33-85F8-4337-A169-5816914B8321}"/>
              </a:ext>
            </a:extLst>
          </p:cNvPr>
          <p:cNvCxnSpPr>
            <a:cxnSpLocks/>
          </p:cNvCxnSpPr>
          <p:nvPr/>
        </p:nvCxnSpPr>
        <p:spPr>
          <a:xfrm>
            <a:off x="1286740" y="2588516"/>
            <a:ext cx="1045527" cy="13354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107729-0907-43FD-8046-50CB056C0B40}"/>
              </a:ext>
            </a:extLst>
          </p:cNvPr>
          <p:cNvCxnSpPr>
            <a:cxnSpLocks/>
          </p:cNvCxnSpPr>
          <p:nvPr/>
        </p:nvCxnSpPr>
        <p:spPr>
          <a:xfrm>
            <a:off x="4175630" y="333708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BDE2C7-A7C5-427C-BFCA-1D5F98255906}"/>
              </a:ext>
            </a:extLst>
          </p:cNvPr>
          <p:cNvCxnSpPr>
            <a:cxnSpLocks/>
          </p:cNvCxnSpPr>
          <p:nvPr/>
        </p:nvCxnSpPr>
        <p:spPr>
          <a:xfrm flipV="1">
            <a:off x="4043375" y="384050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BC297C6-5A7C-473D-A88A-A47E5E17728A}"/>
              </a:ext>
            </a:extLst>
          </p:cNvPr>
          <p:cNvCxnSpPr>
            <a:cxnSpLocks/>
          </p:cNvCxnSpPr>
          <p:nvPr/>
        </p:nvCxnSpPr>
        <p:spPr>
          <a:xfrm>
            <a:off x="6566827" y="3336003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2F1225-9CC2-47FF-B6F1-D8C49150CE7C}"/>
              </a:ext>
            </a:extLst>
          </p:cNvPr>
          <p:cNvCxnSpPr>
            <a:cxnSpLocks/>
          </p:cNvCxnSpPr>
          <p:nvPr/>
        </p:nvCxnSpPr>
        <p:spPr>
          <a:xfrm flipV="1">
            <a:off x="6434572" y="3839423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7135E7-3CF2-4A74-AD7C-0476FA2E8F72}"/>
              </a:ext>
            </a:extLst>
          </p:cNvPr>
          <p:cNvCxnSpPr>
            <a:cxnSpLocks/>
          </p:cNvCxnSpPr>
          <p:nvPr/>
        </p:nvCxnSpPr>
        <p:spPr>
          <a:xfrm>
            <a:off x="8902643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AB160C-0AC7-4B3E-B805-AEC3519623F7}"/>
              </a:ext>
            </a:extLst>
          </p:cNvPr>
          <p:cNvCxnSpPr>
            <a:cxnSpLocks/>
          </p:cNvCxnSpPr>
          <p:nvPr/>
        </p:nvCxnSpPr>
        <p:spPr>
          <a:xfrm flipV="1">
            <a:off x="8770388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97641E-DAA3-4DBA-AE0F-E65A9EA0EF02}"/>
              </a:ext>
            </a:extLst>
          </p:cNvPr>
          <p:cNvCxnSpPr>
            <a:cxnSpLocks/>
          </p:cNvCxnSpPr>
          <p:nvPr/>
        </p:nvCxnSpPr>
        <p:spPr>
          <a:xfrm>
            <a:off x="11208389" y="3333319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2A47B7-3661-48ED-A4AE-2FFD61C38A9E}"/>
              </a:ext>
            </a:extLst>
          </p:cNvPr>
          <p:cNvCxnSpPr>
            <a:cxnSpLocks/>
          </p:cNvCxnSpPr>
          <p:nvPr/>
        </p:nvCxnSpPr>
        <p:spPr>
          <a:xfrm flipV="1">
            <a:off x="11076134" y="3836739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078723" y="2610626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467582" y="126337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02FCDA-4A18-4BD3-BBE7-100458484F35}"/>
              </a:ext>
            </a:extLst>
          </p:cNvPr>
          <p:cNvCxnSpPr>
            <a:cxnSpLocks/>
          </p:cNvCxnSpPr>
          <p:nvPr/>
        </p:nvCxnSpPr>
        <p:spPr>
          <a:xfrm flipV="1">
            <a:off x="2601091" y="2155778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601091" y="2257865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FBE490-2958-46D9-B45D-AEC27628C7D7}"/>
              </a:ext>
            </a:extLst>
          </p:cNvPr>
          <p:cNvCxnSpPr>
            <a:cxnSpLocks/>
          </p:cNvCxnSpPr>
          <p:nvPr/>
        </p:nvCxnSpPr>
        <p:spPr>
          <a:xfrm flipV="1">
            <a:off x="3119469" y="1259764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468836" y="2761285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078724" y="1611179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A895D9-D0CD-4269-BB7D-C41741FA7B18}"/>
              </a:ext>
            </a:extLst>
          </p:cNvPr>
          <p:cNvCxnSpPr>
            <a:cxnSpLocks/>
          </p:cNvCxnSpPr>
          <p:nvPr/>
        </p:nvCxnSpPr>
        <p:spPr>
          <a:xfrm>
            <a:off x="1071633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0F05D5-9B65-46FC-A50D-39EE2353A1A1}"/>
              </a:ext>
            </a:extLst>
          </p:cNvPr>
          <p:cNvCxnSpPr>
            <a:cxnSpLocks/>
          </p:cNvCxnSpPr>
          <p:nvPr/>
        </p:nvCxnSpPr>
        <p:spPr>
          <a:xfrm flipV="1">
            <a:off x="2594001" y="455011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594001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24938-B586-4D2A-AF96-E531BBA0B98F}"/>
              </a:ext>
            </a:extLst>
          </p:cNvPr>
          <p:cNvCxnSpPr>
            <a:cxnSpLocks/>
          </p:cNvCxnSpPr>
          <p:nvPr/>
        </p:nvCxnSpPr>
        <p:spPr>
          <a:xfrm flipV="1">
            <a:off x="3112379" y="365409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461746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464898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5735AD-26C8-4CCA-B6CA-0AF695E9E2C6}"/>
              </a:ext>
            </a:extLst>
          </p:cNvPr>
          <p:cNvCxnSpPr>
            <a:cxnSpLocks/>
          </p:cNvCxnSpPr>
          <p:nvPr/>
        </p:nvCxnSpPr>
        <p:spPr>
          <a:xfrm flipH="1">
            <a:off x="1076040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F451181-1753-4858-B575-6DF9CF61D363}"/>
              </a:ext>
            </a:extLst>
          </p:cNvPr>
          <p:cNvCxnSpPr>
            <a:cxnSpLocks/>
          </p:cNvCxnSpPr>
          <p:nvPr/>
        </p:nvCxnSpPr>
        <p:spPr>
          <a:xfrm>
            <a:off x="5272263" y="261625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7638A31-03AA-468B-8856-68877C47BF3A}"/>
              </a:ext>
            </a:extLst>
          </p:cNvPr>
          <p:cNvCxnSpPr>
            <a:cxnSpLocks/>
          </p:cNvCxnSpPr>
          <p:nvPr/>
        </p:nvCxnSpPr>
        <p:spPr>
          <a:xfrm flipV="1">
            <a:off x="5661122" y="126900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790AB9E-CB52-46D1-A200-148D45717849}"/>
              </a:ext>
            </a:extLst>
          </p:cNvPr>
          <p:cNvCxnSpPr>
            <a:cxnSpLocks/>
          </p:cNvCxnSpPr>
          <p:nvPr/>
        </p:nvCxnSpPr>
        <p:spPr>
          <a:xfrm flipV="1">
            <a:off x="6794631" y="2138576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5C192B2-CB83-461B-B038-F396513D5AC2}"/>
              </a:ext>
            </a:extLst>
          </p:cNvPr>
          <p:cNvCxnSpPr>
            <a:cxnSpLocks/>
          </p:cNvCxnSpPr>
          <p:nvPr/>
        </p:nvCxnSpPr>
        <p:spPr>
          <a:xfrm>
            <a:off x="6794631" y="226349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456489A-115A-4CEB-B973-2BE13EE6DA0F}"/>
              </a:ext>
            </a:extLst>
          </p:cNvPr>
          <p:cNvCxnSpPr>
            <a:cxnSpLocks/>
          </p:cNvCxnSpPr>
          <p:nvPr/>
        </p:nvCxnSpPr>
        <p:spPr>
          <a:xfrm flipV="1">
            <a:off x="7420683" y="1265397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BD05BC-4505-41B2-8248-C5312A2C3A90}"/>
              </a:ext>
            </a:extLst>
          </p:cNvPr>
          <p:cNvCxnSpPr>
            <a:cxnSpLocks/>
          </p:cNvCxnSpPr>
          <p:nvPr/>
        </p:nvCxnSpPr>
        <p:spPr>
          <a:xfrm flipV="1">
            <a:off x="6662376" y="276691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ACAF7F-7FED-475E-82CE-C63FC1FA35C7}"/>
              </a:ext>
            </a:extLst>
          </p:cNvPr>
          <p:cNvCxnSpPr>
            <a:cxnSpLocks/>
          </p:cNvCxnSpPr>
          <p:nvPr/>
        </p:nvCxnSpPr>
        <p:spPr>
          <a:xfrm flipH="1">
            <a:off x="5272264" y="161681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76D327-A608-4E76-B790-10D92019446C}"/>
              </a:ext>
            </a:extLst>
          </p:cNvPr>
          <p:cNvCxnSpPr>
            <a:cxnSpLocks/>
          </p:cNvCxnSpPr>
          <p:nvPr/>
        </p:nvCxnSpPr>
        <p:spPr>
          <a:xfrm>
            <a:off x="5277089" y="500495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0ED34C5-EB58-4A25-862B-0C4197793909}"/>
              </a:ext>
            </a:extLst>
          </p:cNvPr>
          <p:cNvCxnSpPr>
            <a:cxnSpLocks/>
          </p:cNvCxnSpPr>
          <p:nvPr/>
        </p:nvCxnSpPr>
        <p:spPr>
          <a:xfrm>
            <a:off x="6799457" y="465219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87E6D5B-AA37-4AA1-AF61-8822862D4780}"/>
              </a:ext>
            </a:extLst>
          </p:cNvPr>
          <p:cNvCxnSpPr>
            <a:cxnSpLocks/>
          </p:cNvCxnSpPr>
          <p:nvPr/>
        </p:nvCxnSpPr>
        <p:spPr>
          <a:xfrm flipV="1">
            <a:off x="6667202" y="515561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DB4BC6-0C9F-489A-A38F-6AFF0430A9BA}"/>
              </a:ext>
            </a:extLst>
          </p:cNvPr>
          <p:cNvCxnSpPr>
            <a:cxnSpLocks/>
          </p:cNvCxnSpPr>
          <p:nvPr/>
        </p:nvCxnSpPr>
        <p:spPr>
          <a:xfrm flipV="1">
            <a:off x="5670354" y="366131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B8076A5-501D-44B7-B8F7-DF0BFDC6B08D}"/>
              </a:ext>
            </a:extLst>
          </p:cNvPr>
          <p:cNvCxnSpPr>
            <a:cxnSpLocks/>
          </p:cNvCxnSpPr>
          <p:nvPr/>
        </p:nvCxnSpPr>
        <p:spPr>
          <a:xfrm flipH="1">
            <a:off x="5281496" y="400912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A46F61C-E11D-4C0C-BB76-215E91A9F5A0}"/>
              </a:ext>
            </a:extLst>
          </p:cNvPr>
          <p:cNvCxnSpPr>
            <a:cxnSpLocks/>
          </p:cNvCxnSpPr>
          <p:nvPr/>
        </p:nvCxnSpPr>
        <p:spPr>
          <a:xfrm flipH="1">
            <a:off x="5286897" y="1610267"/>
            <a:ext cx="490096" cy="10138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2E0481C-CCBA-4237-A793-ED8FB0D0F806}"/>
              </a:ext>
            </a:extLst>
          </p:cNvPr>
          <p:cNvCxnSpPr>
            <a:cxnSpLocks/>
          </p:cNvCxnSpPr>
          <p:nvPr/>
        </p:nvCxnSpPr>
        <p:spPr>
          <a:xfrm flipH="1">
            <a:off x="1889968" y="3909571"/>
            <a:ext cx="1373324" cy="1523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F46571-53AA-4E3D-863C-DBDA549E9EF1}"/>
              </a:ext>
            </a:extLst>
          </p:cNvPr>
          <p:cNvCxnSpPr>
            <a:cxnSpLocks/>
          </p:cNvCxnSpPr>
          <p:nvPr/>
        </p:nvCxnSpPr>
        <p:spPr>
          <a:xfrm flipH="1">
            <a:off x="2452730" y="5059867"/>
            <a:ext cx="622475" cy="6907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26B42F3-E616-486A-946F-1BAAB3FD9A02}"/>
              </a:ext>
            </a:extLst>
          </p:cNvPr>
          <p:cNvCxnSpPr>
            <a:cxnSpLocks/>
          </p:cNvCxnSpPr>
          <p:nvPr/>
        </p:nvCxnSpPr>
        <p:spPr>
          <a:xfrm flipH="1">
            <a:off x="1780659" y="3657253"/>
            <a:ext cx="1543755" cy="17130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B999B80-9B8A-4907-A569-BFF24870D35E}"/>
              </a:ext>
            </a:extLst>
          </p:cNvPr>
          <p:cNvCxnSpPr>
            <a:cxnSpLocks/>
          </p:cNvCxnSpPr>
          <p:nvPr/>
        </p:nvCxnSpPr>
        <p:spPr>
          <a:xfrm flipH="1">
            <a:off x="1084385" y="3905527"/>
            <a:ext cx="996041" cy="11052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/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EA16E27-EDB5-4DB0-919D-07642E57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00" y="267767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/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BBDFC99-5595-4817-8082-3E54927D7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4" y="5033835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/>
              <p:nvPr/>
            </p:nvSpPr>
            <p:spPr>
              <a:xfrm>
                <a:off x="2909203" y="545951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E36F66A-4E20-4C49-8FF6-8D83F9762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03" y="545951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/>
              <p:nvPr/>
            </p:nvSpPr>
            <p:spPr>
              <a:xfrm>
                <a:off x="2919690" y="311447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8FA688B4-CF37-4092-A4CF-2B6E7FED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690" y="3114472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5DFE3D2-F795-4BB7-8258-172A0F8BD2AB}"/>
              </a:ext>
            </a:extLst>
          </p:cNvPr>
          <p:cNvCxnSpPr>
            <a:cxnSpLocks/>
          </p:cNvCxnSpPr>
          <p:nvPr/>
        </p:nvCxnSpPr>
        <p:spPr>
          <a:xfrm flipH="1">
            <a:off x="6348601" y="1335349"/>
            <a:ext cx="892633" cy="18465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CA9F86C-7FF7-45AF-95FA-4C1BA3BBA7EF}"/>
              </a:ext>
            </a:extLst>
          </p:cNvPr>
          <p:cNvCxnSpPr>
            <a:cxnSpLocks/>
          </p:cNvCxnSpPr>
          <p:nvPr/>
        </p:nvCxnSpPr>
        <p:spPr>
          <a:xfrm flipH="1">
            <a:off x="7072850" y="1263887"/>
            <a:ext cx="457627" cy="946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9F6D92-A615-46A8-B4E7-B85E029A6B7B}"/>
              </a:ext>
            </a:extLst>
          </p:cNvPr>
          <p:cNvCxnSpPr>
            <a:cxnSpLocks/>
          </p:cNvCxnSpPr>
          <p:nvPr/>
        </p:nvCxnSpPr>
        <p:spPr>
          <a:xfrm flipH="1">
            <a:off x="6649905" y="2515206"/>
            <a:ext cx="411964" cy="8521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0AC9357-585F-493A-BB3C-0D44134D4C83}"/>
              </a:ext>
            </a:extLst>
          </p:cNvPr>
          <p:cNvCxnSpPr>
            <a:cxnSpLocks/>
          </p:cNvCxnSpPr>
          <p:nvPr/>
        </p:nvCxnSpPr>
        <p:spPr>
          <a:xfrm flipH="1">
            <a:off x="5387563" y="4005850"/>
            <a:ext cx="278068" cy="105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30FC21A-9DE9-4148-94FC-065D50E1AE10}"/>
              </a:ext>
            </a:extLst>
          </p:cNvPr>
          <p:cNvCxnSpPr>
            <a:cxnSpLocks/>
          </p:cNvCxnSpPr>
          <p:nvPr/>
        </p:nvCxnSpPr>
        <p:spPr>
          <a:xfrm flipH="1">
            <a:off x="6530471" y="3769335"/>
            <a:ext cx="499960" cy="190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3253660-5150-4013-BC75-9969BDCEE86A}"/>
              </a:ext>
            </a:extLst>
          </p:cNvPr>
          <p:cNvCxnSpPr>
            <a:cxnSpLocks/>
          </p:cNvCxnSpPr>
          <p:nvPr/>
        </p:nvCxnSpPr>
        <p:spPr>
          <a:xfrm flipV="1">
            <a:off x="6797798" y="4531908"/>
            <a:ext cx="631834" cy="1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C91F874-5C5D-4E05-87E5-4D97695AC8D0}"/>
              </a:ext>
            </a:extLst>
          </p:cNvPr>
          <p:cNvCxnSpPr>
            <a:cxnSpLocks/>
          </p:cNvCxnSpPr>
          <p:nvPr/>
        </p:nvCxnSpPr>
        <p:spPr>
          <a:xfrm flipV="1">
            <a:off x="7423850" y="3658729"/>
            <a:ext cx="110426" cy="88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A1BBD32-F708-4402-8F2C-1C1B3D02ACBD}"/>
              </a:ext>
            </a:extLst>
          </p:cNvPr>
          <p:cNvCxnSpPr>
            <a:cxnSpLocks/>
          </p:cNvCxnSpPr>
          <p:nvPr/>
        </p:nvCxnSpPr>
        <p:spPr>
          <a:xfrm flipH="1">
            <a:off x="7294755" y="3666721"/>
            <a:ext cx="232583" cy="8850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A23EB44-32E3-43EC-8703-251855C5091F}"/>
              </a:ext>
            </a:extLst>
          </p:cNvPr>
          <p:cNvCxnSpPr>
            <a:cxnSpLocks/>
          </p:cNvCxnSpPr>
          <p:nvPr/>
        </p:nvCxnSpPr>
        <p:spPr>
          <a:xfrm flipH="1">
            <a:off x="6669364" y="4767447"/>
            <a:ext cx="256942" cy="9777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2CE7B7A-BAB7-4A4E-AE0D-540D6D986367}"/>
              </a:ext>
            </a:extLst>
          </p:cNvPr>
          <p:cNvCxnSpPr>
            <a:cxnSpLocks/>
          </p:cNvCxnSpPr>
          <p:nvPr/>
        </p:nvCxnSpPr>
        <p:spPr>
          <a:xfrm flipH="1">
            <a:off x="1184575" y="1271505"/>
            <a:ext cx="2145772" cy="138314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A0904FA-3209-4A7B-A314-AD6F8736E18F}"/>
              </a:ext>
            </a:extLst>
          </p:cNvPr>
          <p:cNvCxnSpPr>
            <a:cxnSpLocks/>
          </p:cNvCxnSpPr>
          <p:nvPr/>
        </p:nvCxnSpPr>
        <p:spPr>
          <a:xfrm flipH="1">
            <a:off x="1606852" y="1868171"/>
            <a:ext cx="1586916" cy="10229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0EB317A-E3E6-4730-8F06-84A86B6B1857}"/>
              </a:ext>
            </a:extLst>
          </p:cNvPr>
          <p:cNvCxnSpPr>
            <a:cxnSpLocks/>
          </p:cNvCxnSpPr>
          <p:nvPr/>
        </p:nvCxnSpPr>
        <p:spPr>
          <a:xfrm flipH="1">
            <a:off x="1094091" y="1323995"/>
            <a:ext cx="1982842" cy="12781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BCD8BBE-3125-408B-A5CD-8FCF89C111E2}"/>
              </a:ext>
            </a:extLst>
          </p:cNvPr>
          <p:cNvCxnSpPr>
            <a:cxnSpLocks/>
          </p:cNvCxnSpPr>
          <p:nvPr/>
        </p:nvCxnSpPr>
        <p:spPr>
          <a:xfrm flipH="1">
            <a:off x="2356647" y="2757444"/>
            <a:ext cx="814484" cy="5250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/>
              <p:nvPr/>
            </p:nvSpPr>
            <p:spPr>
              <a:xfrm>
                <a:off x="5124088" y="1969601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02A50E7-DD8F-4F61-B595-3BAA5DA7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88" y="1969601"/>
                <a:ext cx="279244" cy="276999"/>
              </a:xfrm>
              <a:prstGeom prst="rect">
                <a:avLst/>
              </a:prstGeom>
              <a:blipFill>
                <a:blip r:embed="rId6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/>
              <p:nvPr/>
            </p:nvSpPr>
            <p:spPr>
              <a:xfrm>
                <a:off x="6066111" y="20720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A5994C-DC46-4DBD-82D5-C0543236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11" y="20720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/>
              <p:nvPr/>
            </p:nvSpPr>
            <p:spPr>
              <a:xfrm>
                <a:off x="5019875" y="43344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AC456A6-62F2-430D-AB94-8BEC169A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5" y="4334402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/>
              <p:nvPr/>
            </p:nvSpPr>
            <p:spPr>
              <a:xfrm>
                <a:off x="6061464" y="4488846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70687B7-0E58-4396-AFAD-F7DD77EC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64" y="4488846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CFF5FBA-B90B-47E4-B7B3-704DF4103637}"/>
              </a:ext>
            </a:extLst>
          </p:cNvPr>
          <p:cNvCxnSpPr>
            <a:cxnSpLocks/>
          </p:cNvCxnSpPr>
          <p:nvPr/>
        </p:nvCxnSpPr>
        <p:spPr>
          <a:xfrm>
            <a:off x="9334305" y="1497928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D25E8F-92EB-463C-B787-F6E35D68EA29}"/>
              </a:ext>
            </a:extLst>
          </p:cNvPr>
          <p:cNvCxnSpPr>
            <a:cxnSpLocks/>
          </p:cNvCxnSpPr>
          <p:nvPr/>
        </p:nvCxnSpPr>
        <p:spPr>
          <a:xfrm flipV="1">
            <a:off x="9723164" y="150676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28BC1F-883D-4C04-890F-FEBE65D94497}"/>
              </a:ext>
            </a:extLst>
          </p:cNvPr>
          <p:cNvCxnSpPr>
            <a:cxnSpLocks/>
          </p:cNvCxnSpPr>
          <p:nvPr/>
        </p:nvCxnSpPr>
        <p:spPr>
          <a:xfrm flipV="1">
            <a:off x="10856673" y="1043080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6680B9-ACBB-4207-9CF5-B5F018B8AD4C}"/>
              </a:ext>
            </a:extLst>
          </p:cNvPr>
          <p:cNvCxnSpPr>
            <a:cxnSpLocks/>
          </p:cNvCxnSpPr>
          <p:nvPr/>
        </p:nvCxnSpPr>
        <p:spPr>
          <a:xfrm>
            <a:off x="10856673" y="1145167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3FEF6B3-DD84-4AAD-88D6-9A69DEA126FD}"/>
              </a:ext>
            </a:extLst>
          </p:cNvPr>
          <p:cNvCxnSpPr>
            <a:cxnSpLocks/>
          </p:cNvCxnSpPr>
          <p:nvPr/>
        </p:nvCxnSpPr>
        <p:spPr>
          <a:xfrm flipV="1">
            <a:off x="11375051" y="147066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4C33EED-34E3-4945-A2E2-660DAB780A44}"/>
              </a:ext>
            </a:extLst>
          </p:cNvPr>
          <p:cNvCxnSpPr>
            <a:cxnSpLocks/>
          </p:cNvCxnSpPr>
          <p:nvPr/>
        </p:nvCxnSpPr>
        <p:spPr>
          <a:xfrm flipV="1">
            <a:off x="10724418" y="1648587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B89E4F-E565-4370-A507-8647E4562EB9}"/>
              </a:ext>
            </a:extLst>
          </p:cNvPr>
          <p:cNvCxnSpPr>
            <a:cxnSpLocks/>
          </p:cNvCxnSpPr>
          <p:nvPr/>
        </p:nvCxnSpPr>
        <p:spPr>
          <a:xfrm flipH="1">
            <a:off x="9334306" y="498481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A5CC9D9-4935-4B33-9190-DF649CE6143F}"/>
              </a:ext>
            </a:extLst>
          </p:cNvPr>
          <p:cNvCxnSpPr>
            <a:cxnSpLocks/>
          </p:cNvCxnSpPr>
          <p:nvPr/>
        </p:nvCxnSpPr>
        <p:spPr>
          <a:xfrm>
            <a:off x="9335802" y="36498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ABD96-4B99-428D-AC87-2BA393194F35}"/>
              </a:ext>
            </a:extLst>
          </p:cNvPr>
          <p:cNvCxnSpPr>
            <a:cxnSpLocks/>
          </p:cNvCxnSpPr>
          <p:nvPr/>
        </p:nvCxnSpPr>
        <p:spPr>
          <a:xfrm flipV="1">
            <a:off x="10858170" y="31950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A9C3CB6-EC77-4DCE-9A43-FBD50790DA59}"/>
              </a:ext>
            </a:extLst>
          </p:cNvPr>
          <p:cNvCxnSpPr>
            <a:cxnSpLocks/>
          </p:cNvCxnSpPr>
          <p:nvPr/>
        </p:nvCxnSpPr>
        <p:spPr>
          <a:xfrm>
            <a:off x="10858170" y="32971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6AA5778-E8CF-446B-B2EE-99258770D7E0}"/>
              </a:ext>
            </a:extLst>
          </p:cNvPr>
          <p:cNvCxnSpPr>
            <a:cxnSpLocks/>
          </p:cNvCxnSpPr>
          <p:nvPr/>
        </p:nvCxnSpPr>
        <p:spPr>
          <a:xfrm flipV="1">
            <a:off x="11376548" y="22990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B4750EC-A90D-4A06-9FE9-3819BA4A3FBC}"/>
              </a:ext>
            </a:extLst>
          </p:cNvPr>
          <p:cNvCxnSpPr>
            <a:cxnSpLocks/>
          </p:cNvCxnSpPr>
          <p:nvPr/>
        </p:nvCxnSpPr>
        <p:spPr>
          <a:xfrm flipV="1">
            <a:off x="10725915" y="38005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6CE73B3-1F3A-457C-BA46-5D75BDB82253}"/>
              </a:ext>
            </a:extLst>
          </p:cNvPr>
          <p:cNvCxnSpPr>
            <a:cxnSpLocks/>
          </p:cNvCxnSpPr>
          <p:nvPr/>
        </p:nvCxnSpPr>
        <p:spPr>
          <a:xfrm>
            <a:off x="9329582" y="5918225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DC65790-CDBF-49A3-A6FE-1845F7CFB512}"/>
              </a:ext>
            </a:extLst>
          </p:cNvPr>
          <p:cNvCxnSpPr>
            <a:cxnSpLocks/>
          </p:cNvCxnSpPr>
          <p:nvPr/>
        </p:nvCxnSpPr>
        <p:spPr>
          <a:xfrm flipV="1">
            <a:off x="10851950" y="5463377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55C6FEB-D403-4A65-8E8B-EFBFF5A8785E}"/>
              </a:ext>
            </a:extLst>
          </p:cNvPr>
          <p:cNvCxnSpPr>
            <a:cxnSpLocks/>
          </p:cNvCxnSpPr>
          <p:nvPr/>
        </p:nvCxnSpPr>
        <p:spPr>
          <a:xfrm>
            <a:off x="10851950" y="556546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CA18CF9-3829-47DD-8026-F11CD77EC471}"/>
              </a:ext>
            </a:extLst>
          </p:cNvPr>
          <p:cNvCxnSpPr>
            <a:cxnSpLocks/>
          </p:cNvCxnSpPr>
          <p:nvPr/>
        </p:nvCxnSpPr>
        <p:spPr>
          <a:xfrm flipV="1">
            <a:off x="11370328" y="4567363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FDE76D4-EEF5-49A8-8F77-DE1294D09EEA}"/>
              </a:ext>
            </a:extLst>
          </p:cNvPr>
          <p:cNvCxnSpPr>
            <a:cxnSpLocks/>
          </p:cNvCxnSpPr>
          <p:nvPr/>
        </p:nvCxnSpPr>
        <p:spPr>
          <a:xfrm flipV="1">
            <a:off x="10719695" y="606888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FC8F37A-D365-4ABA-B48E-8666F389C23F}"/>
              </a:ext>
            </a:extLst>
          </p:cNvPr>
          <p:cNvCxnSpPr>
            <a:cxnSpLocks/>
          </p:cNvCxnSpPr>
          <p:nvPr/>
        </p:nvCxnSpPr>
        <p:spPr>
          <a:xfrm flipV="1">
            <a:off x="9729067" y="2306238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377295C-BA8A-4CA7-A038-0B4DC8882305}"/>
              </a:ext>
            </a:extLst>
          </p:cNvPr>
          <p:cNvCxnSpPr>
            <a:cxnSpLocks/>
          </p:cNvCxnSpPr>
          <p:nvPr/>
        </p:nvCxnSpPr>
        <p:spPr>
          <a:xfrm flipH="1">
            <a:off x="9340209" y="2654043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4D57DCF-2495-4678-91B0-C9928F81B00A}"/>
              </a:ext>
            </a:extLst>
          </p:cNvPr>
          <p:cNvCxnSpPr>
            <a:cxnSpLocks/>
          </p:cNvCxnSpPr>
          <p:nvPr/>
        </p:nvCxnSpPr>
        <p:spPr>
          <a:xfrm flipV="1">
            <a:off x="9723164" y="4560443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6B55B9A-FB49-4CD8-95F6-633452A8856C}"/>
              </a:ext>
            </a:extLst>
          </p:cNvPr>
          <p:cNvCxnSpPr>
            <a:cxnSpLocks/>
          </p:cNvCxnSpPr>
          <p:nvPr/>
        </p:nvCxnSpPr>
        <p:spPr>
          <a:xfrm flipH="1">
            <a:off x="9334306" y="4908248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90A3927-4DA4-48D4-8919-C6C5FDBAE0AA}"/>
              </a:ext>
            </a:extLst>
          </p:cNvPr>
          <p:cNvCxnSpPr>
            <a:cxnSpLocks/>
          </p:cNvCxnSpPr>
          <p:nvPr/>
        </p:nvCxnSpPr>
        <p:spPr>
          <a:xfrm>
            <a:off x="9720415" y="513268"/>
            <a:ext cx="686888" cy="1558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7B26CE6-0EE7-4E05-99CD-2BE47B9F293B}"/>
              </a:ext>
            </a:extLst>
          </p:cNvPr>
          <p:cNvCxnSpPr>
            <a:cxnSpLocks/>
          </p:cNvCxnSpPr>
          <p:nvPr/>
        </p:nvCxnSpPr>
        <p:spPr>
          <a:xfrm>
            <a:off x="9728256" y="2658937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8E0F368-9252-4380-8077-09A48F002A81}"/>
              </a:ext>
            </a:extLst>
          </p:cNvPr>
          <p:cNvCxnSpPr>
            <a:cxnSpLocks/>
          </p:cNvCxnSpPr>
          <p:nvPr/>
        </p:nvCxnSpPr>
        <p:spPr>
          <a:xfrm>
            <a:off x="10413419" y="2529995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511A2D1-1013-4DE6-B43C-FA5D51171925}"/>
              </a:ext>
            </a:extLst>
          </p:cNvPr>
          <p:cNvCxnSpPr>
            <a:cxnSpLocks/>
          </p:cNvCxnSpPr>
          <p:nvPr/>
        </p:nvCxnSpPr>
        <p:spPr>
          <a:xfrm>
            <a:off x="10936775" y="2429084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B27817D-5AD0-4499-9499-9535DB0CF9B5}"/>
              </a:ext>
            </a:extLst>
          </p:cNvPr>
          <p:cNvCxnSpPr>
            <a:cxnSpLocks/>
          </p:cNvCxnSpPr>
          <p:nvPr/>
        </p:nvCxnSpPr>
        <p:spPr>
          <a:xfrm>
            <a:off x="9618947" y="5172321"/>
            <a:ext cx="1102516" cy="14861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/>
              <p:nvPr/>
            </p:nvSpPr>
            <p:spPr>
              <a:xfrm>
                <a:off x="9672878" y="1211036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7D2E4156-2D8E-4A9B-ADF0-A559CB27B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78" y="1211036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/>
              <p:nvPr/>
            </p:nvSpPr>
            <p:spPr>
              <a:xfrm>
                <a:off x="10070721" y="11215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D5DC850-7F69-44A9-8D4D-0320C4A7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1" y="1121525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/>
              <p:nvPr/>
            </p:nvSpPr>
            <p:spPr>
              <a:xfrm>
                <a:off x="10377892" y="10476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E9A8489-5306-4318-9296-5FDD555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92" y="1047645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/>
              <p:nvPr/>
            </p:nvSpPr>
            <p:spPr>
              <a:xfrm>
                <a:off x="9706109" y="569419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BE38C2F-7CD4-4F65-9437-5FF9219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109" y="5694193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/>
              <p:nvPr/>
            </p:nvSpPr>
            <p:spPr>
              <a:xfrm>
                <a:off x="10017372" y="552988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BF2BFF1-266E-4121-B1CE-8205DA7D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372" y="5529887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/>
              <p:nvPr/>
            </p:nvSpPr>
            <p:spPr>
              <a:xfrm>
                <a:off x="10407303" y="546658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116FDC1-B973-4348-85BC-47D9503D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03" y="5466588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BB900B7C-1041-4B22-95A8-5D27799E87AC}"/>
              </a:ext>
            </a:extLst>
          </p:cNvPr>
          <p:cNvSpPr/>
          <p:nvPr/>
        </p:nvSpPr>
        <p:spPr>
          <a:xfrm>
            <a:off x="3159805" y="27439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0E0B8C3-1DCB-4147-9778-227E299A1A9D}"/>
              </a:ext>
            </a:extLst>
          </p:cNvPr>
          <p:cNvSpPr/>
          <p:nvPr/>
        </p:nvSpPr>
        <p:spPr>
          <a:xfrm>
            <a:off x="2439741" y="3329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E1BC2F-2886-4E2C-8075-3744C0F56533}"/>
              </a:ext>
            </a:extLst>
          </p:cNvPr>
          <p:cNvSpPr/>
          <p:nvPr/>
        </p:nvSpPr>
        <p:spPr>
          <a:xfrm>
            <a:off x="3155893" y="5149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3A9CD3-A13B-4337-B320-A5E3CCAB0429}"/>
              </a:ext>
            </a:extLst>
          </p:cNvPr>
          <p:cNvSpPr/>
          <p:nvPr/>
        </p:nvSpPr>
        <p:spPr>
          <a:xfrm>
            <a:off x="2446140" y="573090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60CF1A-D13D-4540-A42D-CB2F2B0CAD59}"/>
              </a:ext>
            </a:extLst>
          </p:cNvPr>
          <p:cNvSpPr/>
          <p:nvPr/>
        </p:nvSpPr>
        <p:spPr>
          <a:xfrm>
            <a:off x="5264037" y="498209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1BEA3A3-A818-4A44-9E13-7DE629A72817}"/>
              </a:ext>
            </a:extLst>
          </p:cNvPr>
          <p:cNvSpPr/>
          <p:nvPr/>
        </p:nvSpPr>
        <p:spPr>
          <a:xfrm>
            <a:off x="5638661" y="39911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CFCE022-0729-4D7C-8132-513FDEF75BA9}"/>
              </a:ext>
            </a:extLst>
          </p:cNvPr>
          <p:cNvSpPr/>
          <p:nvPr/>
        </p:nvSpPr>
        <p:spPr>
          <a:xfrm>
            <a:off x="5264037" y="25917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01FC449-21B9-4063-B858-849A68DEFB69}"/>
              </a:ext>
            </a:extLst>
          </p:cNvPr>
          <p:cNvSpPr/>
          <p:nvPr/>
        </p:nvSpPr>
        <p:spPr>
          <a:xfrm>
            <a:off x="5621148" y="16158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BD8565D-0A3E-4CF5-ADAB-3CD4E2001B9B}"/>
              </a:ext>
            </a:extLst>
          </p:cNvPr>
          <p:cNvSpPr/>
          <p:nvPr/>
        </p:nvSpPr>
        <p:spPr>
          <a:xfrm>
            <a:off x="9697555" y="4903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6A5347-CC99-4410-8FF8-C1933374AEDD}"/>
              </a:ext>
            </a:extLst>
          </p:cNvPr>
          <p:cNvSpPr/>
          <p:nvPr/>
        </p:nvSpPr>
        <p:spPr>
          <a:xfrm>
            <a:off x="10696835" y="22097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B97CD7-4F05-445B-A7FA-9EF6ED5BDF76}"/>
              </a:ext>
            </a:extLst>
          </p:cNvPr>
          <p:cNvSpPr/>
          <p:nvPr/>
        </p:nvSpPr>
        <p:spPr>
          <a:xfrm>
            <a:off x="9706826" y="2643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DBF9A-6EA5-4900-BD27-52E153004C57}"/>
              </a:ext>
            </a:extLst>
          </p:cNvPr>
          <p:cNvSpPr/>
          <p:nvPr/>
        </p:nvSpPr>
        <p:spPr>
          <a:xfrm>
            <a:off x="10691868" y="436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7CB55A-F545-4A97-907A-B91E9A47220D}"/>
              </a:ext>
            </a:extLst>
          </p:cNvPr>
          <p:cNvSpPr/>
          <p:nvPr/>
        </p:nvSpPr>
        <p:spPr>
          <a:xfrm>
            <a:off x="9706109" y="48950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26662E-9E01-40B8-B6C8-8DF057A2A955}"/>
              </a:ext>
            </a:extLst>
          </p:cNvPr>
          <p:cNvSpPr/>
          <p:nvPr/>
        </p:nvSpPr>
        <p:spPr>
          <a:xfrm>
            <a:off x="10698302" y="66329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47B259-4DFD-4372-8280-A92E4885BEF7}"/>
              </a:ext>
            </a:extLst>
          </p:cNvPr>
          <p:cNvCxnSpPr>
            <a:stCxn id="236" idx="1"/>
          </p:cNvCxnSpPr>
          <p:nvPr/>
        </p:nvCxnSpPr>
        <p:spPr>
          <a:xfrm flipH="1" flipV="1">
            <a:off x="2485460" y="3246075"/>
            <a:ext cx="434230" cy="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20F12B-7C8D-4716-BF01-C2E03D8F1359}"/>
              </a:ext>
            </a:extLst>
          </p:cNvPr>
          <p:cNvCxnSpPr>
            <a:cxnSpLocks/>
          </p:cNvCxnSpPr>
          <p:nvPr/>
        </p:nvCxnSpPr>
        <p:spPr>
          <a:xfrm flipV="1">
            <a:off x="5314823" y="1743715"/>
            <a:ext cx="338593" cy="33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A7F6068-C7F6-403E-93BE-626F04AEB1EB}"/>
              </a:ext>
            </a:extLst>
          </p:cNvPr>
          <p:cNvCxnSpPr>
            <a:cxnSpLocks/>
          </p:cNvCxnSpPr>
          <p:nvPr/>
        </p:nvCxnSpPr>
        <p:spPr>
          <a:xfrm>
            <a:off x="5228663" y="4614098"/>
            <a:ext cx="152835" cy="3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EF168A-3AE2-43BC-929E-F49B02E75796}"/>
              </a:ext>
            </a:extLst>
          </p:cNvPr>
          <p:cNvCxnSpPr>
            <a:cxnSpLocks/>
          </p:cNvCxnSpPr>
          <p:nvPr/>
        </p:nvCxnSpPr>
        <p:spPr>
          <a:xfrm flipH="1" flipV="1">
            <a:off x="3039288" y="5181650"/>
            <a:ext cx="15373" cy="3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008E4CB-E78E-42F7-8523-881872FCFB01}"/>
              </a:ext>
            </a:extLst>
          </p:cNvPr>
          <p:cNvCxnSpPr>
            <a:cxnSpLocks/>
          </p:cNvCxnSpPr>
          <p:nvPr/>
        </p:nvCxnSpPr>
        <p:spPr>
          <a:xfrm>
            <a:off x="9949127" y="466833"/>
            <a:ext cx="772034" cy="17519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6852AA-31F4-4C62-9BE3-78A5698377FB}"/>
              </a:ext>
            </a:extLst>
          </p:cNvPr>
          <p:cNvCxnSpPr>
            <a:cxnSpLocks/>
          </p:cNvCxnSpPr>
          <p:nvPr/>
        </p:nvCxnSpPr>
        <p:spPr>
          <a:xfrm>
            <a:off x="10502645" y="354237"/>
            <a:ext cx="668549" cy="15171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54F5519-01A7-41C6-9833-401674A7212E}"/>
              </a:ext>
            </a:extLst>
          </p:cNvPr>
          <p:cNvCxnSpPr>
            <a:cxnSpLocks/>
          </p:cNvCxnSpPr>
          <p:nvPr/>
        </p:nvCxnSpPr>
        <p:spPr>
          <a:xfrm>
            <a:off x="11028704" y="254939"/>
            <a:ext cx="344327" cy="7813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DBA10B8-0A7E-4B6F-B271-83ED02EC97A8}"/>
              </a:ext>
            </a:extLst>
          </p:cNvPr>
          <p:cNvCxnSpPr>
            <a:cxnSpLocks/>
          </p:cNvCxnSpPr>
          <p:nvPr/>
        </p:nvCxnSpPr>
        <p:spPr>
          <a:xfrm>
            <a:off x="9728256" y="4925317"/>
            <a:ext cx="1170997" cy="15784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68BFB55-0B76-46E9-B37A-4B9E8F788E12}"/>
              </a:ext>
            </a:extLst>
          </p:cNvPr>
          <p:cNvCxnSpPr>
            <a:cxnSpLocks/>
          </p:cNvCxnSpPr>
          <p:nvPr/>
        </p:nvCxnSpPr>
        <p:spPr>
          <a:xfrm>
            <a:off x="10289996" y="4810958"/>
            <a:ext cx="1012926" cy="13653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0477685-32EF-47ED-9A96-DFA1AC1CB852}"/>
              </a:ext>
            </a:extLst>
          </p:cNvPr>
          <p:cNvCxnSpPr>
            <a:cxnSpLocks/>
          </p:cNvCxnSpPr>
          <p:nvPr/>
        </p:nvCxnSpPr>
        <p:spPr>
          <a:xfrm>
            <a:off x="10806875" y="4707336"/>
            <a:ext cx="561418" cy="7567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1217759" y="1420508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1635948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2769457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2637202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1220125" y="436736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2765051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2632796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2631044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40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2576724" y="14364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24" y="1436473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1635948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1273969" y="440700"/>
            <a:ext cx="361382" cy="10033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1503715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92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2992374" y="480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74" y="480844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2757643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3494122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2765587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3502066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3382880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2764734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2764734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3501213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2632479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1635948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55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46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2528846" y="546375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46" y="5463751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35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3496806" y="4444862"/>
            <a:ext cx="93107" cy="8381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5993465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5355290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5298140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5298140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6968795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 flipH="1">
            <a:off x="5992759" y="292894"/>
            <a:ext cx="182919" cy="1850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5516152" y="504245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52" y="504245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5485730" y="140616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30" y="140616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5813807" y="113561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07" y="1135611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6349707" y="99081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07" y="99081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5993465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5355290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5298140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5144650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5298140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5148706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6968795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5753090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5251891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6963108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5987778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5349603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5292453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5138963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5292453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5143019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6963108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5782328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5682585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5176879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6963108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6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77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6319798" y="625358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98" y="6253582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36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85350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85350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86531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85415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93903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04385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94751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94712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86531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95624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94603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93610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04196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85472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8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5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10068581" y="4927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581" y="492770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85415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85415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86596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85480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93968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04450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94816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94777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86596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93879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91751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85484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02851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85238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85238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86420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85303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93791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04274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94640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94601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86420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89913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91371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99362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87835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85400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9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9966881" y="48521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881" y="4852165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2755392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2630727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2754694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2614342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2742274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2608744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5828500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5970605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5835777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5977467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5832633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5959968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94591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95472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94783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95607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94439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95129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4A5A1D-6EED-40FA-B194-0DA5EC169960}"/>
              </a:ext>
            </a:extLst>
          </p:cNvPr>
          <p:cNvCxnSpPr>
            <a:cxnSpLocks/>
          </p:cNvCxnSpPr>
          <p:nvPr/>
        </p:nvCxnSpPr>
        <p:spPr>
          <a:xfrm flipH="1">
            <a:off x="2425749" y="159085"/>
            <a:ext cx="688458" cy="19113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C69CFC4-00D9-44FD-94E2-6B7ED805674B}"/>
              </a:ext>
            </a:extLst>
          </p:cNvPr>
          <p:cNvCxnSpPr>
            <a:cxnSpLocks/>
          </p:cNvCxnSpPr>
          <p:nvPr/>
        </p:nvCxnSpPr>
        <p:spPr>
          <a:xfrm flipH="1">
            <a:off x="2643161" y="1267308"/>
            <a:ext cx="333488" cy="925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197892-E39F-4885-93FA-BE0DB1570EF6}"/>
              </a:ext>
            </a:extLst>
          </p:cNvPr>
          <p:cNvCxnSpPr>
            <a:cxnSpLocks/>
          </p:cNvCxnSpPr>
          <p:nvPr/>
        </p:nvCxnSpPr>
        <p:spPr>
          <a:xfrm flipH="1">
            <a:off x="3168051" y="88931"/>
            <a:ext cx="332574" cy="9233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D8249A-5223-4CCE-AC80-78DD3D006699}"/>
              </a:ext>
            </a:extLst>
          </p:cNvPr>
          <p:cNvCxnSpPr>
            <a:cxnSpLocks/>
          </p:cNvCxnSpPr>
          <p:nvPr/>
        </p:nvCxnSpPr>
        <p:spPr>
          <a:xfrm>
            <a:off x="2669717" y="4590193"/>
            <a:ext cx="194424" cy="1750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5D679B-436F-489C-BC02-395F15B4FB0B}"/>
              </a:ext>
            </a:extLst>
          </p:cNvPr>
          <p:cNvCxnSpPr>
            <a:cxnSpLocks/>
          </p:cNvCxnSpPr>
          <p:nvPr/>
        </p:nvCxnSpPr>
        <p:spPr>
          <a:xfrm>
            <a:off x="2422422" y="4634474"/>
            <a:ext cx="215005" cy="1935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FC5DC26-FB17-4383-A536-FE8B3126C966}"/>
              </a:ext>
            </a:extLst>
          </p:cNvPr>
          <p:cNvCxnSpPr>
            <a:cxnSpLocks/>
          </p:cNvCxnSpPr>
          <p:nvPr/>
        </p:nvCxnSpPr>
        <p:spPr>
          <a:xfrm>
            <a:off x="1633977" y="4791161"/>
            <a:ext cx="142399" cy="12819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84B4D7-E510-4EE0-B4C5-F737D29B3CDF}"/>
              </a:ext>
            </a:extLst>
          </p:cNvPr>
          <p:cNvCxnSpPr>
            <a:cxnSpLocks/>
          </p:cNvCxnSpPr>
          <p:nvPr/>
        </p:nvCxnSpPr>
        <p:spPr>
          <a:xfrm>
            <a:off x="1227802" y="3569063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0B9D17-07DB-49DB-A0A8-4E5B9FEDFAA1}"/>
              </a:ext>
            </a:extLst>
          </p:cNvPr>
          <p:cNvCxnSpPr>
            <a:cxnSpLocks/>
          </p:cNvCxnSpPr>
          <p:nvPr/>
        </p:nvCxnSpPr>
        <p:spPr>
          <a:xfrm flipH="1">
            <a:off x="1230168" y="2585291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9EFF542-31A6-4802-AF55-6648C3477E66}"/>
              </a:ext>
            </a:extLst>
          </p:cNvPr>
          <p:cNvCxnSpPr>
            <a:cxnSpLocks/>
          </p:cNvCxnSpPr>
          <p:nvPr/>
        </p:nvCxnSpPr>
        <p:spPr>
          <a:xfrm>
            <a:off x="1226767" y="5771971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310BAA8-1D95-4C6F-866A-4C7C02D694C6}"/>
              </a:ext>
            </a:extLst>
          </p:cNvPr>
          <p:cNvCxnSpPr>
            <a:cxnSpLocks/>
          </p:cNvCxnSpPr>
          <p:nvPr/>
        </p:nvCxnSpPr>
        <p:spPr>
          <a:xfrm flipH="1">
            <a:off x="1229133" y="4788199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1C9C82F-01FC-410B-BFB6-6DD5186C34DF}"/>
              </a:ext>
            </a:extLst>
          </p:cNvPr>
          <p:cNvCxnSpPr>
            <a:cxnSpLocks/>
          </p:cNvCxnSpPr>
          <p:nvPr/>
        </p:nvCxnSpPr>
        <p:spPr>
          <a:xfrm flipH="1">
            <a:off x="5766059" y="253302"/>
            <a:ext cx="168243" cy="17016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9F99E32-00BB-46D8-B9E9-1A8EE96E4F1C}"/>
              </a:ext>
            </a:extLst>
          </p:cNvPr>
          <p:cNvCxnSpPr>
            <a:cxnSpLocks/>
          </p:cNvCxnSpPr>
          <p:nvPr/>
        </p:nvCxnSpPr>
        <p:spPr>
          <a:xfrm flipH="1">
            <a:off x="5359644" y="152526"/>
            <a:ext cx="81559" cy="8248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9094832-0852-4F03-9465-BD3B46FE6F09}"/>
              </a:ext>
            </a:extLst>
          </p:cNvPr>
          <p:cNvCxnSpPr>
            <a:cxnSpLocks/>
          </p:cNvCxnSpPr>
          <p:nvPr/>
        </p:nvCxnSpPr>
        <p:spPr>
          <a:xfrm flipH="1">
            <a:off x="6845920" y="435458"/>
            <a:ext cx="121443" cy="12282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358EAB-3D92-4E9F-8C8C-31EE1B92891F}"/>
              </a:ext>
            </a:extLst>
          </p:cNvPr>
          <p:cNvCxnSpPr>
            <a:stCxn id="226" idx="1"/>
          </p:cNvCxnSpPr>
          <p:nvPr/>
        </p:nvCxnSpPr>
        <p:spPr>
          <a:xfrm flipH="1" flipV="1">
            <a:off x="5934302" y="6035937"/>
            <a:ext cx="385496" cy="3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A9057-058F-4F80-8BD2-DF14D3FB87ED}"/>
              </a:ext>
            </a:extLst>
          </p:cNvPr>
          <p:cNvCxnSpPr>
            <a:stCxn id="247" idx="1"/>
          </p:cNvCxnSpPr>
          <p:nvPr/>
        </p:nvCxnSpPr>
        <p:spPr>
          <a:xfrm flipH="1">
            <a:off x="9512922" y="631270"/>
            <a:ext cx="555659" cy="18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F9B070-FF4F-4400-B47D-DAA1DA737188}"/>
              </a:ext>
            </a:extLst>
          </p:cNvPr>
          <p:cNvCxnSpPr>
            <a:stCxn id="322" idx="1"/>
          </p:cNvCxnSpPr>
          <p:nvPr/>
        </p:nvCxnSpPr>
        <p:spPr>
          <a:xfrm flipH="1">
            <a:off x="9477756" y="4990665"/>
            <a:ext cx="489125" cy="16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62EAA6-44B4-4518-9386-7D22F489160E}"/>
              </a:ext>
            </a:extLst>
          </p:cNvPr>
          <p:cNvCxnSpPr>
            <a:cxnSpLocks/>
          </p:cNvCxnSpPr>
          <p:nvPr/>
        </p:nvCxnSpPr>
        <p:spPr>
          <a:xfrm>
            <a:off x="3806640" y="1420508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A92C11-D3AE-464F-9FBE-9E8E1F00A251}"/>
              </a:ext>
            </a:extLst>
          </p:cNvPr>
          <p:cNvCxnSpPr>
            <a:cxnSpLocks/>
          </p:cNvCxnSpPr>
          <p:nvPr/>
        </p:nvCxnSpPr>
        <p:spPr>
          <a:xfrm flipV="1">
            <a:off x="4224829" y="88931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F58A76-8A3F-4DBC-BA59-5FCFDAE8706B}"/>
              </a:ext>
            </a:extLst>
          </p:cNvPr>
          <p:cNvCxnSpPr>
            <a:cxnSpLocks/>
          </p:cNvCxnSpPr>
          <p:nvPr/>
        </p:nvCxnSpPr>
        <p:spPr>
          <a:xfrm>
            <a:off x="5358338" y="108342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6711E5D-7E7F-4334-BCEA-6E3DD91D295A}"/>
              </a:ext>
            </a:extLst>
          </p:cNvPr>
          <p:cNvCxnSpPr>
            <a:cxnSpLocks/>
          </p:cNvCxnSpPr>
          <p:nvPr/>
        </p:nvCxnSpPr>
        <p:spPr>
          <a:xfrm flipV="1">
            <a:off x="5226083" y="158684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BA52EC-BF38-4777-B2C7-BA85190168D3}"/>
              </a:ext>
            </a:extLst>
          </p:cNvPr>
          <p:cNvCxnSpPr>
            <a:cxnSpLocks/>
          </p:cNvCxnSpPr>
          <p:nvPr/>
        </p:nvCxnSpPr>
        <p:spPr>
          <a:xfrm flipH="1">
            <a:off x="3809006" y="436736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CE4A2A-3813-4F1C-A239-A16DAF348FE1}"/>
              </a:ext>
            </a:extLst>
          </p:cNvPr>
          <p:cNvCxnSpPr>
            <a:cxnSpLocks/>
          </p:cNvCxnSpPr>
          <p:nvPr/>
        </p:nvCxnSpPr>
        <p:spPr>
          <a:xfrm>
            <a:off x="5353932" y="3226494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5ED37D7-1636-4051-A216-4799D6CDEA84}"/>
              </a:ext>
            </a:extLst>
          </p:cNvPr>
          <p:cNvCxnSpPr>
            <a:cxnSpLocks/>
          </p:cNvCxnSpPr>
          <p:nvPr/>
        </p:nvCxnSpPr>
        <p:spPr>
          <a:xfrm flipV="1">
            <a:off x="5221677" y="3729914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1EF3D3-9C97-42A7-A8D4-44524D52118A}"/>
              </a:ext>
            </a:extLst>
          </p:cNvPr>
          <p:cNvCxnSpPr>
            <a:cxnSpLocks/>
          </p:cNvCxnSpPr>
          <p:nvPr/>
        </p:nvCxnSpPr>
        <p:spPr>
          <a:xfrm flipH="1">
            <a:off x="5219925" y="2351991"/>
            <a:ext cx="241069" cy="1967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/>
              <p:nvPr/>
            </p:nvSpPr>
            <p:spPr>
              <a:xfrm>
                <a:off x="5490721" y="1436182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F9B45A3-B98B-4D63-8A5C-48AB25D6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21" y="1436182"/>
                <a:ext cx="279244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/>
              <p:nvPr/>
            </p:nvSpPr>
            <p:spPr>
              <a:xfrm>
                <a:off x="5165605" y="143647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1DBB57-45C0-41C6-88AA-A6CA550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05" y="1436473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B840763-A5AB-450D-B1F2-D63EF73E4B25}"/>
              </a:ext>
            </a:extLst>
          </p:cNvPr>
          <p:cNvCxnSpPr>
            <a:cxnSpLocks/>
          </p:cNvCxnSpPr>
          <p:nvPr/>
        </p:nvCxnSpPr>
        <p:spPr>
          <a:xfrm flipV="1">
            <a:off x="4224829" y="2235614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C72EE7-286A-44FC-A9D4-8B5B77AB9001}"/>
              </a:ext>
            </a:extLst>
          </p:cNvPr>
          <p:cNvCxnSpPr>
            <a:cxnSpLocks/>
          </p:cNvCxnSpPr>
          <p:nvPr/>
        </p:nvCxnSpPr>
        <p:spPr>
          <a:xfrm flipH="1">
            <a:off x="3862850" y="440700"/>
            <a:ext cx="361382" cy="10033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02D06C2-7BE7-494A-9185-DE4E1D01AC9B}"/>
              </a:ext>
            </a:extLst>
          </p:cNvPr>
          <p:cNvCxnSpPr>
            <a:cxnSpLocks/>
          </p:cNvCxnSpPr>
          <p:nvPr/>
        </p:nvCxnSpPr>
        <p:spPr>
          <a:xfrm flipH="1">
            <a:off x="4092596" y="2580806"/>
            <a:ext cx="139306" cy="1136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/>
              <p:nvPr/>
            </p:nvSpPr>
            <p:spPr>
              <a:xfrm>
                <a:off x="4635273" y="9298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72C32B-3AFB-4D29-A213-1EBE09BD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73" y="929842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/>
              <p:nvPr/>
            </p:nvSpPr>
            <p:spPr>
              <a:xfrm>
                <a:off x="5581255" y="480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9FDC7BF-3B34-4FE4-A336-6B64838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55" y="480844"/>
                <a:ext cx="284565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A3B5675-77C3-4D38-9E87-A66884D6AF06}"/>
              </a:ext>
            </a:extLst>
          </p:cNvPr>
          <p:cNvCxnSpPr>
            <a:cxnSpLocks/>
          </p:cNvCxnSpPr>
          <p:nvPr/>
        </p:nvCxnSpPr>
        <p:spPr>
          <a:xfrm flipV="1">
            <a:off x="5346524" y="3056389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8B37D7C-1162-4FF7-B4C4-19F23F04BAC3}"/>
              </a:ext>
            </a:extLst>
          </p:cNvPr>
          <p:cNvCxnSpPr>
            <a:cxnSpLocks/>
          </p:cNvCxnSpPr>
          <p:nvPr/>
        </p:nvCxnSpPr>
        <p:spPr>
          <a:xfrm flipH="1" flipV="1">
            <a:off x="6083003" y="2238974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403274-EDBF-47F5-9835-14F395A58409}"/>
              </a:ext>
            </a:extLst>
          </p:cNvPr>
          <p:cNvCxnSpPr>
            <a:cxnSpLocks/>
          </p:cNvCxnSpPr>
          <p:nvPr/>
        </p:nvCxnSpPr>
        <p:spPr>
          <a:xfrm flipV="1">
            <a:off x="5354468" y="90804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4F119E-20AB-4DA5-B31B-9413C467C190}"/>
              </a:ext>
            </a:extLst>
          </p:cNvPr>
          <p:cNvCxnSpPr>
            <a:cxnSpLocks/>
          </p:cNvCxnSpPr>
          <p:nvPr/>
        </p:nvCxnSpPr>
        <p:spPr>
          <a:xfrm flipH="1" flipV="1">
            <a:off x="6090947" y="9062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157E55-A690-4B3D-922A-7BA9CA62826E}"/>
              </a:ext>
            </a:extLst>
          </p:cNvPr>
          <p:cNvCxnSpPr>
            <a:cxnSpLocks/>
          </p:cNvCxnSpPr>
          <p:nvPr/>
        </p:nvCxnSpPr>
        <p:spPr>
          <a:xfrm flipH="1">
            <a:off x="5971761" y="2235614"/>
            <a:ext cx="109095" cy="8903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204C05-98A9-4A66-832E-15340F144F38}"/>
              </a:ext>
            </a:extLst>
          </p:cNvPr>
          <p:cNvCxnSpPr>
            <a:cxnSpLocks/>
          </p:cNvCxnSpPr>
          <p:nvPr/>
        </p:nvCxnSpPr>
        <p:spPr>
          <a:xfrm flipV="1">
            <a:off x="5353615" y="5256900"/>
            <a:ext cx="913879" cy="180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DE4435-10F6-4A7E-90CD-D98D1A11D9C8}"/>
              </a:ext>
            </a:extLst>
          </p:cNvPr>
          <p:cNvCxnSpPr>
            <a:cxnSpLocks/>
          </p:cNvCxnSpPr>
          <p:nvPr/>
        </p:nvCxnSpPr>
        <p:spPr>
          <a:xfrm>
            <a:off x="5353615" y="5437586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F16A629-B407-4BB8-B7FA-1130A892A1BE}"/>
              </a:ext>
            </a:extLst>
          </p:cNvPr>
          <p:cNvCxnSpPr>
            <a:cxnSpLocks/>
          </p:cNvCxnSpPr>
          <p:nvPr/>
        </p:nvCxnSpPr>
        <p:spPr>
          <a:xfrm flipH="1" flipV="1">
            <a:off x="6090094" y="4439485"/>
            <a:ext cx="177400" cy="8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D7A2DF-B6BF-400E-B833-17FE1FF26951}"/>
              </a:ext>
            </a:extLst>
          </p:cNvPr>
          <p:cNvCxnSpPr>
            <a:cxnSpLocks/>
          </p:cNvCxnSpPr>
          <p:nvPr/>
        </p:nvCxnSpPr>
        <p:spPr>
          <a:xfrm flipV="1">
            <a:off x="5221360" y="5941006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C9C6BE-F798-4C3B-ACD9-815068F38E43}"/>
              </a:ext>
            </a:extLst>
          </p:cNvPr>
          <p:cNvCxnSpPr>
            <a:cxnSpLocks/>
          </p:cNvCxnSpPr>
          <p:nvPr/>
        </p:nvCxnSpPr>
        <p:spPr>
          <a:xfrm flipV="1">
            <a:off x="4224829" y="4432565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/>
              <p:nvPr/>
            </p:nvSpPr>
            <p:spPr>
              <a:xfrm>
                <a:off x="5500736" y="479090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375D4B6-7703-4A92-9F61-9497044A8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36" y="4790901"/>
                <a:ext cx="284565" cy="276999"/>
              </a:xfrm>
              <a:prstGeom prst="rect">
                <a:avLst/>
              </a:prstGeom>
              <a:blipFill>
                <a:blip r:embed="rId6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/>
              <p:nvPr/>
            </p:nvSpPr>
            <p:spPr>
              <a:xfrm>
                <a:off x="5432627" y="575893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CF36398-F697-4AC1-8DE7-FC8E92D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27" y="5758938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/>
              <p:nvPr/>
            </p:nvSpPr>
            <p:spPr>
              <a:xfrm>
                <a:off x="5117727" y="546375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15F042-25F0-4276-961E-B752EF86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27" y="5463751"/>
                <a:ext cx="284565" cy="276999"/>
              </a:xfrm>
              <a:prstGeom prst="rect">
                <a:avLst/>
              </a:prstGeom>
              <a:blipFill>
                <a:blip r:embed="rId8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/>
              <p:nvPr/>
            </p:nvSpPr>
            <p:spPr>
              <a:xfrm>
                <a:off x="4623516" y="529933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0057E86-EFAB-4685-9292-04653BE3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16" y="5299333"/>
                <a:ext cx="284565" cy="276999"/>
              </a:xfrm>
              <a:prstGeom prst="rect">
                <a:avLst/>
              </a:prstGeom>
              <a:blipFill>
                <a:blip r:embed="rId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DF00F4-572F-489C-9E32-0FEB1EEAC04D}"/>
              </a:ext>
            </a:extLst>
          </p:cNvPr>
          <p:cNvCxnSpPr>
            <a:cxnSpLocks/>
          </p:cNvCxnSpPr>
          <p:nvPr/>
        </p:nvCxnSpPr>
        <p:spPr>
          <a:xfrm>
            <a:off x="6085687" y="4444862"/>
            <a:ext cx="93107" cy="8381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1D47247-A6DA-4151-9998-14C79423CC85}"/>
              </a:ext>
            </a:extLst>
          </p:cNvPr>
          <p:cNvCxnSpPr>
            <a:cxnSpLocks/>
          </p:cNvCxnSpPr>
          <p:nvPr/>
        </p:nvCxnSpPr>
        <p:spPr>
          <a:xfrm flipV="1">
            <a:off x="7826516" y="1408661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7871D5-401C-4280-A577-2F51741BCA96}"/>
              </a:ext>
            </a:extLst>
          </p:cNvPr>
          <p:cNvCxnSpPr>
            <a:cxnSpLocks/>
          </p:cNvCxnSpPr>
          <p:nvPr/>
        </p:nvCxnSpPr>
        <p:spPr>
          <a:xfrm>
            <a:off x="7188341" y="977740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AE5B84-1DC3-41FE-8B2B-0D4422F17599}"/>
              </a:ext>
            </a:extLst>
          </p:cNvPr>
          <p:cNvCxnSpPr>
            <a:cxnSpLocks/>
          </p:cNvCxnSpPr>
          <p:nvPr/>
        </p:nvCxnSpPr>
        <p:spPr>
          <a:xfrm flipH="1">
            <a:off x="7131191" y="1064881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E0F9AB-B2E5-4B72-9C4C-B5258E608649}"/>
              </a:ext>
            </a:extLst>
          </p:cNvPr>
          <p:cNvCxnSpPr>
            <a:cxnSpLocks/>
          </p:cNvCxnSpPr>
          <p:nvPr/>
        </p:nvCxnSpPr>
        <p:spPr>
          <a:xfrm flipH="1" flipV="1">
            <a:off x="6977701" y="95656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7441F0A-EA83-422F-B448-27894107E8CE}"/>
              </a:ext>
            </a:extLst>
          </p:cNvPr>
          <p:cNvCxnSpPr>
            <a:cxnSpLocks/>
          </p:cNvCxnSpPr>
          <p:nvPr/>
        </p:nvCxnSpPr>
        <p:spPr>
          <a:xfrm>
            <a:off x="7131191" y="1565909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E188397-250A-427B-99A6-5E0A52252878}"/>
              </a:ext>
            </a:extLst>
          </p:cNvPr>
          <p:cNvCxnSpPr>
            <a:cxnSpLocks/>
          </p:cNvCxnSpPr>
          <p:nvPr/>
        </p:nvCxnSpPr>
        <p:spPr>
          <a:xfrm flipH="1" flipV="1">
            <a:off x="6981757" y="95656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0FC37D5-3DD2-420B-A6F7-3A85009E3488}"/>
              </a:ext>
            </a:extLst>
          </p:cNvPr>
          <p:cNvCxnSpPr>
            <a:cxnSpLocks/>
          </p:cNvCxnSpPr>
          <p:nvPr/>
        </p:nvCxnSpPr>
        <p:spPr>
          <a:xfrm>
            <a:off x="8801846" y="433627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2BB2BB5-B029-45C9-9A44-DD9793D3ED88}"/>
              </a:ext>
            </a:extLst>
          </p:cNvPr>
          <p:cNvCxnSpPr>
            <a:cxnSpLocks/>
          </p:cNvCxnSpPr>
          <p:nvPr/>
        </p:nvCxnSpPr>
        <p:spPr>
          <a:xfrm flipH="1">
            <a:off x="7825810" y="292894"/>
            <a:ext cx="182919" cy="18500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/>
              <p:nvPr/>
            </p:nvSpPr>
            <p:spPr>
              <a:xfrm>
                <a:off x="7349203" y="504245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03AFCED-84BA-4D83-9561-DF18A0EA7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03" y="504245"/>
                <a:ext cx="279244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/>
              <p:nvPr/>
            </p:nvSpPr>
            <p:spPr>
              <a:xfrm>
                <a:off x="7318781" y="140616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A753E64-2FF2-4667-B0C8-69F61A6D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81" y="1406163"/>
                <a:ext cx="284565" cy="276999"/>
              </a:xfrm>
              <a:prstGeom prst="rect">
                <a:avLst/>
              </a:prstGeom>
              <a:blipFill>
                <a:blip r:embed="rId11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/>
              <p:nvPr/>
            </p:nvSpPr>
            <p:spPr>
              <a:xfrm>
                <a:off x="7646858" y="113561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3B56E72-8762-4876-8E1C-93FFA5E4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858" y="1135611"/>
                <a:ext cx="284565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/>
              <p:nvPr/>
            </p:nvSpPr>
            <p:spPr>
              <a:xfrm>
                <a:off x="8182758" y="99081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F679C2F-2976-48CE-88B1-AD02E5A85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58" y="990814"/>
                <a:ext cx="284565" cy="276999"/>
              </a:xfrm>
              <a:prstGeom prst="rect">
                <a:avLst/>
              </a:prstGeom>
              <a:blipFill>
                <a:blip r:embed="rId13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1948142-1F1B-45E4-90C9-E7AFCAE87958}"/>
              </a:ext>
            </a:extLst>
          </p:cNvPr>
          <p:cNvCxnSpPr>
            <a:cxnSpLocks/>
          </p:cNvCxnSpPr>
          <p:nvPr/>
        </p:nvCxnSpPr>
        <p:spPr>
          <a:xfrm flipV="1">
            <a:off x="7826516" y="3551979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1AA7196-4629-44DA-9A1C-53E52ADC6383}"/>
              </a:ext>
            </a:extLst>
          </p:cNvPr>
          <p:cNvCxnSpPr>
            <a:cxnSpLocks/>
          </p:cNvCxnSpPr>
          <p:nvPr/>
        </p:nvCxnSpPr>
        <p:spPr>
          <a:xfrm>
            <a:off x="7188341" y="3121058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96A02F-D19C-46C6-8F4F-078195869B95}"/>
              </a:ext>
            </a:extLst>
          </p:cNvPr>
          <p:cNvCxnSpPr>
            <a:cxnSpLocks/>
          </p:cNvCxnSpPr>
          <p:nvPr/>
        </p:nvCxnSpPr>
        <p:spPr>
          <a:xfrm flipH="1">
            <a:off x="7131191" y="3208199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3285D66-D589-4CC0-A174-E3F8D87284FF}"/>
              </a:ext>
            </a:extLst>
          </p:cNvPr>
          <p:cNvCxnSpPr>
            <a:cxnSpLocks/>
          </p:cNvCxnSpPr>
          <p:nvPr/>
        </p:nvCxnSpPr>
        <p:spPr>
          <a:xfrm flipH="1" flipV="1">
            <a:off x="6977701" y="2238974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82D9026-CCEB-4F38-9BC7-0D002EFE6B35}"/>
              </a:ext>
            </a:extLst>
          </p:cNvPr>
          <p:cNvCxnSpPr>
            <a:cxnSpLocks/>
          </p:cNvCxnSpPr>
          <p:nvPr/>
        </p:nvCxnSpPr>
        <p:spPr>
          <a:xfrm>
            <a:off x="7131191" y="3709227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7FD758A-6EAE-4F3B-9CB0-7981F5633B30}"/>
              </a:ext>
            </a:extLst>
          </p:cNvPr>
          <p:cNvCxnSpPr>
            <a:cxnSpLocks/>
          </p:cNvCxnSpPr>
          <p:nvPr/>
        </p:nvCxnSpPr>
        <p:spPr>
          <a:xfrm flipH="1" flipV="1">
            <a:off x="6981757" y="2238974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74EFF40-BEF7-4081-8E20-EA268EE932A4}"/>
              </a:ext>
            </a:extLst>
          </p:cNvPr>
          <p:cNvCxnSpPr>
            <a:cxnSpLocks/>
          </p:cNvCxnSpPr>
          <p:nvPr/>
        </p:nvCxnSpPr>
        <p:spPr>
          <a:xfrm>
            <a:off x="8801846" y="2576945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69CB62-A7B7-41A6-A90E-E0890C1FA400}"/>
              </a:ext>
            </a:extLst>
          </p:cNvPr>
          <p:cNvCxnSpPr>
            <a:cxnSpLocks/>
          </p:cNvCxnSpPr>
          <p:nvPr/>
        </p:nvCxnSpPr>
        <p:spPr>
          <a:xfrm>
            <a:off x="7586141" y="2364104"/>
            <a:ext cx="239669" cy="19221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4DE4CF-AA6C-4E7B-A887-37CFA97CF08F}"/>
              </a:ext>
            </a:extLst>
          </p:cNvPr>
          <p:cNvCxnSpPr>
            <a:cxnSpLocks/>
          </p:cNvCxnSpPr>
          <p:nvPr/>
        </p:nvCxnSpPr>
        <p:spPr>
          <a:xfrm>
            <a:off x="7084942" y="2256246"/>
            <a:ext cx="107831" cy="8648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421E2EA-4910-48A8-947A-8BA0D412E66A}"/>
              </a:ext>
            </a:extLst>
          </p:cNvPr>
          <p:cNvCxnSpPr>
            <a:cxnSpLocks/>
          </p:cNvCxnSpPr>
          <p:nvPr/>
        </p:nvCxnSpPr>
        <p:spPr>
          <a:xfrm>
            <a:off x="8796159" y="2574144"/>
            <a:ext cx="136815" cy="10972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D7A182B-A3AC-4CDC-98A9-B13443C721C1}"/>
              </a:ext>
            </a:extLst>
          </p:cNvPr>
          <p:cNvCxnSpPr>
            <a:cxnSpLocks/>
          </p:cNvCxnSpPr>
          <p:nvPr/>
        </p:nvCxnSpPr>
        <p:spPr>
          <a:xfrm flipV="1">
            <a:off x="7820829" y="5745570"/>
            <a:ext cx="1334550" cy="726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9045247-3805-4120-86B7-EC3E8457EFD7}"/>
              </a:ext>
            </a:extLst>
          </p:cNvPr>
          <p:cNvCxnSpPr>
            <a:cxnSpLocks/>
          </p:cNvCxnSpPr>
          <p:nvPr/>
        </p:nvCxnSpPr>
        <p:spPr>
          <a:xfrm>
            <a:off x="7182654" y="5314649"/>
            <a:ext cx="502993" cy="9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C4DC4F0-8650-498B-9CD2-A12EFD128274}"/>
              </a:ext>
            </a:extLst>
          </p:cNvPr>
          <p:cNvCxnSpPr>
            <a:cxnSpLocks/>
          </p:cNvCxnSpPr>
          <p:nvPr/>
        </p:nvCxnSpPr>
        <p:spPr>
          <a:xfrm flipH="1">
            <a:off x="7125504" y="5401790"/>
            <a:ext cx="553220" cy="50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717BC0F-D8EB-4E73-AD17-E48FEA67EA85}"/>
              </a:ext>
            </a:extLst>
          </p:cNvPr>
          <p:cNvCxnSpPr>
            <a:cxnSpLocks/>
          </p:cNvCxnSpPr>
          <p:nvPr/>
        </p:nvCxnSpPr>
        <p:spPr>
          <a:xfrm flipH="1" flipV="1">
            <a:off x="6972014" y="4432565"/>
            <a:ext cx="210640" cy="88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0EADD14-1F47-4EBD-ACE1-A8E7797383A7}"/>
              </a:ext>
            </a:extLst>
          </p:cNvPr>
          <p:cNvCxnSpPr>
            <a:cxnSpLocks/>
          </p:cNvCxnSpPr>
          <p:nvPr/>
        </p:nvCxnSpPr>
        <p:spPr>
          <a:xfrm>
            <a:off x="7125504" y="5902818"/>
            <a:ext cx="695325" cy="56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87C52C8-6F1C-4EA1-815B-71CA221A5602}"/>
              </a:ext>
            </a:extLst>
          </p:cNvPr>
          <p:cNvCxnSpPr>
            <a:cxnSpLocks/>
          </p:cNvCxnSpPr>
          <p:nvPr/>
        </p:nvCxnSpPr>
        <p:spPr>
          <a:xfrm flipH="1" flipV="1">
            <a:off x="6976070" y="4432565"/>
            <a:ext cx="1820089" cy="33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C23B1E-6D1C-4A6D-BEF7-882AE1E36F38}"/>
              </a:ext>
            </a:extLst>
          </p:cNvPr>
          <p:cNvCxnSpPr>
            <a:cxnSpLocks/>
          </p:cNvCxnSpPr>
          <p:nvPr/>
        </p:nvCxnSpPr>
        <p:spPr>
          <a:xfrm>
            <a:off x="8796159" y="4770536"/>
            <a:ext cx="359220" cy="97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E3E32F5-075E-42F1-9653-0D811CA14D39}"/>
              </a:ext>
            </a:extLst>
          </p:cNvPr>
          <p:cNvCxnSpPr>
            <a:cxnSpLocks/>
          </p:cNvCxnSpPr>
          <p:nvPr/>
        </p:nvCxnSpPr>
        <p:spPr>
          <a:xfrm>
            <a:off x="7615379" y="5480110"/>
            <a:ext cx="204744" cy="999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4C6FACB-1643-4FE6-BB6E-EE9AC55E6184}"/>
              </a:ext>
            </a:extLst>
          </p:cNvPr>
          <p:cNvCxnSpPr>
            <a:cxnSpLocks/>
          </p:cNvCxnSpPr>
          <p:nvPr/>
        </p:nvCxnSpPr>
        <p:spPr>
          <a:xfrm>
            <a:off x="7515636" y="4530970"/>
            <a:ext cx="386461" cy="1887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D716F8-B20C-436D-AD2D-C3C08F567299}"/>
              </a:ext>
            </a:extLst>
          </p:cNvPr>
          <p:cNvCxnSpPr>
            <a:cxnSpLocks/>
          </p:cNvCxnSpPr>
          <p:nvPr/>
        </p:nvCxnSpPr>
        <p:spPr>
          <a:xfrm>
            <a:off x="7009930" y="4436418"/>
            <a:ext cx="180951" cy="8835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F4C071-B186-4DC0-B82F-0AD2F5BB14FA}"/>
              </a:ext>
            </a:extLst>
          </p:cNvPr>
          <p:cNvCxnSpPr>
            <a:cxnSpLocks/>
          </p:cNvCxnSpPr>
          <p:nvPr/>
        </p:nvCxnSpPr>
        <p:spPr>
          <a:xfrm>
            <a:off x="8796159" y="4764231"/>
            <a:ext cx="216285" cy="10561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/>
              <p:nvPr/>
            </p:nvSpPr>
            <p:spPr>
              <a:xfrm>
                <a:off x="7256587" y="4783987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DCE20E-C66E-4D63-AA06-E2EB83B9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87" y="4783987"/>
                <a:ext cx="279244" cy="276999"/>
              </a:xfrm>
              <a:prstGeom prst="rect">
                <a:avLst/>
              </a:prstGeom>
              <a:blipFill>
                <a:blip r:embed="rId14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/>
              <p:nvPr/>
            </p:nvSpPr>
            <p:spPr>
              <a:xfrm>
                <a:off x="7391328" y="5731844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2E866E4-AF4F-4083-9D7A-4858F253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28" y="5731844"/>
                <a:ext cx="284565" cy="276999"/>
              </a:xfrm>
              <a:prstGeom prst="rect">
                <a:avLst/>
              </a:prstGeom>
              <a:blipFill>
                <a:blip r:embed="rId15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/>
              <p:nvPr/>
            </p:nvSpPr>
            <p:spPr>
              <a:xfrm>
                <a:off x="8152849" y="625358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3BF451F-F24A-40D2-8B37-D98C0273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49" y="6253582"/>
                <a:ext cx="284565" cy="276999"/>
              </a:xfrm>
              <a:prstGeom prst="rect">
                <a:avLst/>
              </a:prstGeom>
              <a:blipFill>
                <a:blip r:embed="rId16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/>
              <p:nvPr/>
            </p:nvSpPr>
            <p:spPr>
              <a:xfrm>
                <a:off x="8149487" y="521350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79A50E-F9B8-44FD-B1D3-DABC93EC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87" y="5213502"/>
                <a:ext cx="284565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2CE7CF6-9098-4A01-9C92-F2FCDC3C3D3E}"/>
              </a:ext>
            </a:extLst>
          </p:cNvPr>
          <p:cNvCxnSpPr>
            <a:cxnSpLocks/>
          </p:cNvCxnSpPr>
          <p:nvPr/>
        </p:nvCxnSpPr>
        <p:spPr>
          <a:xfrm flipH="1" flipV="1">
            <a:off x="9728841" y="87479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F186EDD-88BF-405B-AEEC-5CDF90F54109}"/>
              </a:ext>
            </a:extLst>
          </p:cNvPr>
          <p:cNvCxnSpPr>
            <a:cxnSpLocks/>
          </p:cNvCxnSpPr>
          <p:nvPr/>
        </p:nvCxnSpPr>
        <p:spPr>
          <a:xfrm flipV="1">
            <a:off x="9728840" y="8893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D24C777-B445-4FE5-BFFB-71AED1F61ACA}"/>
              </a:ext>
            </a:extLst>
          </p:cNvPr>
          <p:cNvCxnSpPr>
            <a:cxnSpLocks/>
          </p:cNvCxnSpPr>
          <p:nvPr/>
        </p:nvCxnSpPr>
        <p:spPr>
          <a:xfrm>
            <a:off x="9846982" y="120368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062ED1C-4245-4113-8DBE-78AE102105D1}"/>
              </a:ext>
            </a:extLst>
          </p:cNvPr>
          <p:cNvCxnSpPr>
            <a:cxnSpLocks/>
          </p:cNvCxnSpPr>
          <p:nvPr/>
        </p:nvCxnSpPr>
        <p:spPr>
          <a:xfrm flipH="1" flipV="1">
            <a:off x="9735339" y="8893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081FFB-94F6-4FAF-9F3D-BF418793D7A6}"/>
              </a:ext>
            </a:extLst>
          </p:cNvPr>
          <p:cNvCxnSpPr>
            <a:cxnSpLocks/>
          </p:cNvCxnSpPr>
          <p:nvPr/>
        </p:nvCxnSpPr>
        <p:spPr>
          <a:xfrm flipV="1">
            <a:off x="10584152" y="155360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5B9E98-63A9-416A-A517-B4CCF45D463E}"/>
              </a:ext>
            </a:extLst>
          </p:cNvPr>
          <p:cNvCxnSpPr>
            <a:cxnSpLocks/>
          </p:cNvCxnSpPr>
          <p:nvPr/>
        </p:nvCxnSpPr>
        <p:spPr>
          <a:xfrm flipH="1">
            <a:off x="11632363" y="92328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5847238-AB63-4C3D-AD59-748E573C700C}"/>
              </a:ext>
            </a:extLst>
          </p:cNvPr>
          <p:cNvCxnSpPr>
            <a:cxnSpLocks/>
          </p:cNvCxnSpPr>
          <p:nvPr/>
        </p:nvCxnSpPr>
        <p:spPr>
          <a:xfrm flipH="1">
            <a:off x="10668978" y="31794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1B5B9C-25B2-4EEB-93BA-223F0708B8B4}"/>
              </a:ext>
            </a:extLst>
          </p:cNvPr>
          <p:cNvCxnSpPr>
            <a:cxnSpLocks/>
          </p:cNvCxnSpPr>
          <p:nvPr/>
        </p:nvCxnSpPr>
        <p:spPr>
          <a:xfrm flipH="1" flipV="1">
            <a:off x="10665057" y="65127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AD897B8-B992-49D0-98C4-329B060C24C3}"/>
              </a:ext>
            </a:extLst>
          </p:cNvPr>
          <p:cNvCxnSpPr>
            <a:cxnSpLocks/>
          </p:cNvCxnSpPr>
          <p:nvPr/>
        </p:nvCxnSpPr>
        <p:spPr>
          <a:xfrm flipH="1">
            <a:off x="9846982" y="100391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C698BAA-9E1B-43DC-85AE-43602F5DAD34}"/>
              </a:ext>
            </a:extLst>
          </p:cNvPr>
          <p:cNvCxnSpPr>
            <a:cxnSpLocks/>
          </p:cNvCxnSpPr>
          <p:nvPr/>
        </p:nvCxnSpPr>
        <p:spPr>
          <a:xfrm>
            <a:off x="10756230" y="672734"/>
            <a:ext cx="32959" cy="1334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69CA872-9356-4A2B-8320-7516577E0D7D}"/>
              </a:ext>
            </a:extLst>
          </p:cNvPr>
          <p:cNvCxnSpPr>
            <a:cxnSpLocks/>
          </p:cNvCxnSpPr>
          <p:nvPr/>
        </p:nvCxnSpPr>
        <p:spPr>
          <a:xfrm>
            <a:off x="10654128" y="200578"/>
            <a:ext cx="19544" cy="791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D59A735-11BC-4495-A089-476ED265D15F}"/>
              </a:ext>
            </a:extLst>
          </p:cNvPr>
          <p:cNvCxnSpPr>
            <a:cxnSpLocks/>
          </p:cNvCxnSpPr>
          <p:nvPr/>
        </p:nvCxnSpPr>
        <p:spPr>
          <a:xfrm>
            <a:off x="10554843" y="1052598"/>
            <a:ext cx="26490" cy="10729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C6B11EC-452E-42BF-A109-69FD143CE350}"/>
              </a:ext>
            </a:extLst>
          </p:cNvPr>
          <p:cNvCxnSpPr>
            <a:cxnSpLocks/>
          </p:cNvCxnSpPr>
          <p:nvPr/>
        </p:nvCxnSpPr>
        <p:spPr>
          <a:xfrm>
            <a:off x="11613475" y="891729"/>
            <a:ext cx="16480" cy="6674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84ECBB9-656E-40E1-A1EC-1FB9E0CB37AF}"/>
              </a:ext>
            </a:extLst>
          </p:cNvPr>
          <p:cNvCxnSpPr>
            <a:cxnSpLocks/>
          </p:cNvCxnSpPr>
          <p:nvPr/>
        </p:nvCxnSpPr>
        <p:spPr>
          <a:xfrm>
            <a:off x="9741065" y="93667"/>
            <a:ext cx="19704" cy="7980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/>
              <p:nvPr/>
            </p:nvSpPr>
            <p:spPr>
              <a:xfrm>
                <a:off x="10111657" y="403023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B3336C3-D67A-4177-A69A-EBFA46E8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657" y="403023"/>
                <a:ext cx="284565" cy="276999"/>
              </a:xfrm>
              <a:prstGeom prst="rect">
                <a:avLst/>
              </a:prstGeom>
              <a:blipFill>
                <a:blip r:embed="rId18"/>
                <a:stretch>
                  <a:fillRect l="-19565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/>
              <p:nvPr/>
            </p:nvSpPr>
            <p:spPr>
              <a:xfrm>
                <a:off x="10815351" y="23434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DBFDF5-63BC-4C03-99D1-ED6778BA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351" y="234345"/>
                <a:ext cx="284565" cy="276999"/>
              </a:xfrm>
              <a:prstGeom prst="rect">
                <a:avLst/>
              </a:prstGeom>
              <a:blipFill>
                <a:blip r:embed="rId19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/>
              <p:nvPr/>
            </p:nvSpPr>
            <p:spPr>
              <a:xfrm>
                <a:off x="11262381" y="4927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EBF6C79-2C5D-4107-8F46-C1D21A81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381" y="492770"/>
                <a:ext cx="284565" cy="276999"/>
              </a:xfrm>
              <a:prstGeom prst="rect">
                <a:avLst/>
              </a:prstGeom>
              <a:blipFill>
                <a:blip r:embed="rId20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/>
              <p:nvPr/>
            </p:nvSpPr>
            <p:spPr>
              <a:xfrm>
                <a:off x="11030808" y="107259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A57E694-096E-40F9-B20F-C852A976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808" y="1072595"/>
                <a:ext cx="284565" cy="276999"/>
              </a:xfrm>
              <a:prstGeom prst="rect">
                <a:avLst/>
              </a:prstGeom>
              <a:blipFill>
                <a:blip r:embed="rId21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/>
              <p:nvPr/>
            </p:nvSpPr>
            <p:spPr>
              <a:xfrm>
                <a:off x="10541193" y="131342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DA65663-2A38-4249-A965-1C61F2F5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93" y="1313425"/>
                <a:ext cx="284565" cy="276999"/>
              </a:xfrm>
              <a:prstGeom prst="rect">
                <a:avLst/>
              </a:prstGeom>
              <a:blipFill>
                <a:blip r:embed="rId22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D90E2E9F-D3C1-47FB-9853-3A334B8231F9}"/>
              </a:ext>
            </a:extLst>
          </p:cNvPr>
          <p:cNvCxnSpPr>
            <a:cxnSpLocks/>
          </p:cNvCxnSpPr>
          <p:nvPr/>
        </p:nvCxnSpPr>
        <p:spPr>
          <a:xfrm flipH="1" flipV="1">
            <a:off x="9735340" y="3027827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35FEB1D-6EA9-481C-B1D6-E91057F718BB}"/>
              </a:ext>
            </a:extLst>
          </p:cNvPr>
          <p:cNvCxnSpPr>
            <a:cxnSpLocks/>
          </p:cNvCxnSpPr>
          <p:nvPr/>
        </p:nvCxnSpPr>
        <p:spPr>
          <a:xfrm flipV="1">
            <a:off x="9735339" y="2241960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D922C-CBFE-43A6-98F9-33C99C350ECB}"/>
              </a:ext>
            </a:extLst>
          </p:cNvPr>
          <p:cNvCxnSpPr>
            <a:cxnSpLocks/>
          </p:cNvCxnSpPr>
          <p:nvPr/>
        </p:nvCxnSpPr>
        <p:spPr>
          <a:xfrm>
            <a:off x="9853481" y="3356712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8476653-96E1-41B9-BBFD-8AFEE38D9DF0}"/>
              </a:ext>
            </a:extLst>
          </p:cNvPr>
          <p:cNvCxnSpPr>
            <a:cxnSpLocks/>
          </p:cNvCxnSpPr>
          <p:nvPr/>
        </p:nvCxnSpPr>
        <p:spPr>
          <a:xfrm flipH="1" flipV="1">
            <a:off x="9741838" y="2241960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3392E8B-3FBE-417A-B856-B4D0BE859D86}"/>
              </a:ext>
            </a:extLst>
          </p:cNvPr>
          <p:cNvCxnSpPr>
            <a:cxnSpLocks/>
          </p:cNvCxnSpPr>
          <p:nvPr/>
        </p:nvCxnSpPr>
        <p:spPr>
          <a:xfrm flipV="1">
            <a:off x="10590651" y="3706635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5E9E87-3266-4F38-9850-5A90E02008D6}"/>
              </a:ext>
            </a:extLst>
          </p:cNvPr>
          <p:cNvCxnSpPr>
            <a:cxnSpLocks/>
          </p:cNvCxnSpPr>
          <p:nvPr/>
        </p:nvCxnSpPr>
        <p:spPr>
          <a:xfrm flipH="1">
            <a:off x="11638862" y="3076315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A0F217-74E9-4FA1-A6AB-2D622A484FB8}"/>
              </a:ext>
            </a:extLst>
          </p:cNvPr>
          <p:cNvCxnSpPr>
            <a:cxnSpLocks/>
          </p:cNvCxnSpPr>
          <p:nvPr/>
        </p:nvCxnSpPr>
        <p:spPr>
          <a:xfrm flipH="1">
            <a:off x="10675477" y="2470975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7892D8-3E0B-44D1-8454-72504658BAB3}"/>
              </a:ext>
            </a:extLst>
          </p:cNvPr>
          <p:cNvCxnSpPr>
            <a:cxnSpLocks/>
          </p:cNvCxnSpPr>
          <p:nvPr/>
        </p:nvCxnSpPr>
        <p:spPr>
          <a:xfrm flipH="1" flipV="1">
            <a:off x="10671556" y="2804307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392EE89-0F62-4AF2-B9D1-9DBE2E66D5EA}"/>
              </a:ext>
            </a:extLst>
          </p:cNvPr>
          <p:cNvCxnSpPr>
            <a:cxnSpLocks/>
          </p:cNvCxnSpPr>
          <p:nvPr/>
        </p:nvCxnSpPr>
        <p:spPr>
          <a:xfrm flipH="1">
            <a:off x="9853481" y="3156945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55906-1403-4BBB-AAE3-94F64C562320}"/>
              </a:ext>
            </a:extLst>
          </p:cNvPr>
          <p:cNvCxnSpPr>
            <a:cxnSpLocks/>
          </p:cNvCxnSpPr>
          <p:nvPr/>
        </p:nvCxnSpPr>
        <p:spPr>
          <a:xfrm>
            <a:off x="10581750" y="2353607"/>
            <a:ext cx="386605" cy="17364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AF0EDA6-41BA-4807-A214-23A35AFA4258}"/>
              </a:ext>
            </a:extLst>
          </p:cNvPr>
          <p:cNvCxnSpPr>
            <a:cxnSpLocks/>
          </p:cNvCxnSpPr>
          <p:nvPr/>
        </p:nvCxnSpPr>
        <p:spPr>
          <a:xfrm>
            <a:off x="10368976" y="3250095"/>
            <a:ext cx="231599" cy="10402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37C5D9-D302-4FE7-B459-10118D66CB13}"/>
              </a:ext>
            </a:extLst>
          </p:cNvPr>
          <p:cNvCxnSpPr>
            <a:cxnSpLocks/>
          </p:cNvCxnSpPr>
          <p:nvPr/>
        </p:nvCxnSpPr>
        <p:spPr>
          <a:xfrm>
            <a:off x="9742268" y="2253154"/>
            <a:ext cx="179701" cy="807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0DBE0F1-45DC-4455-BF83-FE8E915D60A7}"/>
              </a:ext>
            </a:extLst>
          </p:cNvPr>
          <p:cNvCxnSpPr>
            <a:cxnSpLocks/>
          </p:cNvCxnSpPr>
          <p:nvPr/>
        </p:nvCxnSpPr>
        <p:spPr>
          <a:xfrm>
            <a:off x="11478969" y="3027827"/>
            <a:ext cx="154998" cy="6961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5E9D44-0995-46CF-9A80-139BD837B218}"/>
              </a:ext>
            </a:extLst>
          </p:cNvPr>
          <p:cNvCxnSpPr>
            <a:cxnSpLocks/>
          </p:cNvCxnSpPr>
          <p:nvPr/>
        </p:nvCxnSpPr>
        <p:spPr>
          <a:xfrm flipH="1" flipV="1">
            <a:off x="9717688" y="5234558"/>
            <a:ext cx="1026151" cy="1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22DAF0D-75EB-4184-B9D0-4CD1CC5AF53E}"/>
              </a:ext>
            </a:extLst>
          </p:cNvPr>
          <p:cNvCxnSpPr>
            <a:cxnSpLocks/>
          </p:cNvCxnSpPr>
          <p:nvPr/>
        </p:nvCxnSpPr>
        <p:spPr>
          <a:xfrm flipV="1">
            <a:off x="9717687" y="4448691"/>
            <a:ext cx="2441" cy="785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9932F18-058A-47F2-B679-C4DA069C5353}"/>
              </a:ext>
            </a:extLst>
          </p:cNvPr>
          <p:cNvCxnSpPr>
            <a:cxnSpLocks/>
          </p:cNvCxnSpPr>
          <p:nvPr/>
        </p:nvCxnSpPr>
        <p:spPr>
          <a:xfrm>
            <a:off x="9835829" y="5563443"/>
            <a:ext cx="733114" cy="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B453530-3312-4A5B-8638-ECBA49544475}"/>
              </a:ext>
            </a:extLst>
          </p:cNvPr>
          <p:cNvCxnSpPr>
            <a:cxnSpLocks/>
          </p:cNvCxnSpPr>
          <p:nvPr/>
        </p:nvCxnSpPr>
        <p:spPr>
          <a:xfrm flipH="1" flipV="1">
            <a:off x="9724186" y="4448691"/>
            <a:ext cx="2039307" cy="233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B84466B-8F6A-447B-8127-B659144F2685}"/>
              </a:ext>
            </a:extLst>
          </p:cNvPr>
          <p:cNvCxnSpPr>
            <a:cxnSpLocks/>
          </p:cNvCxnSpPr>
          <p:nvPr/>
        </p:nvCxnSpPr>
        <p:spPr>
          <a:xfrm flipV="1">
            <a:off x="10572999" y="5913366"/>
            <a:ext cx="1050737" cy="57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720B6BA-C8F1-4D99-B461-F19737D6A94E}"/>
              </a:ext>
            </a:extLst>
          </p:cNvPr>
          <p:cNvCxnSpPr>
            <a:cxnSpLocks/>
          </p:cNvCxnSpPr>
          <p:nvPr/>
        </p:nvCxnSpPr>
        <p:spPr>
          <a:xfrm flipH="1">
            <a:off x="11621210" y="5283046"/>
            <a:ext cx="97822" cy="63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DDE604C-37BF-45D0-8E18-18E382E555F2}"/>
              </a:ext>
            </a:extLst>
          </p:cNvPr>
          <p:cNvCxnSpPr>
            <a:cxnSpLocks/>
          </p:cNvCxnSpPr>
          <p:nvPr/>
        </p:nvCxnSpPr>
        <p:spPr>
          <a:xfrm flipH="1">
            <a:off x="10657825" y="4677706"/>
            <a:ext cx="1123320" cy="33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F57A950-5401-42AA-8596-BFCF8E606CB9}"/>
              </a:ext>
            </a:extLst>
          </p:cNvPr>
          <p:cNvCxnSpPr>
            <a:cxnSpLocks/>
          </p:cNvCxnSpPr>
          <p:nvPr/>
        </p:nvCxnSpPr>
        <p:spPr>
          <a:xfrm flipH="1" flipV="1">
            <a:off x="10653904" y="5011038"/>
            <a:ext cx="1067538" cy="2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6D8A5D1-A11F-4F0B-A5EC-D23DD452802F}"/>
              </a:ext>
            </a:extLst>
          </p:cNvPr>
          <p:cNvCxnSpPr>
            <a:cxnSpLocks/>
          </p:cNvCxnSpPr>
          <p:nvPr/>
        </p:nvCxnSpPr>
        <p:spPr>
          <a:xfrm flipH="1">
            <a:off x="9835829" y="5363676"/>
            <a:ext cx="908011" cy="1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0698051-EB75-4CD5-8B40-FB7A2EA2A23A}"/>
              </a:ext>
            </a:extLst>
          </p:cNvPr>
          <p:cNvCxnSpPr>
            <a:cxnSpLocks/>
          </p:cNvCxnSpPr>
          <p:nvPr/>
        </p:nvCxnSpPr>
        <p:spPr>
          <a:xfrm>
            <a:off x="10185199" y="4500933"/>
            <a:ext cx="1055519" cy="16196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B7F9FBC-B70B-4B36-9D27-39BA65420E03}"/>
              </a:ext>
            </a:extLst>
          </p:cNvPr>
          <p:cNvCxnSpPr>
            <a:cxnSpLocks/>
          </p:cNvCxnSpPr>
          <p:nvPr/>
        </p:nvCxnSpPr>
        <p:spPr>
          <a:xfrm>
            <a:off x="10330962" y="4529291"/>
            <a:ext cx="1006103" cy="15437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D108223-2197-4DE8-8EAF-F1443CB6593C}"/>
              </a:ext>
            </a:extLst>
          </p:cNvPr>
          <p:cNvCxnSpPr>
            <a:cxnSpLocks/>
          </p:cNvCxnSpPr>
          <p:nvPr/>
        </p:nvCxnSpPr>
        <p:spPr>
          <a:xfrm>
            <a:off x="11130060" y="5147042"/>
            <a:ext cx="497863" cy="763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A1C7277-E0C0-421B-8159-404FB6ED038F}"/>
              </a:ext>
            </a:extLst>
          </p:cNvPr>
          <p:cNvCxnSpPr>
            <a:cxnSpLocks/>
          </p:cNvCxnSpPr>
          <p:nvPr/>
        </p:nvCxnSpPr>
        <p:spPr>
          <a:xfrm>
            <a:off x="9977306" y="5546732"/>
            <a:ext cx="601497" cy="9229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E6A65A4-D72E-4AD2-9886-16FC0E703C31}"/>
              </a:ext>
            </a:extLst>
          </p:cNvPr>
          <p:cNvCxnSpPr>
            <a:cxnSpLocks/>
          </p:cNvCxnSpPr>
          <p:nvPr/>
        </p:nvCxnSpPr>
        <p:spPr>
          <a:xfrm>
            <a:off x="9733874" y="4453466"/>
            <a:ext cx="558817" cy="8574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/>
              <p:nvPr/>
            </p:nvSpPr>
            <p:spPr>
              <a:xfrm>
                <a:off x="10091731" y="4827528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8C8E81B-D0CF-44BE-8DBD-EA9DA34AF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731" y="4827528"/>
                <a:ext cx="284565" cy="276999"/>
              </a:xfrm>
              <a:prstGeom prst="rect">
                <a:avLst/>
              </a:prstGeom>
              <a:blipFill>
                <a:blip r:embed="rId23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/>
              <p:nvPr/>
            </p:nvSpPr>
            <p:spPr>
              <a:xfrm>
                <a:off x="11160681" y="48521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278BE57-FDD8-4819-8E25-111D5816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681" y="4852165"/>
                <a:ext cx="284565" cy="276999"/>
              </a:xfrm>
              <a:prstGeom prst="rect">
                <a:avLst/>
              </a:prstGeom>
              <a:blipFill>
                <a:blip r:embed="rId24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/>
              <p:nvPr/>
            </p:nvSpPr>
            <p:spPr>
              <a:xfrm>
                <a:off x="10652901" y="46225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899D9C8-6782-4E10-B536-49C8967F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901" y="4622579"/>
                <a:ext cx="284565" cy="276999"/>
              </a:xfrm>
              <a:prstGeom prst="rect">
                <a:avLst/>
              </a:prstGeom>
              <a:blipFill>
                <a:blip r:embed="rId25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/>
              <p:nvPr/>
            </p:nvSpPr>
            <p:spPr>
              <a:xfrm>
                <a:off x="11010846" y="529823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3D19418-A461-4CCF-9A3B-611327F3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846" y="5298232"/>
                <a:ext cx="284565" cy="276999"/>
              </a:xfrm>
              <a:prstGeom prst="rect">
                <a:avLst/>
              </a:prstGeom>
              <a:blipFill>
                <a:blip r:embed="rId26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/>
              <p:nvPr/>
            </p:nvSpPr>
            <p:spPr>
              <a:xfrm>
                <a:off x="10459274" y="568862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B1009734-F7A4-4ACE-8699-6E63CBF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274" y="5688620"/>
                <a:ext cx="284565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Oval 326">
            <a:extLst>
              <a:ext uri="{FF2B5EF4-FFF2-40B4-BE49-F238E27FC236}">
                <a16:creationId xmlns:a16="http://schemas.microsoft.com/office/drawing/2014/main" id="{82B6EAE2-6D1E-436E-BCE0-970BF89418DB}"/>
              </a:ext>
            </a:extLst>
          </p:cNvPr>
          <p:cNvSpPr/>
          <p:nvPr/>
        </p:nvSpPr>
        <p:spPr>
          <a:xfrm>
            <a:off x="5344273" y="107332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2783805-CEA5-4A46-A43D-117A56A2C735}"/>
              </a:ext>
            </a:extLst>
          </p:cNvPr>
          <p:cNvSpPr/>
          <p:nvPr/>
        </p:nvSpPr>
        <p:spPr>
          <a:xfrm>
            <a:off x="5219608" y="21588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020186A-A656-47CE-B1D3-AE31C5D04F97}"/>
              </a:ext>
            </a:extLst>
          </p:cNvPr>
          <p:cNvSpPr/>
          <p:nvPr/>
        </p:nvSpPr>
        <p:spPr>
          <a:xfrm>
            <a:off x="5343575" y="32259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76CE66-AF33-4637-8B51-D8469CB39938}"/>
              </a:ext>
            </a:extLst>
          </p:cNvPr>
          <p:cNvSpPr/>
          <p:nvPr/>
        </p:nvSpPr>
        <p:spPr>
          <a:xfrm>
            <a:off x="5203223" y="429113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67AB06B-5F1E-488C-BF9C-95379A567DC7}"/>
              </a:ext>
            </a:extLst>
          </p:cNvPr>
          <p:cNvSpPr/>
          <p:nvPr/>
        </p:nvSpPr>
        <p:spPr>
          <a:xfrm>
            <a:off x="5331155" y="54287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09ED4E-45C7-4E65-B950-433AD22ED7D1}"/>
              </a:ext>
            </a:extLst>
          </p:cNvPr>
          <p:cNvSpPr/>
          <p:nvPr/>
        </p:nvSpPr>
        <p:spPr>
          <a:xfrm>
            <a:off x="5197625" y="65144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888156EB-DD41-4855-8945-DCBF663D7A4B}"/>
              </a:ext>
            </a:extLst>
          </p:cNvPr>
          <p:cNvSpPr/>
          <p:nvPr/>
        </p:nvSpPr>
        <p:spPr>
          <a:xfrm>
            <a:off x="7661551" y="10568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4264162-8080-4B2F-968F-014CF34E15DA}"/>
              </a:ext>
            </a:extLst>
          </p:cNvPr>
          <p:cNvSpPr/>
          <p:nvPr/>
        </p:nvSpPr>
        <p:spPr>
          <a:xfrm>
            <a:off x="7803656" y="21053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D8028B5-8966-4163-AEF5-140F35A0778B}"/>
              </a:ext>
            </a:extLst>
          </p:cNvPr>
          <p:cNvSpPr/>
          <p:nvPr/>
        </p:nvSpPr>
        <p:spPr>
          <a:xfrm>
            <a:off x="7668828" y="32030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773D666-F8AA-476A-905B-213CC9985725}"/>
              </a:ext>
            </a:extLst>
          </p:cNvPr>
          <p:cNvSpPr/>
          <p:nvPr/>
        </p:nvSpPr>
        <p:spPr>
          <a:xfrm>
            <a:off x="7810518" y="4251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12E1A53-1E72-4ED4-9AD5-217DB9EAB4EB}"/>
              </a:ext>
            </a:extLst>
          </p:cNvPr>
          <p:cNvSpPr/>
          <p:nvPr/>
        </p:nvSpPr>
        <p:spPr>
          <a:xfrm>
            <a:off x="7665684" y="53897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10D7BFD-5917-4FBB-8721-10C2C91E2A37}"/>
              </a:ext>
            </a:extLst>
          </p:cNvPr>
          <p:cNvSpPr/>
          <p:nvPr/>
        </p:nvSpPr>
        <p:spPr>
          <a:xfrm>
            <a:off x="7793019" y="64381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06614FA2-EAFF-4250-9A89-A85FE2F6A680}"/>
              </a:ext>
            </a:extLst>
          </p:cNvPr>
          <p:cNvSpPr/>
          <p:nvPr/>
        </p:nvSpPr>
        <p:spPr>
          <a:xfrm>
            <a:off x="10652901" y="64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AB023A-B590-4BD1-ACF6-408CDF743709}"/>
              </a:ext>
            </a:extLst>
          </p:cNvPr>
          <p:cNvSpPr/>
          <p:nvPr/>
        </p:nvSpPr>
        <p:spPr>
          <a:xfrm>
            <a:off x="10741071" y="9837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8359B54-1350-4CA6-B7D8-7BABC6188017}"/>
              </a:ext>
            </a:extLst>
          </p:cNvPr>
          <p:cNvSpPr/>
          <p:nvPr/>
        </p:nvSpPr>
        <p:spPr>
          <a:xfrm>
            <a:off x="10672154" y="27863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9D45F7D-0620-4233-B045-E0FA9C3B3D2A}"/>
              </a:ext>
            </a:extLst>
          </p:cNvPr>
          <p:cNvSpPr/>
          <p:nvPr/>
        </p:nvSpPr>
        <p:spPr>
          <a:xfrm>
            <a:off x="10754506" y="31353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1D704669-05A6-433C-81D5-253780892A29}"/>
              </a:ext>
            </a:extLst>
          </p:cNvPr>
          <p:cNvSpPr/>
          <p:nvPr/>
        </p:nvSpPr>
        <p:spPr>
          <a:xfrm>
            <a:off x="10637756" y="499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ADCC618-BF9C-40F5-BA38-E54BFC28A239}"/>
              </a:ext>
            </a:extLst>
          </p:cNvPr>
          <p:cNvSpPr/>
          <p:nvPr/>
        </p:nvSpPr>
        <p:spPr>
          <a:xfrm>
            <a:off x="10706722" y="53589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4A5A1D-6EED-40FA-B194-0DA5EC169960}"/>
              </a:ext>
            </a:extLst>
          </p:cNvPr>
          <p:cNvCxnSpPr>
            <a:cxnSpLocks/>
          </p:cNvCxnSpPr>
          <p:nvPr/>
        </p:nvCxnSpPr>
        <p:spPr>
          <a:xfrm flipH="1">
            <a:off x="5014630" y="159085"/>
            <a:ext cx="688458" cy="19113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C69CFC4-00D9-44FD-94E2-6B7ED805674B}"/>
              </a:ext>
            </a:extLst>
          </p:cNvPr>
          <p:cNvCxnSpPr>
            <a:cxnSpLocks/>
          </p:cNvCxnSpPr>
          <p:nvPr/>
        </p:nvCxnSpPr>
        <p:spPr>
          <a:xfrm flipH="1">
            <a:off x="5232042" y="1267308"/>
            <a:ext cx="333488" cy="9258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197892-E39F-4885-93FA-BE0DB1570EF6}"/>
              </a:ext>
            </a:extLst>
          </p:cNvPr>
          <p:cNvCxnSpPr>
            <a:cxnSpLocks/>
          </p:cNvCxnSpPr>
          <p:nvPr/>
        </p:nvCxnSpPr>
        <p:spPr>
          <a:xfrm flipH="1">
            <a:off x="5756932" y="88931"/>
            <a:ext cx="332574" cy="9233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D8249A-5223-4CCE-AC80-78DD3D006699}"/>
              </a:ext>
            </a:extLst>
          </p:cNvPr>
          <p:cNvCxnSpPr>
            <a:cxnSpLocks/>
          </p:cNvCxnSpPr>
          <p:nvPr/>
        </p:nvCxnSpPr>
        <p:spPr>
          <a:xfrm>
            <a:off x="5258598" y="4590193"/>
            <a:ext cx="194424" cy="1750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5D679B-436F-489C-BC02-395F15B4FB0B}"/>
              </a:ext>
            </a:extLst>
          </p:cNvPr>
          <p:cNvCxnSpPr>
            <a:cxnSpLocks/>
          </p:cNvCxnSpPr>
          <p:nvPr/>
        </p:nvCxnSpPr>
        <p:spPr>
          <a:xfrm>
            <a:off x="5011303" y="4634474"/>
            <a:ext cx="215005" cy="1935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FC5DC26-FB17-4383-A536-FE8B3126C966}"/>
              </a:ext>
            </a:extLst>
          </p:cNvPr>
          <p:cNvCxnSpPr>
            <a:cxnSpLocks/>
          </p:cNvCxnSpPr>
          <p:nvPr/>
        </p:nvCxnSpPr>
        <p:spPr>
          <a:xfrm>
            <a:off x="4222858" y="4791161"/>
            <a:ext cx="142399" cy="12819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84B4D7-E510-4EE0-B4C5-F737D29B3CDF}"/>
              </a:ext>
            </a:extLst>
          </p:cNvPr>
          <p:cNvCxnSpPr>
            <a:cxnSpLocks/>
          </p:cNvCxnSpPr>
          <p:nvPr/>
        </p:nvCxnSpPr>
        <p:spPr>
          <a:xfrm>
            <a:off x="3816683" y="3569063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0B9D17-07DB-49DB-A0A8-4E5B9FEDFAA1}"/>
              </a:ext>
            </a:extLst>
          </p:cNvPr>
          <p:cNvCxnSpPr>
            <a:cxnSpLocks/>
          </p:cNvCxnSpPr>
          <p:nvPr/>
        </p:nvCxnSpPr>
        <p:spPr>
          <a:xfrm flipH="1">
            <a:off x="3819049" y="2585291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9EFF542-31A6-4802-AF55-6648C3477E66}"/>
              </a:ext>
            </a:extLst>
          </p:cNvPr>
          <p:cNvCxnSpPr>
            <a:cxnSpLocks/>
          </p:cNvCxnSpPr>
          <p:nvPr/>
        </p:nvCxnSpPr>
        <p:spPr>
          <a:xfrm>
            <a:off x="3815648" y="5771971"/>
            <a:ext cx="1419461" cy="75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310BAA8-1D95-4C6F-866A-4C7C02D694C6}"/>
              </a:ext>
            </a:extLst>
          </p:cNvPr>
          <p:cNvCxnSpPr>
            <a:cxnSpLocks/>
          </p:cNvCxnSpPr>
          <p:nvPr/>
        </p:nvCxnSpPr>
        <p:spPr>
          <a:xfrm flipH="1">
            <a:off x="3818014" y="4788199"/>
            <a:ext cx="413142" cy="98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1C9C82F-01FC-410B-BFB6-6DD5186C34DF}"/>
              </a:ext>
            </a:extLst>
          </p:cNvPr>
          <p:cNvCxnSpPr>
            <a:cxnSpLocks/>
          </p:cNvCxnSpPr>
          <p:nvPr/>
        </p:nvCxnSpPr>
        <p:spPr>
          <a:xfrm flipH="1">
            <a:off x="7599110" y="253302"/>
            <a:ext cx="168243" cy="17016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9F99E32-00BB-46D8-B9E9-1A8EE96E4F1C}"/>
              </a:ext>
            </a:extLst>
          </p:cNvPr>
          <p:cNvCxnSpPr>
            <a:cxnSpLocks/>
          </p:cNvCxnSpPr>
          <p:nvPr/>
        </p:nvCxnSpPr>
        <p:spPr>
          <a:xfrm flipH="1">
            <a:off x="7192695" y="152526"/>
            <a:ext cx="81559" cy="8248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9094832-0852-4F03-9465-BD3B46FE6F09}"/>
              </a:ext>
            </a:extLst>
          </p:cNvPr>
          <p:cNvCxnSpPr>
            <a:cxnSpLocks/>
          </p:cNvCxnSpPr>
          <p:nvPr/>
        </p:nvCxnSpPr>
        <p:spPr>
          <a:xfrm flipH="1">
            <a:off x="8678971" y="435458"/>
            <a:ext cx="121443" cy="12282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358EAB-3D92-4E9F-8C8C-31EE1B92891F}"/>
              </a:ext>
            </a:extLst>
          </p:cNvPr>
          <p:cNvCxnSpPr>
            <a:stCxn id="226" idx="1"/>
          </p:cNvCxnSpPr>
          <p:nvPr/>
        </p:nvCxnSpPr>
        <p:spPr>
          <a:xfrm flipH="1" flipV="1">
            <a:off x="7767353" y="6035937"/>
            <a:ext cx="385496" cy="3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A9057-058F-4F80-8BD2-DF14D3FB87ED}"/>
              </a:ext>
            </a:extLst>
          </p:cNvPr>
          <p:cNvCxnSpPr>
            <a:stCxn id="247" idx="1"/>
          </p:cNvCxnSpPr>
          <p:nvPr/>
        </p:nvCxnSpPr>
        <p:spPr>
          <a:xfrm flipH="1">
            <a:off x="10706722" y="631270"/>
            <a:ext cx="555659" cy="18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F9B070-FF4F-4400-B47D-DAA1DA737188}"/>
              </a:ext>
            </a:extLst>
          </p:cNvPr>
          <p:cNvCxnSpPr>
            <a:stCxn id="322" idx="1"/>
          </p:cNvCxnSpPr>
          <p:nvPr/>
        </p:nvCxnSpPr>
        <p:spPr>
          <a:xfrm flipH="1">
            <a:off x="10671556" y="4990665"/>
            <a:ext cx="489125" cy="16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D10976B-A8C5-4221-A1A5-4B25E2C5DF2D}"/>
              </a:ext>
            </a:extLst>
          </p:cNvPr>
          <p:cNvCxnSpPr>
            <a:cxnSpLocks/>
          </p:cNvCxnSpPr>
          <p:nvPr/>
        </p:nvCxnSpPr>
        <p:spPr>
          <a:xfrm>
            <a:off x="786428" y="1433482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2D31270-2B27-451B-9795-4027A0EDAC35}"/>
              </a:ext>
            </a:extLst>
          </p:cNvPr>
          <p:cNvCxnSpPr>
            <a:cxnSpLocks/>
          </p:cNvCxnSpPr>
          <p:nvPr/>
        </p:nvCxnSpPr>
        <p:spPr>
          <a:xfrm flipV="1">
            <a:off x="1175287" y="86230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AFB93DE-9C92-42A0-A0F0-BD4691F056AE}"/>
              </a:ext>
            </a:extLst>
          </p:cNvPr>
          <p:cNvCxnSpPr>
            <a:cxnSpLocks/>
          </p:cNvCxnSpPr>
          <p:nvPr/>
        </p:nvCxnSpPr>
        <p:spPr>
          <a:xfrm flipV="1">
            <a:off x="2308796" y="978634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947ED9D-EF33-40E7-8635-9C0EEEAC0F59}"/>
              </a:ext>
            </a:extLst>
          </p:cNvPr>
          <p:cNvCxnSpPr>
            <a:cxnSpLocks/>
          </p:cNvCxnSpPr>
          <p:nvPr/>
        </p:nvCxnSpPr>
        <p:spPr>
          <a:xfrm>
            <a:off x="2308796" y="1080721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CF3AE01-D997-46F2-8182-D91CD5C8ECF0}"/>
              </a:ext>
            </a:extLst>
          </p:cNvPr>
          <p:cNvCxnSpPr>
            <a:cxnSpLocks/>
          </p:cNvCxnSpPr>
          <p:nvPr/>
        </p:nvCxnSpPr>
        <p:spPr>
          <a:xfrm flipV="1">
            <a:off x="2827174" y="82620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6B8C4E9-7C5D-4CBA-B1D6-11AFE7E0A936}"/>
              </a:ext>
            </a:extLst>
          </p:cNvPr>
          <p:cNvCxnSpPr>
            <a:cxnSpLocks/>
          </p:cNvCxnSpPr>
          <p:nvPr/>
        </p:nvCxnSpPr>
        <p:spPr>
          <a:xfrm flipV="1">
            <a:off x="2176541" y="1584141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929DA07-76EB-48AF-863B-8FC26EF0EC1E}"/>
              </a:ext>
            </a:extLst>
          </p:cNvPr>
          <p:cNvCxnSpPr>
            <a:cxnSpLocks/>
          </p:cNvCxnSpPr>
          <p:nvPr/>
        </p:nvCxnSpPr>
        <p:spPr>
          <a:xfrm flipH="1">
            <a:off x="786429" y="434035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28A22A7-B5C2-40FA-8918-083DF2CA90A4}"/>
              </a:ext>
            </a:extLst>
          </p:cNvPr>
          <p:cNvCxnSpPr>
            <a:cxnSpLocks/>
          </p:cNvCxnSpPr>
          <p:nvPr/>
        </p:nvCxnSpPr>
        <p:spPr>
          <a:xfrm>
            <a:off x="787925" y="3585433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05ED583-8022-4050-9CA3-B0E17466ADB0}"/>
              </a:ext>
            </a:extLst>
          </p:cNvPr>
          <p:cNvCxnSpPr>
            <a:cxnSpLocks/>
          </p:cNvCxnSpPr>
          <p:nvPr/>
        </p:nvCxnSpPr>
        <p:spPr>
          <a:xfrm flipV="1">
            <a:off x="2310293" y="3130585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8873660-13A2-404F-8E31-7870FB43D7BE}"/>
              </a:ext>
            </a:extLst>
          </p:cNvPr>
          <p:cNvCxnSpPr>
            <a:cxnSpLocks/>
          </p:cNvCxnSpPr>
          <p:nvPr/>
        </p:nvCxnSpPr>
        <p:spPr>
          <a:xfrm>
            <a:off x="2310293" y="3232672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43E1DD-8C52-49D1-8206-A87A9DB66CB7}"/>
              </a:ext>
            </a:extLst>
          </p:cNvPr>
          <p:cNvCxnSpPr>
            <a:cxnSpLocks/>
          </p:cNvCxnSpPr>
          <p:nvPr/>
        </p:nvCxnSpPr>
        <p:spPr>
          <a:xfrm flipV="1">
            <a:off x="2828671" y="2234571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6A3D19B-DD69-40EB-A77C-BF21144B3C2F}"/>
              </a:ext>
            </a:extLst>
          </p:cNvPr>
          <p:cNvCxnSpPr>
            <a:cxnSpLocks/>
          </p:cNvCxnSpPr>
          <p:nvPr/>
        </p:nvCxnSpPr>
        <p:spPr>
          <a:xfrm flipV="1">
            <a:off x="2178038" y="3736092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2D6AA3-817A-4FA5-8A18-694C65F23F4C}"/>
              </a:ext>
            </a:extLst>
          </p:cNvPr>
          <p:cNvCxnSpPr>
            <a:cxnSpLocks/>
          </p:cNvCxnSpPr>
          <p:nvPr/>
        </p:nvCxnSpPr>
        <p:spPr>
          <a:xfrm>
            <a:off x="781705" y="5853779"/>
            <a:ext cx="1390131" cy="74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8CE54BC-A2F4-466F-8EE2-C8DC7F0EA478}"/>
              </a:ext>
            </a:extLst>
          </p:cNvPr>
          <p:cNvCxnSpPr>
            <a:cxnSpLocks/>
          </p:cNvCxnSpPr>
          <p:nvPr/>
        </p:nvCxnSpPr>
        <p:spPr>
          <a:xfrm flipV="1">
            <a:off x="2304073" y="5398931"/>
            <a:ext cx="516343" cy="10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EFB5111-4828-4916-B07B-901CB33E6878}"/>
              </a:ext>
            </a:extLst>
          </p:cNvPr>
          <p:cNvCxnSpPr>
            <a:cxnSpLocks/>
          </p:cNvCxnSpPr>
          <p:nvPr/>
        </p:nvCxnSpPr>
        <p:spPr>
          <a:xfrm>
            <a:off x="2304073" y="5501018"/>
            <a:ext cx="578807" cy="50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CF47B9E-41E5-430A-A980-F429A0F42396}"/>
              </a:ext>
            </a:extLst>
          </p:cNvPr>
          <p:cNvCxnSpPr>
            <a:cxnSpLocks/>
          </p:cNvCxnSpPr>
          <p:nvPr/>
        </p:nvCxnSpPr>
        <p:spPr>
          <a:xfrm flipV="1">
            <a:off x="2822451" y="4502917"/>
            <a:ext cx="218100" cy="90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4691E73-8A1A-4AD0-AD62-9B547E6982F9}"/>
              </a:ext>
            </a:extLst>
          </p:cNvPr>
          <p:cNvCxnSpPr>
            <a:cxnSpLocks/>
          </p:cNvCxnSpPr>
          <p:nvPr/>
        </p:nvCxnSpPr>
        <p:spPr>
          <a:xfrm flipV="1">
            <a:off x="2171818" y="6004438"/>
            <a:ext cx="711062" cy="58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E7E01E5-B026-45A9-98D7-88899BD9B090}"/>
              </a:ext>
            </a:extLst>
          </p:cNvPr>
          <p:cNvCxnSpPr>
            <a:cxnSpLocks/>
          </p:cNvCxnSpPr>
          <p:nvPr/>
        </p:nvCxnSpPr>
        <p:spPr>
          <a:xfrm flipV="1">
            <a:off x="1181190" y="2241792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FD550A5-D592-45F7-A69D-A478625F310F}"/>
              </a:ext>
            </a:extLst>
          </p:cNvPr>
          <p:cNvCxnSpPr>
            <a:cxnSpLocks/>
          </p:cNvCxnSpPr>
          <p:nvPr/>
        </p:nvCxnSpPr>
        <p:spPr>
          <a:xfrm flipH="1">
            <a:off x="792332" y="2589597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D139C28-6751-46F2-B761-19BB16AE3C73}"/>
              </a:ext>
            </a:extLst>
          </p:cNvPr>
          <p:cNvCxnSpPr>
            <a:cxnSpLocks/>
          </p:cNvCxnSpPr>
          <p:nvPr/>
        </p:nvCxnSpPr>
        <p:spPr>
          <a:xfrm flipV="1">
            <a:off x="1175287" y="4495997"/>
            <a:ext cx="1865264" cy="352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ED03E3A-8211-49B8-B639-4B4BDBA21E01}"/>
              </a:ext>
            </a:extLst>
          </p:cNvPr>
          <p:cNvCxnSpPr>
            <a:cxnSpLocks/>
          </p:cNvCxnSpPr>
          <p:nvPr/>
        </p:nvCxnSpPr>
        <p:spPr>
          <a:xfrm flipH="1">
            <a:off x="786429" y="4843802"/>
            <a:ext cx="386174" cy="100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D60118-27FD-4036-8FDA-0F3A05694CA0}"/>
              </a:ext>
            </a:extLst>
          </p:cNvPr>
          <p:cNvCxnSpPr>
            <a:cxnSpLocks/>
          </p:cNvCxnSpPr>
          <p:nvPr/>
        </p:nvCxnSpPr>
        <p:spPr>
          <a:xfrm>
            <a:off x="1172538" y="448822"/>
            <a:ext cx="686888" cy="15587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8A67552-73C9-46D9-9C9D-7956FAA8FC35}"/>
              </a:ext>
            </a:extLst>
          </p:cNvPr>
          <p:cNvCxnSpPr>
            <a:cxnSpLocks/>
          </p:cNvCxnSpPr>
          <p:nvPr/>
        </p:nvCxnSpPr>
        <p:spPr>
          <a:xfrm>
            <a:off x="1180379" y="2594491"/>
            <a:ext cx="992906" cy="17311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1E9359B1-36C1-43F9-98E0-70E6721B50A6}"/>
              </a:ext>
            </a:extLst>
          </p:cNvPr>
          <p:cNvCxnSpPr>
            <a:cxnSpLocks/>
          </p:cNvCxnSpPr>
          <p:nvPr/>
        </p:nvCxnSpPr>
        <p:spPr>
          <a:xfrm>
            <a:off x="1865542" y="2465549"/>
            <a:ext cx="828663" cy="1444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9C74C21-C595-487B-9A0A-4AD26ED29ED0}"/>
              </a:ext>
            </a:extLst>
          </p:cNvPr>
          <p:cNvCxnSpPr>
            <a:cxnSpLocks/>
          </p:cNvCxnSpPr>
          <p:nvPr/>
        </p:nvCxnSpPr>
        <p:spPr>
          <a:xfrm>
            <a:off x="2388898" y="2364638"/>
            <a:ext cx="445781" cy="7772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CF97CAB-4CAB-4EE4-BF60-1C5C223B1262}"/>
              </a:ext>
            </a:extLst>
          </p:cNvPr>
          <p:cNvCxnSpPr>
            <a:cxnSpLocks/>
          </p:cNvCxnSpPr>
          <p:nvPr/>
        </p:nvCxnSpPr>
        <p:spPr>
          <a:xfrm>
            <a:off x="1071070" y="5107875"/>
            <a:ext cx="1102516" cy="14861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6EF4D41-28FB-4B3D-893D-825CD124C596}"/>
                  </a:ext>
                </a:extLst>
              </p:cNvPr>
              <p:cNvSpPr txBox="1"/>
              <p:nvPr/>
            </p:nvSpPr>
            <p:spPr>
              <a:xfrm>
                <a:off x="1125001" y="1146590"/>
                <a:ext cx="279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6EF4D41-28FB-4B3D-893D-825CD124C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01" y="1146590"/>
                <a:ext cx="279244" cy="276999"/>
              </a:xfrm>
              <a:prstGeom prst="rect">
                <a:avLst/>
              </a:prstGeom>
              <a:blipFill>
                <a:blip r:embed="rId28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FFBA640-6F85-44F5-A6C0-89087B3E33FC}"/>
                  </a:ext>
                </a:extLst>
              </p:cNvPr>
              <p:cNvSpPr txBox="1"/>
              <p:nvPr/>
            </p:nvSpPr>
            <p:spPr>
              <a:xfrm>
                <a:off x="1522844" y="105707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FFBA640-6F85-44F5-A6C0-89087B3E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44" y="1057079"/>
                <a:ext cx="284565" cy="276999"/>
              </a:xfrm>
              <a:prstGeom prst="rect">
                <a:avLst/>
              </a:prstGeom>
              <a:blipFill>
                <a:blip r:embed="rId29"/>
                <a:stretch>
                  <a:fillRect l="-21739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8988895-5CB9-4423-ACFE-042D6F0EC694}"/>
                  </a:ext>
                </a:extLst>
              </p:cNvPr>
              <p:cNvSpPr txBox="1"/>
              <p:nvPr/>
            </p:nvSpPr>
            <p:spPr>
              <a:xfrm>
                <a:off x="1830015" y="983199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8988895-5CB9-4423-ACFE-042D6F0E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15" y="983199"/>
                <a:ext cx="284565" cy="276999"/>
              </a:xfrm>
              <a:prstGeom prst="rect">
                <a:avLst/>
              </a:prstGeom>
              <a:blipFill>
                <a:blip r:embed="rId30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FD9F014-0EFF-44B3-B53A-1E312FE6E167}"/>
                  </a:ext>
                </a:extLst>
              </p:cNvPr>
              <p:cNvSpPr txBox="1"/>
              <p:nvPr/>
            </p:nvSpPr>
            <p:spPr>
              <a:xfrm>
                <a:off x="1158232" y="562974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FD9F014-0EFF-44B3-B53A-1E312FE6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2" y="5629747"/>
                <a:ext cx="284565" cy="276999"/>
              </a:xfrm>
              <a:prstGeom prst="rect">
                <a:avLst/>
              </a:prstGeom>
              <a:blipFill>
                <a:blip r:embed="rId31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B8173A9-4C55-4709-A86F-9C2134615EC8}"/>
                  </a:ext>
                </a:extLst>
              </p:cNvPr>
              <p:cNvSpPr txBox="1"/>
              <p:nvPr/>
            </p:nvSpPr>
            <p:spPr>
              <a:xfrm>
                <a:off x="1469495" y="5465441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B8173A9-4C55-4709-A86F-9C213461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95" y="5465441"/>
                <a:ext cx="284565" cy="276999"/>
              </a:xfrm>
              <a:prstGeom prst="rect">
                <a:avLst/>
              </a:prstGeom>
              <a:blipFill>
                <a:blip r:embed="rId32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8CA5063-EFF7-4B69-9A62-B488841CD588}"/>
                  </a:ext>
                </a:extLst>
              </p:cNvPr>
              <p:cNvSpPr txBox="1"/>
              <p:nvPr/>
            </p:nvSpPr>
            <p:spPr>
              <a:xfrm>
                <a:off x="1859426" y="5402142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8CA5063-EFF7-4B69-9A62-B488841C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6" y="5402142"/>
                <a:ext cx="284565" cy="276999"/>
              </a:xfrm>
              <a:prstGeom prst="rect">
                <a:avLst/>
              </a:prstGeom>
              <a:blipFill>
                <a:blip r:embed="rId33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4BC2767D-6188-48FE-ABCC-F721CF26A397}"/>
              </a:ext>
            </a:extLst>
          </p:cNvPr>
          <p:cNvSpPr/>
          <p:nvPr/>
        </p:nvSpPr>
        <p:spPr>
          <a:xfrm>
            <a:off x="1149678" y="4258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A79F7E5-B945-4F5E-990F-A4FB78E76BEF}"/>
              </a:ext>
            </a:extLst>
          </p:cNvPr>
          <p:cNvSpPr/>
          <p:nvPr/>
        </p:nvSpPr>
        <p:spPr>
          <a:xfrm>
            <a:off x="2148958" y="21452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E0B8EA9E-3238-43F7-B9E5-4660BA47156F}"/>
              </a:ext>
            </a:extLst>
          </p:cNvPr>
          <p:cNvSpPr/>
          <p:nvPr/>
        </p:nvSpPr>
        <p:spPr>
          <a:xfrm>
            <a:off x="1158949" y="25788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C98F003-7222-419C-8BD9-C81A4452A7EE}"/>
              </a:ext>
            </a:extLst>
          </p:cNvPr>
          <p:cNvSpPr/>
          <p:nvPr/>
        </p:nvSpPr>
        <p:spPr>
          <a:xfrm>
            <a:off x="2143991" y="43022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362288D-C616-45B9-9367-287334F45C50}"/>
              </a:ext>
            </a:extLst>
          </p:cNvPr>
          <p:cNvSpPr/>
          <p:nvPr/>
        </p:nvSpPr>
        <p:spPr>
          <a:xfrm>
            <a:off x="1158232" y="48305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BA310C9-AEC1-4EFE-BDEF-0AD902876669}"/>
              </a:ext>
            </a:extLst>
          </p:cNvPr>
          <p:cNvSpPr/>
          <p:nvPr/>
        </p:nvSpPr>
        <p:spPr>
          <a:xfrm>
            <a:off x="2150425" y="65685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B71FCB-5F8B-457A-8C39-B17D0B140E2A}"/>
              </a:ext>
            </a:extLst>
          </p:cNvPr>
          <p:cNvCxnSpPr>
            <a:cxnSpLocks/>
          </p:cNvCxnSpPr>
          <p:nvPr/>
        </p:nvCxnSpPr>
        <p:spPr>
          <a:xfrm>
            <a:off x="1401250" y="402387"/>
            <a:ext cx="772034" cy="17519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A16D9E4-4F7E-4CF7-8F0B-AC272295C9A4}"/>
              </a:ext>
            </a:extLst>
          </p:cNvPr>
          <p:cNvCxnSpPr>
            <a:cxnSpLocks/>
          </p:cNvCxnSpPr>
          <p:nvPr/>
        </p:nvCxnSpPr>
        <p:spPr>
          <a:xfrm>
            <a:off x="1954768" y="289791"/>
            <a:ext cx="668549" cy="15171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0D63A8C-CCAC-4199-84BB-61DE83516BBF}"/>
              </a:ext>
            </a:extLst>
          </p:cNvPr>
          <p:cNvCxnSpPr>
            <a:cxnSpLocks/>
          </p:cNvCxnSpPr>
          <p:nvPr/>
        </p:nvCxnSpPr>
        <p:spPr>
          <a:xfrm>
            <a:off x="2480827" y="190493"/>
            <a:ext cx="344327" cy="7813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274BCC0-D530-4A88-8051-42BEE931C5A9}"/>
              </a:ext>
            </a:extLst>
          </p:cNvPr>
          <p:cNvCxnSpPr>
            <a:cxnSpLocks/>
          </p:cNvCxnSpPr>
          <p:nvPr/>
        </p:nvCxnSpPr>
        <p:spPr>
          <a:xfrm>
            <a:off x="1180379" y="4860871"/>
            <a:ext cx="1170997" cy="15784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52DC4BF-7F08-4FE3-B2AA-F57B091A9FF8}"/>
              </a:ext>
            </a:extLst>
          </p:cNvPr>
          <p:cNvCxnSpPr>
            <a:cxnSpLocks/>
          </p:cNvCxnSpPr>
          <p:nvPr/>
        </p:nvCxnSpPr>
        <p:spPr>
          <a:xfrm>
            <a:off x="1742119" y="4746512"/>
            <a:ext cx="1012926" cy="13653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AA4BAE2-49F9-4396-99BB-8124686C1E2A}"/>
              </a:ext>
            </a:extLst>
          </p:cNvPr>
          <p:cNvCxnSpPr>
            <a:cxnSpLocks/>
          </p:cNvCxnSpPr>
          <p:nvPr/>
        </p:nvCxnSpPr>
        <p:spPr>
          <a:xfrm>
            <a:off x="2258998" y="4642890"/>
            <a:ext cx="561418" cy="7567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7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7E700F-CD9F-4870-A767-D110CC3D83C2}"/>
              </a:ext>
            </a:extLst>
          </p:cNvPr>
          <p:cNvCxnSpPr>
            <a:cxnSpLocks/>
          </p:cNvCxnSpPr>
          <p:nvPr/>
        </p:nvCxnSpPr>
        <p:spPr>
          <a:xfrm>
            <a:off x="2861209" y="300736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CE43B5-CF58-4169-B0E6-D84769B0F0F3}"/>
              </a:ext>
            </a:extLst>
          </p:cNvPr>
          <p:cNvCxnSpPr>
            <a:cxnSpLocks/>
          </p:cNvCxnSpPr>
          <p:nvPr/>
        </p:nvCxnSpPr>
        <p:spPr>
          <a:xfrm flipV="1">
            <a:off x="3339337" y="217615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64D66-15D1-454D-A331-A255F4066ABA}"/>
              </a:ext>
            </a:extLst>
          </p:cNvPr>
          <p:cNvCxnSpPr>
            <a:cxnSpLocks/>
          </p:cNvCxnSpPr>
          <p:nvPr/>
        </p:nvCxnSpPr>
        <p:spPr>
          <a:xfrm flipH="1">
            <a:off x="3085417" y="253835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/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D12E20-ABDF-4C7A-9EB8-4E3EBB5A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93" y="2989708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/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E495B-7F2D-4906-BE9A-88E66448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1" y="425868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821" t="-2857" r="-512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/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3E07B6-D61A-41E3-A4B3-1DDAC59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03" y="2100876"/>
                <a:ext cx="232884" cy="219612"/>
              </a:xfrm>
              <a:prstGeom prst="rect">
                <a:avLst/>
              </a:prstGeom>
              <a:blipFill>
                <a:blip r:embed="rId4"/>
                <a:stretch>
                  <a:fillRect l="-13158" t="-2778" r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/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5F4F85-9341-4E5C-B03D-715D3A0C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24" y="382632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/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06582C-F36E-483F-A070-CCE3F921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59" y="2525770"/>
                <a:ext cx="241733" cy="226665"/>
              </a:xfrm>
              <a:prstGeom prst="rect">
                <a:avLst/>
              </a:prstGeom>
              <a:blipFill>
                <a:blip r:embed="rId6"/>
                <a:stretch>
                  <a:fillRect l="-12500" t="-2632" r="-25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1BF639D-6D2C-46A2-A3A9-2EAACF84AD3E}"/>
              </a:ext>
            </a:extLst>
          </p:cNvPr>
          <p:cNvSpPr/>
          <p:nvPr/>
        </p:nvSpPr>
        <p:spPr>
          <a:xfrm>
            <a:off x="3321524" y="25257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88C5D5-6D80-4FF3-B837-785EE9AF48EE}"/>
              </a:ext>
            </a:extLst>
          </p:cNvPr>
          <p:cNvSpPr/>
          <p:nvPr/>
        </p:nvSpPr>
        <p:spPr>
          <a:xfrm>
            <a:off x="4237187" y="42615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052114-C766-48FE-ACFA-1881703861CB}"/>
              </a:ext>
            </a:extLst>
          </p:cNvPr>
          <p:cNvCxnSpPr>
            <a:cxnSpLocks/>
          </p:cNvCxnSpPr>
          <p:nvPr/>
        </p:nvCxnSpPr>
        <p:spPr>
          <a:xfrm flipH="1">
            <a:off x="4253763" y="224864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C547-3AE3-4FE5-A72D-8848A7611488}"/>
              </a:ext>
            </a:extLst>
          </p:cNvPr>
          <p:cNvCxnSpPr>
            <a:cxnSpLocks/>
          </p:cNvCxnSpPr>
          <p:nvPr/>
        </p:nvCxnSpPr>
        <p:spPr>
          <a:xfrm flipH="1">
            <a:off x="3269258" y="247741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/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9032AD-B7D9-4068-81F4-92FA1117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25" y="2892449"/>
                <a:ext cx="166263" cy="215444"/>
              </a:xfrm>
              <a:prstGeom prst="rect">
                <a:avLst/>
              </a:prstGeom>
              <a:blipFill>
                <a:blip r:embed="rId7"/>
                <a:stretch>
                  <a:fillRect l="-25926" r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/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FD31C8-E4A5-4A4C-9273-DD831F11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2" y="2200954"/>
                <a:ext cx="799450" cy="219612"/>
              </a:xfrm>
              <a:prstGeom prst="rect">
                <a:avLst/>
              </a:prstGeom>
              <a:blipFill>
                <a:blip r:embed="rId8"/>
                <a:stretch>
                  <a:fillRect l="-7634" t="-2778" r="-687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B85803F8-6A35-4F3D-AF39-0BF1AAD99F4C}"/>
              </a:ext>
            </a:extLst>
          </p:cNvPr>
          <p:cNvSpPr/>
          <p:nvPr/>
        </p:nvSpPr>
        <p:spPr>
          <a:xfrm>
            <a:off x="3619538" y="24547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94ECFD-B8C3-4289-AF8B-9C8A0A7547D2}"/>
              </a:ext>
            </a:extLst>
          </p:cNvPr>
          <p:cNvCxnSpPr>
            <a:cxnSpLocks/>
          </p:cNvCxnSpPr>
          <p:nvPr/>
        </p:nvCxnSpPr>
        <p:spPr>
          <a:xfrm>
            <a:off x="6399626" y="2571539"/>
            <a:ext cx="0" cy="12547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774DB49-49F8-4472-B69D-E14E8058ACB4}"/>
              </a:ext>
            </a:extLst>
          </p:cNvPr>
          <p:cNvCxnSpPr>
            <a:cxnSpLocks/>
          </p:cNvCxnSpPr>
          <p:nvPr/>
        </p:nvCxnSpPr>
        <p:spPr>
          <a:xfrm flipH="1">
            <a:off x="6020505" y="3479953"/>
            <a:ext cx="379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47FC89-F8D0-457A-A2C5-960FC0AF7213}"/>
              </a:ext>
            </a:extLst>
          </p:cNvPr>
          <p:cNvCxnSpPr>
            <a:cxnSpLocks/>
          </p:cNvCxnSpPr>
          <p:nvPr/>
        </p:nvCxnSpPr>
        <p:spPr>
          <a:xfrm>
            <a:off x="5617872" y="3105756"/>
            <a:ext cx="1385842" cy="1277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9DD7791-8723-4AF4-87AF-553BD4E7CEA2}"/>
              </a:ext>
            </a:extLst>
          </p:cNvPr>
          <p:cNvCxnSpPr>
            <a:cxnSpLocks/>
          </p:cNvCxnSpPr>
          <p:nvPr/>
        </p:nvCxnSpPr>
        <p:spPr>
          <a:xfrm flipV="1">
            <a:off x="6096000" y="2274543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C8A342F-85CE-4D1F-8145-E3D88FFAA22B}"/>
              </a:ext>
            </a:extLst>
          </p:cNvPr>
          <p:cNvCxnSpPr>
            <a:cxnSpLocks/>
          </p:cNvCxnSpPr>
          <p:nvPr/>
        </p:nvCxnSpPr>
        <p:spPr>
          <a:xfrm flipH="1">
            <a:off x="5842080" y="2636740"/>
            <a:ext cx="253921" cy="649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/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154717B-19E0-43BB-87C2-628DA10C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35" y="3021478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/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A459F1-BE0F-4B00-A478-C9ED10BE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4" y="4357079"/>
                <a:ext cx="241733" cy="216085"/>
              </a:xfrm>
              <a:prstGeom prst="rect">
                <a:avLst/>
              </a:prstGeom>
              <a:blipFill>
                <a:blip r:embed="rId3"/>
                <a:stretch>
                  <a:fillRect l="-12500" t="-2857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/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ED6BBEC-431D-4C10-9011-E95806B2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66" y="2199266"/>
                <a:ext cx="232884" cy="219612"/>
              </a:xfrm>
              <a:prstGeom prst="rect">
                <a:avLst/>
              </a:prstGeom>
              <a:blipFill>
                <a:blip r:embed="rId10"/>
                <a:stretch>
                  <a:fillRect l="-10526" t="-2778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/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645CEB-450D-4AC0-B281-7C041D30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7" y="3924714"/>
                <a:ext cx="232884" cy="226665"/>
              </a:xfrm>
              <a:prstGeom prst="rect">
                <a:avLst/>
              </a:prstGeom>
              <a:blipFill>
                <a:blip r:embed="rId5"/>
                <a:stretch>
                  <a:fillRect l="-13158" t="-2703" r="-263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/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14D195B-35A9-488C-B1D5-292D6F79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22" y="2624160"/>
                <a:ext cx="241733" cy="226665"/>
              </a:xfrm>
              <a:prstGeom prst="rect">
                <a:avLst/>
              </a:prstGeom>
              <a:blipFill>
                <a:blip r:embed="rId11"/>
                <a:stretch>
                  <a:fillRect l="-10000" t="-2632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FCFEFCB7-7AB5-41A7-9F91-A2E3DA498348}"/>
              </a:ext>
            </a:extLst>
          </p:cNvPr>
          <p:cNvSpPr/>
          <p:nvPr/>
        </p:nvSpPr>
        <p:spPr>
          <a:xfrm>
            <a:off x="6078187" y="26241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1C0FDD3-383D-4B93-BA9A-1AED87421EDD}"/>
              </a:ext>
            </a:extLst>
          </p:cNvPr>
          <p:cNvSpPr/>
          <p:nvPr/>
        </p:nvSpPr>
        <p:spPr>
          <a:xfrm>
            <a:off x="6993850" y="43599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6DDFDF-7AA7-4650-906F-702BB41CEC39}"/>
              </a:ext>
            </a:extLst>
          </p:cNvPr>
          <p:cNvCxnSpPr>
            <a:cxnSpLocks/>
          </p:cNvCxnSpPr>
          <p:nvPr/>
        </p:nvCxnSpPr>
        <p:spPr>
          <a:xfrm flipH="1">
            <a:off x="7010426" y="2347032"/>
            <a:ext cx="617017" cy="203613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992E7-F47D-45AC-B048-CC1CCEFC310F}"/>
              </a:ext>
            </a:extLst>
          </p:cNvPr>
          <p:cNvCxnSpPr>
            <a:cxnSpLocks/>
          </p:cNvCxnSpPr>
          <p:nvPr/>
        </p:nvCxnSpPr>
        <p:spPr>
          <a:xfrm flipH="1">
            <a:off x="6025921" y="2575808"/>
            <a:ext cx="366760" cy="87989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/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E25D3B-4D76-4B28-A202-72BF1DD5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35" y="2299344"/>
                <a:ext cx="799450" cy="219612"/>
              </a:xfrm>
              <a:prstGeom prst="rect">
                <a:avLst/>
              </a:prstGeom>
              <a:blipFill>
                <a:blip r:embed="rId12"/>
                <a:stretch>
                  <a:fillRect l="-6870" t="-2778" r="-76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1F629BD0-96DF-4049-A319-A2541BC716F8}"/>
              </a:ext>
            </a:extLst>
          </p:cNvPr>
          <p:cNvSpPr/>
          <p:nvPr/>
        </p:nvSpPr>
        <p:spPr>
          <a:xfrm>
            <a:off x="6376201" y="25531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/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AFEB277-0A09-4521-A42B-BE2A7017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0" y="3080590"/>
                <a:ext cx="129716" cy="215444"/>
              </a:xfrm>
              <a:prstGeom prst="rect">
                <a:avLst/>
              </a:prstGeom>
              <a:blipFill>
                <a:blip r:embed="rId13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EFECD8A5-56D9-43D1-80AE-5A144BA0D9F4}"/>
              </a:ext>
            </a:extLst>
          </p:cNvPr>
          <p:cNvSpPr/>
          <p:nvPr/>
        </p:nvSpPr>
        <p:spPr>
          <a:xfrm>
            <a:off x="6441865" y="2585220"/>
            <a:ext cx="68382" cy="12274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EF2297A-4B70-4E8D-99D1-B3788E405542}"/>
              </a:ext>
            </a:extLst>
          </p:cNvPr>
          <p:cNvSpPr/>
          <p:nvPr/>
        </p:nvSpPr>
        <p:spPr>
          <a:xfrm rot="1324894">
            <a:off x="3510493" y="2482874"/>
            <a:ext cx="45719" cy="9445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4DD606F-7C3E-45E9-AEFE-D4936C9855DF}"/>
              </a:ext>
            </a:extLst>
          </p:cNvPr>
          <p:cNvSpPr/>
          <p:nvPr/>
        </p:nvSpPr>
        <p:spPr>
          <a:xfrm>
            <a:off x="5945611" y="3335923"/>
            <a:ext cx="291676" cy="2848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27272F8-FE87-42A0-AE26-8F202DECD87C}"/>
              </a:ext>
            </a:extLst>
          </p:cNvPr>
          <p:cNvSpPr/>
          <p:nvPr/>
        </p:nvSpPr>
        <p:spPr>
          <a:xfrm rot="17389248">
            <a:off x="6241859" y="3612630"/>
            <a:ext cx="232129" cy="2266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/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28B5B7-9690-4C91-864A-8F06EC98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2" y="3548887"/>
                <a:ext cx="152926" cy="215444"/>
              </a:xfrm>
              <a:prstGeom prst="rect">
                <a:avLst/>
              </a:prstGeom>
              <a:blipFill>
                <a:blip r:embed="rId14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/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D00FB1-B7EE-4DB1-96EC-262CA5EE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2" y="3305404"/>
                <a:ext cx="146322" cy="215444"/>
              </a:xfrm>
              <a:prstGeom prst="rect">
                <a:avLst/>
              </a:prstGeom>
              <a:blipFill>
                <a:blip r:embed="rId15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/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47AF210-F4FF-449A-95B1-C2AC7A158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76" y="2814726"/>
                <a:ext cx="166263" cy="215444"/>
              </a:xfrm>
              <a:prstGeom prst="rect">
                <a:avLst/>
              </a:prstGeom>
              <a:blipFill>
                <a:blip r:embed="rId1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7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280</Words>
  <Application>Microsoft Office PowerPoint</Application>
  <PresentationFormat>Widescreen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50</cp:revision>
  <dcterms:created xsi:type="dcterms:W3CDTF">2022-01-03T18:34:02Z</dcterms:created>
  <dcterms:modified xsi:type="dcterms:W3CDTF">2022-02-28T06:23:36Z</dcterms:modified>
</cp:coreProperties>
</file>