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6" r:id="rId6"/>
    <p:sldId id="267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C819-04CA-42B2-ADCB-431F3780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2F1CD-8093-4C83-A933-1F1606D4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DC37-7C7F-41B0-B96C-2798D941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BC3C-96C0-441E-8DA2-1A39DD63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BB18-9651-45F0-89C5-111D07C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759-5ACA-45DD-B0FC-2732826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95DF4-2BB5-4061-9DB1-9C103132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7C0E-A4CF-4822-8B85-6106EC44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0D52-BCCE-4CD2-8F4F-7074302C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2EE3-60E3-4EBA-A051-914300B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A71A-EAF7-4191-B414-514A3F3D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3281-A5BD-4B15-8123-F114BBAA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36A0-8180-4265-8F95-23A7AF10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F632-5A5F-4B5A-A22B-61CE826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F7D2-8BCD-473D-AA0E-9FF7684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47F7-3740-4E1C-9DD9-BFA53171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CCA4-5A56-4DAC-8F66-4B107170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0ECF-745F-46D7-A48C-F652FFE0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9195-DB86-4A7D-8D21-19EFBC4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7816-E84D-4F36-9BD4-5AF03F3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4B34-5D72-4AC5-9D6B-B91FB4BE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7D02-350A-4AF8-A4FB-E7B6BFE0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1A0C-3054-4AC9-93DC-A94DE52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572A-232D-4A82-B6D6-1C22F5B4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0F0B-8757-45EB-8DBC-0B62E4C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56F5-7F49-4637-91DF-E9BB773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DD79-6A52-441B-8BFC-D51F5D19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FDDF-A3AB-48C8-8A76-AA7E10AC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C853-304E-4DBD-A06E-8E3930E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08F2-0804-49F1-87D8-CE621ED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B288-6126-4B99-8681-EE2C609C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B44A-DEFB-4407-BD44-3250C5A0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854A-B2EF-475D-8B79-CAD01AC2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1CF2-FCDE-42A5-834E-680B4A4A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1FC4B-6BDF-4D2F-9971-0460F961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85088-F512-4259-9382-1B308384E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E4F7-3141-4A74-AF8D-DF3477DA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10339-E793-4BFF-8F36-25A8B6B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9DD3-A641-4E79-BBC8-41C4123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7864-CAB5-4639-BB3E-23431097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AEC50-00D0-402B-8E4C-24661096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64723-D7A1-4BA7-8C53-F8C7BC7D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A6CD1-8C10-4641-82E0-736D87B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FC9FD-9F65-4341-A8CE-01408E35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AAA84-9DE9-4D60-BA09-3F48B127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D2F6F-5C11-4AC1-BE66-9ED0715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2D54-2406-4E26-91A8-45383E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8367-2F07-409E-9D9C-C3B0B436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D4F9-CDDD-46DB-B76B-47E76329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FC3-9B6E-4C2C-AB16-75B7D448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51B1-3202-4847-AEA1-6D966DF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7D9D-18B0-4A96-9E06-73CD106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AF82-563A-4DEB-9A5D-58007917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919D-95C8-4882-9251-7EE09D4F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32AD2-E192-4643-BA8D-025EC90F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B7E8-BBF7-4649-8B1E-32A41881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5D41-52CA-43ED-91A8-33FF2B1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6072-7337-4500-9755-B7E7031A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F53E-5F24-464C-B332-9E362AB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963C-0414-49F2-9DF6-3EDD108B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CD3B-7296-4DB2-BB05-192C9F060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F7CC-E92A-4E56-B24A-F2DEA468B7F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F988-78AE-425A-9DAC-6FDD670A3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8FE-4B40-4E80-ACBA-0BB9E3B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19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84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88.png"/><Relationship Id="rId5" Type="http://schemas.openxmlformats.org/officeDocument/2006/relationships/image" Target="../media/image24.png"/><Relationship Id="rId15" Type="http://schemas.openxmlformats.org/officeDocument/2006/relationships/image" Target="../media/image92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9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8.png"/><Relationship Id="rId5" Type="http://schemas.openxmlformats.org/officeDocument/2006/relationships/image" Target="../media/image26.png"/><Relationship Id="rId15" Type="http://schemas.openxmlformats.org/officeDocument/2006/relationships/image" Target="../media/image16.png"/><Relationship Id="rId10" Type="http://schemas.openxmlformats.org/officeDocument/2006/relationships/image" Target="../media/image97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Relationship Id="rId1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21.png"/><Relationship Id="rId9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9391E-F7D0-40E2-9560-C0D28FD31725}"/>
              </a:ext>
            </a:extLst>
          </p:cNvPr>
          <p:cNvCxnSpPr>
            <a:cxnSpLocks/>
          </p:cNvCxnSpPr>
          <p:nvPr/>
        </p:nvCxnSpPr>
        <p:spPr>
          <a:xfrm>
            <a:off x="3099459" y="5456712"/>
            <a:ext cx="6798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14EDB-963C-4964-A1D1-F92E4BCD5CB9}"/>
              </a:ext>
            </a:extLst>
          </p:cNvPr>
          <p:cNvCxnSpPr/>
          <p:nvPr/>
        </p:nvCxnSpPr>
        <p:spPr>
          <a:xfrm>
            <a:off x="2303813" y="2749138"/>
            <a:ext cx="3515096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D0962-1F37-4FF5-B1B4-2E7B8371BD42}"/>
              </a:ext>
            </a:extLst>
          </p:cNvPr>
          <p:cNvCxnSpPr>
            <a:cxnSpLocks/>
          </p:cNvCxnSpPr>
          <p:nvPr/>
        </p:nvCxnSpPr>
        <p:spPr>
          <a:xfrm>
            <a:off x="2303813" y="2749137"/>
            <a:ext cx="4408137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/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/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/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77205178-4B48-47B9-8283-4E4169195EF7}"/>
              </a:ext>
            </a:extLst>
          </p:cNvPr>
          <p:cNvSpPr/>
          <p:nvPr/>
        </p:nvSpPr>
        <p:spPr>
          <a:xfrm>
            <a:off x="3611471" y="3668689"/>
            <a:ext cx="445128" cy="377419"/>
          </a:xfrm>
          <a:prstGeom prst="arc">
            <a:avLst>
              <a:gd name="adj1" fmla="val 21111071"/>
              <a:gd name="adj2" fmla="val 337062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5686D9-53BF-4AB2-A97A-22BD8DD9AC23}"/>
              </a:ext>
            </a:extLst>
          </p:cNvPr>
          <p:cNvSpPr/>
          <p:nvPr/>
        </p:nvSpPr>
        <p:spPr>
          <a:xfrm>
            <a:off x="5514808" y="5238296"/>
            <a:ext cx="564357" cy="451937"/>
          </a:xfrm>
          <a:prstGeom prst="arc">
            <a:avLst>
              <a:gd name="adj1" fmla="val 13451689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/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/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blipFill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93C229C9-B8C7-467B-9F04-0A0CF73269A0}"/>
              </a:ext>
            </a:extLst>
          </p:cNvPr>
          <p:cNvSpPr/>
          <p:nvPr/>
        </p:nvSpPr>
        <p:spPr>
          <a:xfrm rot="5400000">
            <a:off x="6206966" y="5120724"/>
            <a:ext cx="116926" cy="893041"/>
          </a:xfrm>
          <a:prstGeom prst="rightBrace">
            <a:avLst>
              <a:gd name="adj1" fmla="val 42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B1E12D-D42E-44CF-AAED-31D208836752}"/>
              </a:ext>
            </a:extLst>
          </p:cNvPr>
          <p:cNvCxnSpPr>
            <a:cxnSpLocks/>
          </p:cNvCxnSpPr>
          <p:nvPr/>
        </p:nvCxnSpPr>
        <p:spPr>
          <a:xfrm>
            <a:off x="736846" y="2357019"/>
            <a:ext cx="235997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5088EE-390E-47DF-8520-D7CE7880D850}"/>
              </a:ext>
            </a:extLst>
          </p:cNvPr>
          <p:cNvCxnSpPr>
            <a:cxnSpLocks/>
          </p:cNvCxnSpPr>
          <p:nvPr/>
        </p:nvCxnSpPr>
        <p:spPr>
          <a:xfrm>
            <a:off x="2232733" y="2357020"/>
            <a:ext cx="0" cy="2809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781DAC-B976-4AF3-9D98-110E15C04608}"/>
              </a:ext>
            </a:extLst>
          </p:cNvPr>
          <p:cNvCxnSpPr>
            <a:cxnSpLocks/>
          </p:cNvCxnSpPr>
          <p:nvPr/>
        </p:nvCxnSpPr>
        <p:spPr>
          <a:xfrm>
            <a:off x="150920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04B5FF-BBB6-4EAE-9448-81927782EFEF}"/>
              </a:ext>
            </a:extLst>
          </p:cNvPr>
          <p:cNvCxnSpPr>
            <a:cxnSpLocks/>
          </p:cNvCxnSpPr>
          <p:nvPr/>
        </p:nvCxnSpPr>
        <p:spPr>
          <a:xfrm>
            <a:off x="131073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272A6C9-5909-416A-895F-3F6F9C9CD9F8}"/>
              </a:ext>
            </a:extLst>
          </p:cNvPr>
          <p:cNvSpPr/>
          <p:nvPr/>
        </p:nvSpPr>
        <p:spPr>
          <a:xfrm>
            <a:off x="2086252" y="221053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/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91B9DB-48CA-40F6-BAD5-46E78CC79A62}"/>
              </a:ext>
            </a:extLst>
          </p:cNvPr>
          <p:cNvCxnSpPr>
            <a:cxnSpLocks/>
          </p:cNvCxnSpPr>
          <p:nvPr/>
        </p:nvCxnSpPr>
        <p:spPr>
          <a:xfrm>
            <a:off x="380851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32EAC1-4463-4C37-8A0C-4B5168FD45FE}"/>
              </a:ext>
            </a:extLst>
          </p:cNvPr>
          <p:cNvCxnSpPr/>
          <p:nvPr/>
        </p:nvCxnSpPr>
        <p:spPr>
          <a:xfrm>
            <a:off x="151955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80DAE9B-AD72-495E-8888-E2C40BDF7B5F}"/>
              </a:ext>
            </a:extLst>
          </p:cNvPr>
          <p:cNvSpPr/>
          <p:nvPr/>
        </p:nvSpPr>
        <p:spPr>
          <a:xfrm rot="5400000">
            <a:off x="241804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/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blipFill>
                <a:blip r:embed="rId3"/>
                <a:stretch>
                  <a:fillRect l="-2381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/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blipFill>
                <a:blip r:embed="rId4"/>
                <a:stretch>
                  <a:fillRect l="-9677" r="-96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A5C51A-FF39-4409-8066-716515E4D039}"/>
              </a:ext>
            </a:extLst>
          </p:cNvPr>
          <p:cNvCxnSpPr>
            <a:cxnSpLocks/>
          </p:cNvCxnSpPr>
          <p:nvPr/>
        </p:nvCxnSpPr>
        <p:spPr>
          <a:xfrm flipH="1">
            <a:off x="380851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72E3E0-F9E2-4D33-8F40-AB8E60E23FCD}"/>
              </a:ext>
            </a:extLst>
          </p:cNvPr>
          <p:cNvCxnSpPr>
            <a:cxnSpLocks/>
          </p:cNvCxnSpPr>
          <p:nvPr/>
        </p:nvCxnSpPr>
        <p:spPr>
          <a:xfrm>
            <a:off x="6115806" y="3477365"/>
            <a:ext cx="368514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F30690-E4E4-4827-B8D4-8F5F11CD3C89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611694" y="3645572"/>
            <a:ext cx="0" cy="1521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DBB5CB-D9CA-4291-B0D2-F982B8C66B96}"/>
              </a:ext>
            </a:extLst>
          </p:cNvPr>
          <p:cNvCxnSpPr>
            <a:cxnSpLocks/>
          </p:cNvCxnSpPr>
          <p:nvPr/>
        </p:nvCxnSpPr>
        <p:spPr>
          <a:xfrm>
            <a:off x="688816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5B8F60-C53E-42F0-B76C-A9D4CC6241A1}"/>
              </a:ext>
            </a:extLst>
          </p:cNvPr>
          <p:cNvCxnSpPr>
            <a:cxnSpLocks/>
          </p:cNvCxnSpPr>
          <p:nvPr/>
        </p:nvCxnSpPr>
        <p:spPr>
          <a:xfrm>
            <a:off x="668969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3B3873D-6075-4BCE-90DE-D3FDB2B487CE}"/>
              </a:ext>
            </a:extLst>
          </p:cNvPr>
          <p:cNvSpPr/>
          <p:nvPr/>
        </p:nvSpPr>
        <p:spPr>
          <a:xfrm>
            <a:off x="7465212" y="335260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/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blipFill>
                <a:blip r:embed="rId5"/>
                <a:stretch>
                  <a:fillRect l="-32258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08B76C-0D6E-4251-BDA6-F3A12457DA8D}"/>
              </a:ext>
            </a:extLst>
          </p:cNvPr>
          <p:cNvCxnSpPr>
            <a:cxnSpLocks/>
          </p:cNvCxnSpPr>
          <p:nvPr/>
        </p:nvCxnSpPr>
        <p:spPr>
          <a:xfrm>
            <a:off x="918747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FF65A1-76FD-4520-84BD-870CE2D6660D}"/>
              </a:ext>
            </a:extLst>
          </p:cNvPr>
          <p:cNvCxnSpPr/>
          <p:nvPr/>
        </p:nvCxnSpPr>
        <p:spPr>
          <a:xfrm>
            <a:off x="689851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89C7E9D-9119-43AE-BAD8-C2D262778994}"/>
              </a:ext>
            </a:extLst>
          </p:cNvPr>
          <p:cNvSpPr/>
          <p:nvPr/>
        </p:nvSpPr>
        <p:spPr>
          <a:xfrm rot="5400000">
            <a:off x="779700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/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blipFill>
                <a:blip r:embed="rId6"/>
                <a:stretch>
                  <a:fillRect l="-2142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/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blipFill>
                <a:blip r:embed="rId7"/>
                <a:stretch>
                  <a:fillRect l="-8800" r="-96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C4A6EB-B020-43B7-92CA-E243D1C2AECD}"/>
              </a:ext>
            </a:extLst>
          </p:cNvPr>
          <p:cNvCxnSpPr>
            <a:cxnSpLocks/>
          </p:cNvCxnSpPr>
          <p:nvPr/>
        </p:nvCxnSpPr>
        <p:spPr>
          <a:xfrm flipH="1">
            <a:off x="918747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342A82-8EB3-46E6-946A-0BC995C21769}"/>
              </a:ext>
            </a:extLst>
          </p:cNvPr>
          <p:cNvCxnSpPr>
            <a:cxnSpLocks/>
          </p:cNvCxnSpPr>
          <p:nvPr/>
        </p:nvCxnSpPr>
        <p:spPr>
          <a:xfrm>
            <a:off x="6042767" y="1727178"/>
            <a:ext cx="3137852" cy="300712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/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blipFill>
                <a:blip r:embed="rId8"/>
                <a:stretch>
                  <a:fillRect l="-14050" t="-4098" r="-4959" b="-1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6CD09-C4D7-4F15-B590-BFBE55E47A82}"/>
              </a:ext>
            </a:extLst>
          </p:cNvPr>
          <p:cNvCxnSpPr>
            <a:cxnSpLocks/>
          </p:cNvCxnSpPr>
          <p:nvPr/>
        </p:nvCxnSpPr>
        <p:spPr>
          <a:xfrm flipH="1">
            <a:off x="9180619" y="4164990"/>
            <a:ext cx="713176" cy="5693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/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blipFill>
                <a:blip r:embed="rId9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/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blipFill>
                <a:blip r:embed="rId10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09AACE-E212-41FA-AAFF-76B3E2AE6184}"/>
              </a:ext>
            </a:extLst>
          </p:cNvPr>
          <p:cNvCxnSpPr>
            <a:cxnSpLocks/>
          </p:cNvCxnSpPr>
          <p:nvPr/>
        </p:nvCxnSpPr>
        <p:spPr>
          <a:xfrm>
            <a:off x="1734272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05B215-BD5B-4D57-A54E-ECBF08B33E27}"/>
              </a:ext>
            </a:extLst>
          </p:cNvPr>
          <p:cNvCxnSpPr>
            <a:cxnSpLocks/>
          </p:cNvCxnSpPr>
          <p:nvPr/>
        </p:nvCxnSpPr>
        <p:spPr>
          <a:xfrm flipV="1">
            <a:off x="2083400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7829011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8178139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9015352" y="3253839"/>
            <a:ext cx="872524" cy="17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B97292-1B1E-4FA8-8C48-5BBA30312E81}"/>
              </a:ext>
            </a:extLst>
          </p:cNvPr>
          <p:cNvCxnSpPr>
            <a:cxnSpLocks/>
          </p:cNvCxnSpPr>
          <p:nvPr/>
        </p:nvCxnSpPr>
        <p:spPr>
          <a:xfrm>
            <a:off x="9015352" y="3429000"/>
            <a:ext cx="852962" cy="28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29D89-5BD3-4204-A858-C3B68FDEE7D5}"/>
              </a:ext>
            </a:extLst>
          </p:cNvPr>
          <p:cNvCxnSpPr/>
          <p:nvPr/>
        </p:nvCxnSpPr>
        <p:spPr>
          <a:xfrm>
            <a:off x="2083400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246440-BAC3-4A4A-9AB3-F7A675173392}"/>
              </a:ext>
            </a:extLst>
          </p:cNvPr>
          <p:cNvCxnSpPr>
            <a:cxnSpLocks/>
          </p:cNvCxnSpPr>
          <p:nvPr/>
        </p:nvCxnSpPr>
        <p:spPr>
          <a:xfrm>
            <a:off x="3389686" y="2493818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A0D132-44C5-4466-A072-EB019C7C9CF4}"/>
              </a:ext>
            </a:extLst>
          </p:cNvPr>
          <p:cNvCxnSpPr>
            <a:cxnSpLocks/>
          </p:cNvCxnSpPr>
          <p:nvPr/>
        </p:nvCxnSpPr>
        <p:spPr>
          <a:xfrm>
            <a:off x="8178139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9015352" y="2568039"/>
            <a:ext cx="0" cy="20217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9F23EC-66FA-474F-B3A9-03526CF1A2DB}"/>
              </a:ext>
            </a:extLst>
          </p:cNvPr>
          <p:cNvCxnSpPr>
            <a:cxnSpLocks/>
          </p:cNvCxnSpPr>
          <p:nvPr/>
        </p:nvCxnSpPr>
        <p:spPr>
          <a:xfrm>
            <a:off x="4873933" y="3893727"/>
            <a:ext cx="1780206" cy="951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BB8790-E83E-43A8-9B11-FD1B359ECBD1}"/>
              </a:ext>
            </a:extLst>
          </p:cNvPr>
          <p:cNvCxnSpPr>
            <a:cxnSpLocks/>
          </p:cNvCxnSpPr>
          <p:nvPr/>
        </p:nvCxnSpPr>
        <p:spPr>
          <a:xfrm flipV="1">
            <a:off x="5347853" y="2568039"/>
            <a:ext cx="864603" cy="163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79689E-8F66-4150-8EC6-A91D84708384}"/>
              </a:ext>
            </a:extLst>
          </p:cNvPr>
          <p:cNvCxnSpPr>
            <a:cxnSpLocks/>
          </p:cNvCxnSpPr>
          <p:nvPr/>
        </p:nvCxnSpPr>
        <p:spPr>
          <a:xfrm>
            <a:off x="5347853" y="2731323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A9BC09-432F-4F6D-91BE-EF43A1C59312}"/>
              </a:ext>
            </a:extLst>
          </p:cNvPr>
          <p:cNvCxnSpPr>
            <a:cxnSpLocks/>
          </p:cNvCxnSpPr>
          <p:nvPr/>
        </p:nvCxnSpPr>
        <p:spPr>
          <a:xfrm>
            <a:off x="6212456" y="2568039"/>
            <a:ext cx="0" cy="20366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/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blipFill>
                <a:blip r:embed="rId4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/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blipFill>
                <a:blip r:embed="rId5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/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/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821" t="-2778" r="-5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blipFill>
                <a:blip r:embed="rId8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blipFill>
                <a:blip r:embed="rId9"/>
                <a:stretch>
                  <a:fillRect l="-10256" t="-2632" r="-256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/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/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/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blipFill>
                <a:blip r:embed="rId11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/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/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500" t="-2703" r="-25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/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FC162D6-F70E-4C3F-AD70-46F4C251E4FF}"/>
              </a:ext>
            </a:extLst>
          </p:cNvPr>
          <p:cNvSpPr/>
          <p:nvPr/>
        </p:nvSpPr>
        <p:spPr>
          <a:xfrm>
            <a:off x="2065587" y="2718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72AF2C-E2F3-4D3C-8740-48AC0031E92C}"/>
              </a:ext>
            </a:extLst>
          </p:cNvPr>
          <p:cNvSpPr/>
          <p:nvPr/>
        </p:nvSpPr>
        <p:spPr>
          <a:xfrm>
            <a:off x="3367922" y="48222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CD7288-59C7-45D8-824A-87EC53ABD2C4}"/>
              </a:ext>
            </a:extLst>
          </p:cNvPr>
          <p:cNvSpPr/>
          <p:nvPr/>
        </p:nvSpPr>
        <p:spPr>
          <a:xfrm>
            <a:off x="5329525" y="2705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641DAE-EB87-492F-A6D1-8580680615EE}"/>
              </a:ext>
            </a:extLst>
          </p:cNvPr>
          <p:cNvSpPr/>
          <p:nvPr/>
        </p:nvSpPr>
        <p:spPr>
          <a:xfrm>
            <a:off x="6189596" y="2548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8162388" y="27141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8992491" y="34209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9887876" y="2369128"/>
            <a:ext cx="206376" cy="884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5BC198-3C84-4A59-9D1B-E546410A2D9F}"/>
              </a:ext>
            </a:extLst>
          </p:cNvPr>
          <p:cNvCxnSpPr>
            <a:cxnSpLocks/>
          </p:cNvCxnSpPr>
          <p:nvPr/>
        </p:nvCxnSpPr>
        <p:spPr>
          <a:xfrm flipV="1">
            <a:off x="9484425" y="3705105"/>
            <a:ext cx="383889" cy="114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2660260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2734889" y="23395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4182628" y="32319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3801689" y="2557711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blipFill>
                <a:blip r:embed="rId2"/>
                <a:stretch>
                  <a:fillRect l="-7143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blipFill>
                <a:blip r:embed="rId3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blipFill>
                <a:blip r:embed="rId5"/>
                <a:stretch>
                  <a:fillRect l="-740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4021367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4159767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4701006" y="23358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3204932" y="2668417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2660260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21719A-A87A-42DA-ADC0-07336A2BDC09}"/>
              </a:ext>
            </a:extLst>
          </p:cNvPr>
          <p:cNvCxnSpPr>
            <a:cxnSpLocks/>
          </p:cNvCxnSpPr>
          <p:nvPr/>
        </p:nvCxnSpPr>
        <p:spPr>
          <a:xfrm>
            <a:off x="504118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52EB8E-AA18-4F20-9DA6-C807AA7C3738}"/>
              </a:ext>
            </a:extLst>
          </p:cNvPr>
          <p:cNvCxnSpPr>
            <a:cxnSpLocks/>
          </p:cNvCxnSpPr>
          <p:nvPr/>
        </p:nvCxnSpPr>
        <p:spPr>
          <a:xfrm flipH="1">
            <a:off x="6504178" y="2476789"/>
            <a:ext cx="103644" cy="18754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/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blipFill>
                <a:blip r:embed="rId7"/>
                <a:stretch>
                  <a:fillRect l="-892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/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7021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/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/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/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blipFill>
                <a:blip r:embed="rId10"/>
                <a:stretch>
                  <a:fillRect l="-7143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CF405E5-3488-4256-9D55-C94C34CFD00E}"/>
              </a:ext>
            </a:extLst>
          </p:cNvPr>
          <p:cNvSpPr/>
          <p:nvPr/>
        </p:nvSpPr>
        <p:spPr>
          <a:xfrm>
            <a:off x="6402295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E971DBC-9EF7-4769-A8D3-29E67C375A30}"/>
              </a:ext>
            </a:extLst>
          </p:cNvPr>
          <p:cNvSpPr/>
          <p:nvPr/>
        </p:nvSpPr>
        <p:spPr>
          <a:xfrm>
            <a:off x="6540695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ECA130-5199-47FD-992B-0CEA966CC71F}"/>
              </a:ext>
            </a:extLst>
          </p:cNvPr>
          <p:cNvCxnSpPr>
            <a:cxnSpLocks/>
          </p:cNvCxnSpPr>
          <p:nvPr/>
        </p:nvCxnSpPr>
        <p:spPr>
          <a:xfrm flipH="1">
            <a:off x="504118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02D5A5-3020-433E-B47D-81B32FA0D7B5}"/>
              </a:ext>
            </a:extLst>
          </p:cNvPr>
          <p:cNvCxnSpPr>
            <a:cxnSpLocks/>
          </p:cNvCxnSpPr>
          <p:nvPr/>
        </p:nvCxnSpPr>
        <p:spPr>
          <a:xfrm flipH="1">
            <a:off x="6422548" y="2491428"/>
            <a:ext cx="106015" cy="19183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C4D05F-AFB9-4C6F-868F-D16D9C5123ED}"/>
              </a:ext>
            </a:extLst>
          </p:cNvPr>
          <p:cNvCxnSpPr>
            <a:cxnSpLocks/>
          </p:cNvCxnSpPr>
          <p:nvPr/>
        </p:nvCxnSpPr>
        <p:spPr>
          <a:xfrm>
            <a:off x="738352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0E2B1C-39F7-45A3-8178-55D2D218FCEA}"/>
              </a:ext>
            </a:extLst>
          </p:cNvPr>
          <p:cNvCxnSpPr>
            <a:cxnSpLocks/>
          </p:cNvCxnSpPr>
          <p:nvPr/>
        </p:nvCxnSpPr>
        <p:spPr>
          <a:xfrm flipH="1">
            <a:off x="738352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EA681E5-05DA-48E2-8BD0-255D78AD6C41}"/>
              </a:ext>
            </a:extLst>
          </p:cNvPr>
          <p:cNvCxnSpPr>
            <a:cxnSpLocks/>
          </p:cNvCxnSpPr>
          <p:nvPr/>
        </p:nvCxnSpPr>
        <p:spPr>
          <a:xfrm flipH="1">
            <a:off x="8771889" y="2476789"/>
            <a:ext cx="244220" cy="19512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12CECF-3708-41D1-924F-44FA101AA487}"/>
              </a:ext>
            </a:extLst>
          </p:cNvPr>
          <p:cNvCxnSpPr>
            <a:cxnSpLocks/>
          </p:cNvCxnSpPr>
          <p:nvPr/>
        </p:nvCxnSpPr>
        <p:spPr>
          <a:xfrm>
            <a:off x="9692168" y="3686081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190CC0-B613-4A4B-A1BB-45953FC4B06F}"/>
              </a:ext>
            </a:extLst>
          </p:cNvPr>
          <p:cNvCxnSpPr>
            <a:cxnSpLocks/>
          </p:cNvCxnSpPr>
          <p:nvPr/>
        </p:nvCxnSpPr>
        <p:spPr>
          <a:xfrm flipH="1">
            <a:off x="10731998" y="3370933"/>
            <a:ext cx="463827" cy="8663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/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blipFill>
                <a:blip r:embed="rId11"/>
                <a:stretch>
                  <a:fillRect l="-1020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/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/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blipFill>
                <a:blip r:embed="rId13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/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blipFill>
                <a:blip r:embed="rId14"/>
                <a:stretch>
                  <a:fillRect l="-1041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/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blipFill>
                <a:blip r:embed="rId15"/>
                <a:stretch>
                  <a:fillRect l="-102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>
            <a:extLst>
              <a:ext uri="{FF2B5EF4-FFF2-40B4-BE49-F238E27FC236}">
                <a16:creationId xmlns:a16="http://schemas.microsoft.com/office/drawing/2014/main" id="{0E205CBA-8C4B-4D84-8B4C-AB072B2F23D4}"/>
              </a:ext>
            </a:extLst>
          </p:cNvPr>
          <p:cNvSpPr/>
          <p:nvPr/>
        </p:nvSpPr>
        <p:spPr>
          <a:xfrm>
            <a:off x="11053275" y="44048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9691976-AB2A-4A2B-BACE-1B51CFBD1703}"/>
              </a:ext>
            </a:extLst>
          </p:cNvPr>
          <p:cNvSpPr/>
          <p:nvPr/>
        </p:nvSpPr>
        <p:spPr>
          <a:xfrm>
            <a:off x="11191675" y="33253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A8EF186-6BD6-4E9A-89E2-DCFBC9733710}"/>
              </a:ext>
            </a:extLst>
          </p:cNvPr>
          <p:cNvCxnSpPr>
            <a:cxnSpLocks/>
          </p:cNvCxnSpPr>
          <p:nvPr/>
        </p:nvCxnSpPr>
        <p:spPr>
          <a:xfrm flipH="1">
            <a:off x="9692168" y="2750944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4B5AFC-DF20-4A39-9052-EBA4E2EBA3D0}"/>
              </a:ext>
            </a:extLst>
          </p:cNvPr>
          <p:cNvCxnSpPr>
            <a:cxnSpLocks/>
          </p:cNvCxnSpPr>
          <p:nvPr/>
        </p:nvCxnSpPr>
        <p:spPr>
          <a:xfrm flipH="1">
            <a:off x="11076973" y="3611661"/>
            <a:ext cx="436128" cy="814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261DB33-EB2F-4A2D-865A-E57D4A9355B4}"/>
              </a:ext>
            </a:extLst>
          </p:cNvPr>
          <p:cNvCxnSpPr>
            <a:cxnSpLocks/>
          </p:cNvCxnSpPr>
          <p:nvPr/>
        </p:nvCxnSpPr>
        <p:spPr>
          <a:xfrm flipV="1">
            <a:off x="5115817" y="2336373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0F46B89-A362-4436-8ED4-56C8662F6785}"/>
              </a:ext>
            </a:extLst>
          </p:cNvPr>
          <p:cNvCxnSpPr>
            <a:cxnSpLocks/>
          </p:cNvCxnSpPr>
          <p:nvPr/>
        </p:nvCxnSpPr>
        <p:spPr>
          <a:xfrm flipV="1">
            <a:off x="6563556" y="32287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5112EA-0BDB-4250-B73F-53ACDDF8D942}"/>
              </a:ext>
            </a:extLst>
          </p:cNvPr>
          <p:cNvCxnSpPr>
            <a:cxnSpLocks/>
          </p:cNvCxnSpPr>
          <p:nvPr/>
        </p:nvCxnSpPr>
        <p:spPr>
          <a:xfrm flipV="1">
            <a:off x="7081934" y="23327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43B6A6F-D85A-4754-85CF-C5F98D177410}"/>
              </a:ext>
            </a:extLst>
          </p:cNvPr>
          <p:cNvCxnSpPr>
            <a:cxnSpLocks/>
          </p:cNvCxnSpPr>
          <p:nvPr/>
        </p:nvCxnSpPr>
        <p:spPr>
          <a:xfrm flipV="1">
            <a:off x="7460431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1C6225-F942-4CCD-BC3F-52726245A144}"/>
              </a:ext>
            </a:extLst>
          </p:cNvPr>
          <p:cNvCxnSpPr>
            <a:cxnSpLocks/>
          </p:cNvCxnSpPr>
          <p:nvPr/>
        </p:nvCxnSpPr>
        <p:spPr>
          <a:xfrm flipV="1">
            <a:off x="8908170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EA0EA29-1AC9-4C09-B930-219F2FFEBE99}"/>
              </a:ext>
            </a:extLst>
          </p:cNvPr>
          <p:cNvCxnSpPr>
            <a:cxnSpLocks/>
          </p:cNvCxnSpPr>
          <p:nvPr/>
        </p:nvCxnSpPr>
        <p:spPr>
          <a:xfrm flipV="1">
            <a:off x="9426548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C642C56-7FEB-40B7-9A68-8129ED992CDD}"/>
              </a:ext>
            </a:extLst>
          </p:cNvPr>
          <p:cNvCxnSpPr>
            <a:cxnSpLocks/>
          </p:cNvCxnSpPr>
          <p:nvPr/>
        </p:nvCxnSpPr>
        <p:spPr>
          <a:xfrm flipV="1">
            <a:off x="9766622" y="2334941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F125C93-275E-4BDF-85AF-9B09B3E0D1DA}"/>
              </a:ext>
            </a:extLst>
          </p:cNvPr>
          <p:cNvCxnSpPr>
            <a:cxnSpLocks/>
          </p:cNvCxnSpPr>
          <p:nvPr/>
        </p:nvCxnSpPr>
        <p:spPr>
          <a:xfrm flipV="1">
            <a:off x="11214361" y="3227345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A36DC5-9BA9-4358-AFD4-0A369ED6E47D}"/>
              </a:ext>
            </a:extLst>
          </p:cNvPr>
          <p:cNvCxnSpPr>
            <a:cxnSpLocks/>
          </p:cNvCxnSpPr>
          <p:nvPr/>
        </p:nvCxnSpPr>
        <p:spPr>
          <a:xfrm flipV="1">
            <a:off x="11732739" y="2331331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345533" y="36790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420162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1867901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1867901" y="33262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/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blipFill>
                <a:blip r:embed="rId16"/>
                <a:stretch>
                  <a:fillRect l="-714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/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blipFill>
                <a:blip r:embed="rId17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/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/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/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76CED162-E3EB-4AD2-A948-D0B429A82098}"/>
              </a:ext>
            </a:extLst>
          </p:cNvPr>
          <p:cNvSpPr/>
          <p:nvPr/>
        </p:nvSpPr>
        <p:spPr>
          <a:xfrm>
            <a:off x="1706640" y="43977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F19BDC2-6A5E-4451-B829-F2F5A204C0FE}"/>
              </a:ext>
            </a:extLst>
          </p:cNvPr>
          <p:cNvSpPr/>
          <p:nvPr/>
        </p:nvSpPr>
        <p:spPr>
          <a:xfrm>
            <a:off x="1845040" y="33182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2386279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1735646" y="38297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658A986-E50F-4510-B583-952B71CD22C4}"/>
              </a:ext>
            </a:extLst>
          </p:cNvPr>
          <p:cNvCxnSpPr>
            <a:cxnSpLocks/>
          </p:cNvCxnSpPr>
          <p:nvPr/>
        </p:nvCxnSpPr>
        <p:spPr>
          <a:xfrm>
            <a:off x="422197" y="2743922"/>
            <a:ext cx="1311697" cy="16753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345533" y="27439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AD5AD33-85F8-4337-A169-5816914B8321}"/>
              </a:ext>
            </a:extLst>
          </p:cNvPr>
          <p:cNvCxnSpPr>
            <a:cxnSpLocks/>
          </p:cNvCxnSpPr>
          <p:nvPr/>
        </p:nvCxnSpPr>
        <p:spPr>
          <a:xfrm>
            <a:off x="1286740" y="2588516"/>
            <a:ext cx="1045527" cy="13354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4175630" y="333708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4043375" y="384050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BC297C6-5A7C-473D-A88A-A47E5E17728A}"/>
              </a:ext>
            </a:extLst>
          </p:cNvPr>
          <p:cNvCxnSpPr>
            <a:cxnSpLocks/>
          </p:cNvCxnSpPr>
          <p:nvPr/>
        </p:nvCxnSpPr>
        <p:spPr>
          <a:xfrm>
            <a:off x="6566827" y="3336003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F2F1225-9CC2-47FF-B6F1-D8C49150CE7C}"/>
              </a:ext>
            </a:extLst>
          </p:cNvPr>
          <p:cNvCxnSpPr>
            <a:cxnSpLocks/>
          </p:cNvCxnSpPr>
          <p:nvPr/>
        </p:nvCxnSpPr>
        <p:spPr>
          <a:xfrm flipV="1">
            <a:off x="6434572" y="3839423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7135E7-3CF2-4A74-AD7C-0476FA2E8F72}"/>
              </a:ext>
            </a:extLst>
          </p:cNvPr>
          <p:cNvCxnSpPr>
            <a:cxnSpLocks/>
          </p:cNvCxnSpPr>
          <p:nvPr/>
        </p:nvCxnSpPr>
        <p:spPr>
          <a:xfrm>
            <a:off x="8902643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AB160C-0AC7-4B3E-B805-AEC3519623F7}"/>
              </a:ext>
            </a:extLst>
          </p:cNvPr>
          <p:cNvCxnSpPr>
            <a:cxnSpLocks/>
          </p:cNvCxnSpPr>
          <p:nvPr/>
        </p:nvCxnSpPr>
        <p:spPr>
          <a:xfrm flipV="1">
            <a:off x="8770388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B97641E-DAA3-4DBA-AE0F-E65A9EA0EF02}"/>
              </a:ext>
            </a:extLst>
          </p:cNvPr>
          <p:cNvCxnSpPr>
            <a:cxnSpLocks/>
          </p:cNvCxnSpPr>
          <p:nvPr/>
        </p:nvCxnSpPr>
        <p:spPr>
          <a:xfrm>
            <a:off x="11208389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A2A47B7-3661-48ED-A4AE-2FFD61C38A9E}"/>
              </a:ext>
            </a:extLst>
          </p:cNvPr>
          <p:cNvCxnSpPr>
            <a:cxnSpLocks/>
          </p:cNvCxnSpPr>
          <p:nvPr/>
        </p:nvCxnSpPr>
        <p:spPr>
          <a:xfrm flipV="1">
            <a:off x="11076134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1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078723" y="2610626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467582" y="126337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2601091" y="2155778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601091" y="2257865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3119469" y="1259764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468836" y="2761285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078724" y="1611179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A895D9-D0CD-4269-BB7D-C41741FA7B18}"/>
              </a:ext>
            </a:extLst>
          </p:cNvPr>
          <p:cNvCxnSpPr>
            <a:cxnSpLocks/>
          </p:cNvCxnSpPr>
          <p:nvPr/>
        </p:nvCxnSpPr>
        <p:spPr>
          <a:xfrm>
            <a:off x="1071633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0F05D5-9B65-46FC-A50D-39EE2353A1A1}"/>
              </a:ext>
            </a:extLst>
          </p:cNvPr>
          <p:cNvCxnSpPr>
            <a:cxnSpLocks/>
          </p:cNvCxnSpPr>
          <p:nvPr/>
        </p:nvCxnSpPr>
        <p:spPr>
          <a:xfrm flipV="1">
            <a:off x="2594001" y="45501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594001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824938-B586-4D2A-AF96-E531BBA0B98F}"/>
              </a:ext>
            </a:extLst>
          </p:cNvPr>
          <p:cNvCxnSpPr>
            <a:cxnSpLocks/>
          </p:cNvCxnSpPr>
          <p:nvPr/>
        </p:nvCxnSpPr>
        <p:spPr>
          <a:xfrm flipV="1">
            <a:off x="3112379" y="36540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461746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464898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5735AD-26C8-4CCA-B6CA-0AF695E9E2C6}"/>
              </a:ext>
            </a:extLst>
          </p:cNvPr>
          <p:cNvCxnSpPr>
            <a:cxnSpLocks/>
          </p:cNvCxnSpPr>
          <p:nvPr/>
        </p:nvCxnSpPr>
        <p:spPr>
          <a:xfrm flipH="1">
            <a:off x="1076040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F451181-1753-4858-B575-6DF9CF61D363}"/>
              </a:ext>
            </a:extLst>
          </p:cNvPr>
          <p:cNvCxnSpPr>
            <a:cxnSpLocks/>
          </p:cNvCxnSpPr>
          <p:nvPr/>
        </p:nvCxnSpPr>
        <p:spPr>
          <a:xfrm>
            <a:off x="4123381" y="261625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7638A31-03AA-468B-8856-68877C47BF3A}"/>
              </a:ext>
            </a:extLst>
          </p:cNvPr>
          <p:cNvCxnSpPr>
            <a:cxnSpLocks/>
          </p:cNvCxnSpPr>
          <p:nvPr/>
        </p:nvCxnSpPr>
        <p:spPr>
          <a:xfrm flipV="1">
            <a:off x="4512240" y="126900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790AB9E-CB52-46D1-A200-148D45717849}"/>
              </a:ext>
            </a:extLst>
          </p:cNvPr>
          <p:cNvCxnSpPr>
            <a:cxnSpLocks/>
          </p:cNvCxnSpPr>
          <p:nvPr/>
        </p:nvCxnSpPr>
        <p:spPr>
          <a:xfrm flipV="1">
            <a:off x="5645749" y="2138576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C192B2-CB83-461B-B038-F396513D5AC2}"/>
              </a:ext>
            </a:extLst>
          </p:cNvPr>
          <p:cNvCxnSpPr>
            <a:cxnSpLocks/>
          </p:cNvCxnSpPr>
          <p:nvPr/>
        </p:nvCxnSpPr>
        <p:spPr>
          <a:xfrm>
            <a:off x="5645749" y="226349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56489A-115A-4CEB-B973-2BE13EE6DA0F}"/>
              </a:ext>
            </a:extLst>
          </p:cNvPr>
          <p:cNvCxnSpPr>
            <a:cxnSpLocks/>
          </p:cNvCxnSpPr>
          <p:nvPr/>
        </p:nvCxnSpPr>
        <p:spPr>
          <a:xfrm flipV="1">
            <a:off x="6271801" y="1265397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4BD05BC-4505-41B2-8248-C5312A2C3A90}"/>
              </a:ext>
            </a:extLst>
          </p:cNvPr>
          <p:cNvCxnSpPr>
            <a:cxnSpLocks/>
          </p:cNvCxnSpPr>
          <p:nvPr/>
        </p:nvCxnSpPr>
        <p:spPr>
          <a:xfrm flipV="1">
            <a:off x="5513494" y="276691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0ACAF7F-7FED-475E-82CE-C63FC1FA35C7}"/>
              </a:ext>
            </a:extLst>
          </p:cNvPr>
          <p:cNvCxnSpPr>
            <a:cxnSpLocks/>
          </p:cNvCxnSpPr>
          <p:nvPr/>
        </p:nvCxnSpPr>
        <p:spPr>
          <a:xfrm flipH="1">
            <a:off x="4123382" y="161681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076D327-A608-4E76-B790-10D92019446C}"/>
              </a:ext>
            </a:extLst>
          </p:cNvPr>
          <p:cNvCxnSpPr>
            <a:cxnSpLocks/>
          </p:cNvCxnSpPr>
          <p:nvPr/>
        </p:nvCxnSpPr>
        <p:spPr>
          <a:xfrm>
            <a:off x="4128207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0ED34C5-EB58-4A25-862B-0C4197793909}"/>
              </a:ext>
            </a:extLst>
          </p:cNvPr>
          <p:cNvCxnSpPr>
            <a:cxnSpLocks/>
          </p:cNvCxnSpPr>
          <p:nvPr/>
        </p:nvCxnSpPr>
        <p:spPr>
          <a:xfrm>
            <a:off x="5650575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87E6D5B-AA37-4AA1-AF61-8822862D4780}"/>
              </a:ext>
            </a:extLst>
          </p:cNvPr>
          <p:cNvCxnSpPr>
            <a:cxnSpLocks/>
          </p:cNvCxnSpPr>
          <p:nvPr/>
        </p:nvCxnSpPr>
        <p:spPr>
          <a:xfrm flipV="1">
            <a:off x="5518320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3DB4BC6-0C9F-489A-A38F-6AFF0430A9BA}"/>
              </a:ext>
            </a:extLst>
          </p:cNvPr>
          <p:cNvCxnSpPr>
            <a:cxnSpLocks/>
          </p:cNvCxnSpPr>
          <p:nvPr/>
        </p:nvCxnSpPr>
        <p:spPr>
          <a:xfrm flipV="1">
            <a:off x="4521472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8076A5-501D-44B7-B8F7-DF0BFDC6B08D}"/>
              </a:ext>
            </a:extLst>
          </p:cNvPr>
          <p:cNvCxnSpPr>
            <a:cxnSpLocks/>
          </p:cNvCxnSpPr>
          <p:nvPr/>
        </p:nvCxnSpPr>
        <p:spPr>
          <a:xfrm flipH="1">
            <a:off x="4132614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A46F61C-E11D-4C0C-BB76-215E91A9F5A0}"/>
              </a:ext>
            </a:extLst>
          </p:cNvPr>
          <p:cNvCxnSpPr>
            <a:cxnSpLocks/>
          </p:cNvCxnSpPr>
          <p:nvPr/>
        </p:nvCxnSpPr>
        <p:spPr>
          <a:xfrm flipH="1">
            <a:off x="4138015" y="1610267"/>
            <a:ext cx="490096" cy="10138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2E0481C-CCBA-4237-A793-ED8FB0D0F806}"/>
              </a:ext>
            </a:extLst>
          </p:cNvPr>
          <p:cNvCxnSpPr>
            <a:cxnSpLocks/>
          </p:cNvCxnSpPr>
          <p:nvPr/>
        </p:nvCxnSpPr>
        <p:spPr>
          <a:xfrm flipH="1">
            <a:off x="1889968" y="3909571"/>
            <a:ext cx="1373324" cy="1523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8F46571-53AA-4E3D-863C-DBDA549E9EF1}"/>
              </a:ext>
            </a:extLst>
          </p:cNvPr>
          <p:cNvCxnSpPr>
            <a:cxnSpLocks/>
          </p:cNvCxnSpPr>
          <p:nvPr/>
        </p:nvCxnSpPr>
        <p:spPr>
          <a:xfrm flipH="1">
            <a:off x="2452730" y="5059867"/>
            <a:ext cx="622475" cy="6907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26B42F3-E616-486A-946F-1BAAB3FD9A02}"/>
              </a:ext>
            </a:extLst>
          </p:cNvPr>
          <p:cNvCxnSpPr>
            <a:cxnSpLocks/>
          </p:cNvCxnSpPr>
          <p:nvPr/>
        </p:nvCxnSpPr>
        <p:spPr>
          <a:xfrm flipH="1">
            <a:off x="1780659" y="3657253"/>
            <a:ext cx="1543755" cy="171302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B999B80-9B8A-4907-A569-BFF24870D35E}"/>
              </a:ext>
            </a:extLst>
          </p:cNvPr>
          <p:cNvCxnSpPr>
            <a:cxnSpLocks/>
          </p:cNvCxnSpPr>
          <p:nvPr/>
        </p:nvCxnSpPr>
        <p:spPr>
          <a:xfrm flipH="1">
            <a:off x="1084385" y="3905527"/>
            <a:ext cx="996041" cy="11052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/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/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/>
              <p:nvPr/>
            </p:nvSpPr>
            <p:spPr>
              <a:xfrm>
                <a:off x="2902713" y="50421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13" y="5042101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/>
              <p:nvPr/>
            </p:nvSpPr>
            <p:spPr>
              <a:xfrm>
                <a:off x="2387607" y="308507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7" y="3085071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5DFE3D2-F795-4BB7-8258-172A0F8BD2AB}"/>
              </a:ext>
            </a:extLst>
          </p:cNvPr>
          <p:cNvCxnSpPr>
            <a:cxnSpLocks/>
          </p:cNvCxnSpPr>
          <p:nvPr/>
        </p:nvCxnSpPr>
        <p:spPr>
          <a:xfrm flipH="1">
            <a:off x="5199719" y="1335349"/>
            <a:ext cx="892633" cy="18465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CA9F86C-7FF7-45AF-95FA-4C1BA3BBA7EF}"/>
              </a:ext>
            </a:extLst>
          </p:cNvPr>
          <p:cNvCxnSpPr>
            <a:cxnSpLocks/>
          </p:cNvCxnSpPr>
          <p:nvPr/>
        </p:nvCxnSpPr>
        <p:spPr>
          <a:xfrm flipH="1">
            <a:off x="5923968" y="1263887"/>
            <a:ext cx="457627" cy="9466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C9F6D92-A615-46A8-B4E7-B85E029A6B7B}"/>
              </a:ext>
            </a:extLst>
          </p:cNvPr>
          <p:cNvCxnSpPr>
            <a:cxnSpLocks/>
          </p:cNvCxnSpPr>
          <p:nvPr/>
        </p:nvCxnSpPr>
        <p:spPr>
          <a:xfrm flipH="1">
            <a:off x="5501023" y="2515206"/>
            <a:ext cx="411964" cy="8521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0AC9357-585F-493A-BB3C-0D44134D4C83}"/>
              </a:ext>
            </a:extLst>
          </p:cNvPr>
          <p:cNvCxnSpPr>
            <a:cxnSpLocks/>
          </p:cNvCxnSpPr>
          <p:nvPr/>
        </p:nvCxnSpPr>
        <p:spPr>
          <a:xfrm flipH="1">
            <a:off x="4238681" y="4005850"/>
            <a:ext cx="278068" cy="105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30FC21A-9DE9-4148-94FC-065D50E1AE10}"/>
              </a:ext>
            </a:extLst>
          </p:cNvPr>
          <p:cNvCxnSpPr>
            <a:cxnSpLocks/>
          </p:cNvCxnSpPr>
          <p:nvPr/>
        </p:nvCxnSpPr>
        <p:spPr>
          <a:xfrm flipH="1">
            <a:off x="5381589" y="3769335"/>
            <a:ext cx="499960" cy="1902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3253660-5150-4013-BC75-9969BDCEE86A}"/>
              </a:ext>
            </a:extLst>
          </p:cNvPr>
          <p:cNvCxnSpPr>
            <a:cxnSpLocks/>
          </p:cNvCxnSpPr>
          <p:nvPr/>
        </p:nvCxnSpPr>
        <p:spPr>
          <a:xfrm flipV="1">
            <a:off x="5648916" y="4531908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C91F874-5C5D-4E05-87E5-4D97695AC8D0}"/>
              </a:ext>
            </a:extLst>
          </p:cNvPr>
          <p:cNvCxnSpPr>
            <a:cxnSpLocks/>
          </p:cNvCxnSpPr>
          <p:nvPr/>
        </p:nvCxnSpPr>
        <p:spPr>
          <a:xfrm flipV="1">
            <a:off x="6274968" y="3658729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A1BBD32-F708-4402-8F2C-1C1B3D02ACBD}"/>
              </a:ext>
            </a:extLst>
          </p:cNvPr>
          <p:cNvCxnSpPr>
            <a:cxnSpLocks/>
          </p:cNvCxnSpPr>
          <p:nvPr/>
        </p:nvCxnSpPr>
        <p:spPr>
          <a:xfrm flipH="1">
            <a:off x="6145873" y="3666721"/>
            <a:ext cx="232583" cy="8850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A23EB44-32E3-43EC-8703-251855C5091F}"/>
              </a:ext>
            </a:extLst>
          </p:cNvPr>
          <p:cNvCxnSpPr>
            <a:cxnSpLocks/>
          </p:cNvCxnSpPr>
          <p:nvPr/>
        </p:nvCxnSpPr>
        <p:spPr>
          <a:xfrm flipH="1">
            <a:off x="5520482" y="4767447"/>
            <a:ext cx="256942" cy="9777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2CE7B7A-BAB7-4A4E-AE0D-540D6D986367}"/>
              </a:ext>
            </a:extLst>
          </p:cNvPr>
          <p:cNvCxnSpPr>
            <a:cxnSpLocks/>
          </p:cNvCxnSpPr>
          <p:nvPr/>
        </p:nvCxnSpPr>
        <p:spPr>
          <a:xfrm flipH="1">
            <a:off x="1184575" y="1271505"/>
            <a:ext cx="2145772" cy="13831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A0904FA-3209-4A7B-A314-AD6F8736E18F}"/>
              </a:ext>
            </a:extLst>
          </p:cNvPr>
          <p:cNvCxnSpPr>
            <a:cxnSpLocks/>
          </p:cNvCxnSpPr>
          <p:nvPr/>
        </p:nvCxnSpPr>
        <p:spPr>
          <a:xfrm flipH="1">
            <a:off x="1606852" y="1868171"/>
            <a:ext cx="1586916" cy="10229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0EB317A-E3E6-4730-8F06-84A86B6B1857}"/>
              </a:ext>
            </a:extLst>
          </p:cNvPr>
          <p:cNvCxnSpPr>
            <a:cxnSpLocks/>
          </p:cNvCxnSpPr>
          <p:nvPr/>
        </p:nvCxnSpPr>
        <p:spPr>
          <a:xfrm flipH="1">
            <a:off x="1094091" y="1323995"/>
            <a:ext cx="1982842" cy="12781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BCD8BBE-3125-408B-A5CD-8FCF89C111E2}"/>
              </a:ext>
            </a:extLst>
          </p:cNvPr>
          <p:cNvCxnSpPr>
            <a:cxnSpLocks/>
          </p:cNvCxnSpPr>
          <p:nvPr/>
        </p:nvCxnSpPr>
        <p:spPr>
          <a:xfrm flipH="1">
            <a:off x="2356647" y="2757444"/>
            <a:ext cx="814484" cy="5250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/>
              <p:nvPr/>
            </p:nvSpPr>
            <p:spPr>
              <a:xfrm>
                <a:off x="4358152" y="1655348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52" y="1655348"/>
                <a:ext cx="279244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/>
              <p:nvPr/>
            </p:nvSpPr>
            <p:spPr>
              <a:xfrm>
                <a:off x="4917229" y="20720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229" y="20720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/>
              <p:nvPr/>
            </p:nvSpPr>
            <p:spPr>
              <a:xfrm>
                <a:off x="4128084" y="466545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84" y="4665458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/>
              <p:nvPr/>
            </p:nvSpPr>
            <p:spPr>
              <a:xfrm>
                <a:off x="4912582" y="448884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82" y="4488846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CFF5FBA-B90B-47E4-B7B3-704DF4103637}"/>
              </a:ext>
            </a:extLst>
          </p:cNvPr>
          <p:cNvCxnSpPr>
            <a:cxnSpLocks/>
          </p:cNvCxnSpPr>
          <p:nvPr/>
        </p:nvCxnSpPr>
        <p:spPr>
          <a:xfrm>
            <a:off x="7556358" y="149792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9D25E8F-92EB-463C-B787-F6E35D68EA29}"/>
              </a:ext>
            </a:extLst>
          </p:cNvPr>
          <p:cNvCxnSpPr>
            <a:cxnSpLocks/>
          </p:cNvCxnSpPr>
          <p:nvPr/>
        </p:nvCxnSpPr>
        <p:spPr>
          <a:xfrm flipV="1">
            <a:off x="7945217" y="15067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28BC1F-883D-4C04-890F-FEBE65D94497}"/>
              </a:ext>
            </a:extLst>
          </p:cNvPr>
          <p:cNvCxnSpPr>
            <a:cxnSpLocks/>
          </p:cNvCxnSpPr>
          <p:nvPr/>
        </p:nvCxnSpPr>
        <p:spPr>
          <a:xfrm flipV="1">
            <a:off x="9078726" y="104308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16680B9-ACBB-4207-9CF5-B5F018B8AD4C}"/>
              </a:ext>
            </a:extLst>
          </p:cNvPr>
          <p:cNvCxnSpPr>
            <a:cxnSpLocks/>
          </p:cNvCxnSpPr>
          <p:nvPr/>
        </p:nvCxnSpPr>
        <p:spPr>
          <a:xfrm>
            <a:off x="9078726" y="114516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3FEF6B3-DD84-4AAD-88D6-9A69DEA126FD}"/>
              </a:ext>
            </a:extLst>
          </p:cNvPr>
          <p:cNvCxnSpPr>
            <a:cxnSpLocks/>
          </p:cNvCxnSpPr>
          <p:nvPr/>
        </p:nvCxnSpPr>
        <p:spPr>
          <a:xfrm flipV="1">
            <a:off x="9597104" y="14706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4C33EED-34E3-4945-A2E2-660DAB780A44}"/>
              </a:ext>
            </a:extLst>
          </p:cNvPr>
          <p:cNvCxnSpPr>
            <a:cxnSpLocks/>
          </p:cNvCxnSpPr>
          <p:nvPr/>
        </p:nvCxnSpPr>
        <p:spPr>
          <a:xfrm flipV="1">
            <a:off x="8946471" y="164858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7B89E4F-E565-4370-A507-8647E4562EB9}"/>
              </a:ext>
            </a:extLst>
          </p:cNvPr>
          <p:cNvCxnSpPr>
            <a:cxnSpLocks/>
          </p:cNvCxnSpPr>
          <p:nvPr/>
        </p:nvCxnSpPr>
        <p:spPr>
          <a:xfrm flipH="1">
            <a:off x="7556359" y="49848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A5CC9D9-4935-4B33-9190-DF649CE6143F}"/>
              </a:ext>
            </a:extLst>
          </p:cNvPr>
          <p:cNvCxnSpPr>
            <a:cxnSpLocks/>
          </p:cNvCxnSpPr>
          <p:nvPr/>
        </p:nvCxnSpPr>
        <p:spPr>
          <a:xfrm>
            <a:off x="7557855" y="364987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738ABD96-4B99-428D-AC87-2BA393194F35}"/>
              </a:ext>
            </a:extLst>
          </p:cNvPr>
          <p:cNvCxnSpPr>
            <a:cxnSpLocks/>
          </p:cNvCxnSpPr>
          <p:nvPr/>
        </p:nvCxnSpPr>
        <p:spPr>
          <a:xfrm flipV="1">
            <a:off x="9080223" y="319503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A9C3CB6-EC77-4DCE-9A43-FBD50790DA59}"/>
              </a:ext>
            </a:extLst>
          </p:cNvPr>
          <p:cNvCxnSpPr>
            <a:cxnSpLocks/>
          </p:cNvCxnSpPr>
          <p:nvPr/>
        </p:nvCxnSpPr>
        <p:spPr>
          <a:xfrm>
            <a:off x="9080223" y="329711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6AA5778-E8CF-446B-B2EE-99258770D7E0}"/>
              </a:ext>
            </a:extLst>
          </p:cNvPr>
          <p:cNvCxnSpPr>
            <a:cxnSpLocks/>
          </p:cNvCxnSpPr>
          <p:nvPr/>
        </p:nvCxnSpPr>
        <p:spPr>
          <a:xfrm flipV="1">
            <a:off x="9598601" y="229901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B4750EC-A90D-4A06-9FE9-3819BA4A3FBC}"/>
              </a:ext>
            </a:extLst>
          </p:cNvPr>
          <p:cNvCxnSpPr>
            <a:cxnSpLocks/>
          </p:cNvCxnSpPr>
          <p:nvPr/>
        </p:nvCxnSpPr>
        <p:spPr>
          <a:xfrm flipV="1">
            <a:off x="8947968" y="380053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6CE73B3-1F3A-457C-BA46-5D75BDB82253}"/>
              </a:ext>
            </a:extLst>
          </p:cNvPr>
          <p:cNvCxnSpPr>
            <a:cxnSpLocks/>
          </p:cNvCxnSpPr>
          <p:nvPr/>
        </p:nvCxnSpPr>
        <p:spPr>
          <a:xfrm>
            <a:off x="7551635" y="5918225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DC65790-CDBF-49A3-A6FE-1845F7CFB512}"/>
              </a:ext>
            </a:extLst>
          </p:cNvPr>
          <p:cNvCxnSpPr>
            <a:cxnSpLocks/>
          </p:cNvCxnSpPr>
          <p:nvPr/>
        </p:nvCxnSpPr>
        <p:spPr>
          <a:xfrm flipV="1">
            <a:off x="9074003" y="54633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55C6FEB-D403-4A65-8E8B-EFBFF5A8785E}"/>
              </a:ext>
            </a:extLst>
          </p:cNvPr>
          <p:cNvCxnSpPr>
            <a:cxnSpLocks/>
          </p:cNvCxnSpPr>
          <p:nvPr/>
        </p:nvCxnSpPr>
        <p:spPr>
          <a:xfrm>
            <a:off x="9074003" y="556546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CA18CF9-3829-47DD-8026-F11CD77EC471}"/>
              </a:ext>
            </a:extLst>
          </p:cNvPr>
          <p:cNvCxnSpPr>
            <a:cxnSpLocks/>
          </p:cNvCxnSpPr>
          <p:nvPr/>
        </p:nvCxnSpPr>
        <p:spPr>
          <a:xfrm flipV="1">
            <a:off x="9592381" y="45673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FDE76D4-EEF5-49A8-8F77-DE1294D09EEA}"/>
              </a:ext>
            </a:extLst>
          </p:cNvPr>
          <p:cNvCxnSpPr>
            <a:cxnSpLocks/>
          </p:cNvCxnSpPr>
          <p:nvPr/>
        </p:nvCxnSpPr>
        <p:spPr>
          <a:xfrm flipV="1">
            <a:off x="8941748" y="606888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FC8F37A-D365-4ABA-B48E-8666F389C23F}"/>
              </a:ext>
            </a:extLst>
          </p:cNvPr>
          <p:cNvCxnSpPr>
            <a:cxnSpLocks/>
          </p:cNvCxnSpPr>
          <p:nvPr/>
        </p:nvCxnSpPr>
        <p:spPr>
          <a:xfrm flipV="1">
            <a:off x="7951120" y="230623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377295C-BA8A-4CA7-A038-0B4DC8882305}"/>
              </a:ext>
            </a:extLst>
          </p:cNvPr>
          <p:cNvCxnSpPr>
            <a:cxnSpLocks/>
          </p:cNvCxnSpPr>
          <p:nvPr/>
        </p:nvCxnSpPr>
        <p:spPr>
          <a:xfrm flipH="1">
            <a:off x="7562262" y="265404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4D57DCF-2495-4678-91B0-C9928F81B00A}"/>
              </a:ext>
            </a:extLst>
          </p:cNvPr>
          <p:cNvCxnSpPr>
            <a:cxnSpLocks/>
          </p:cNvCxnSpPr>
          <p:nvPr/>
        </p:nvCxnSpPr>
        <p:spPr>
          <a:xfrm flipV="1">
            <a:off x="7945217" y="4560443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86B55B9A-FB49-4CD8-95F6-633452A8856C}"/>
              </a:ext>
            </a:extLst>
          </p:cNvPr>
          <p:cNvCxnSpPr>
            <a:cxnSpLocks/>
          </p:cNvCxnSpPr>
          <p:nvPr/>
        </p:nvCxnSpPr>
        <p:spPr>
          <a:xfrm flipH="1">
            <a:off x="7556359" y="4908248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D137528-96FC-43A2-854A-A354EDC277C4}"/>
              </a:ext>
            </a:extLst>
          </p:cNvPr>
          <p:cNvCxnSpPr>
            <a:cxnSpLocks/>
          </p:cNvCxnSpPr>
          <p:nvPr/>
        </p:nvCxnSpPr>
        <p:spPr>
          <a:xfrm>
            <a:off x="8074766" y="487950"/>
            <a:ext cx="869021" cy="17529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90A3927-4DA4-48D4-8919-C6C5FDBAE0AA}"/>
              </a:ext>
            </a:extLst>
          </p:cNvPr>
          <p:cNvCxnSpPr>
            <a:cxnSpLocks/>
          </p:cNvCxnSpPr>
          <p:nvPr/>
        </p:nvCxnSpPr>
        <p:spPr>
          <a:xfrm>
            <a:off x="7942468" y="513268"/>
            <a:ext cx="805546" cy="16248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B13BA02B-A70E-4FA5-9EA4-024AA8BF9DBF}"/>
              </a:ext>
            </a:extLst>
          </p:cNvPr>
          <p:cNvCxnSpPr>
            <a:cxnSpLocks/>
          </p:cNvCxnSpPr>
          <p:nvPr/>
        </p:nvCxnSpPr>
        <p:spPr>
          <a:xfrm>
            <a:off x="8698199" y="378043"/>
            <a:ext cx="733206" cy="14789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25D9E3A-DB23-4509-8006-6856C3DB6754}"/>
              </a:ext>
            </a:extLst>
          </p:cNvPr>
          <p:cNvCxnSpPr>
            <a:cxnSpLocks/>
          </p:cNvCxnSpPr>
          <p:nvPr/>
        </p:nvCxnSpPr>
        <p:spPr>
          <a:xfrm>
            <a:off x="9208359" y="261318"/>
            <a:ext cx="393163" cy="7930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7B26CE6-0EE7-4E05-99CD-2BE47B9F293B}"/>
              </a:ext>
            </a:extLst>
          </p:cNvPr>
          <p:cNvCxnSpPr>
            <a:cxnSpLocks/>
          </p:cNvCxnSpPr>
          <p:nvPr/>
        </p:nvCxnSpPr>
        <p:spPr>
          <a:xfrm>
            <a:off x="7950309" y="2658937"/>
            <a:ext cx="992906" cy="17311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8E0F368-9252-4380-8077-09A48F002A81}"/>
              </a:ext>
            </a:extLst>
          </p:cNvPr>
          <p:cNvCxnSpPr>
            <a:cxnSpLocks/>
          </p:cNvCxnSpPr>
          <p:nvPr/>
        </p:nvCxnSpPr>
        <p:spPr>
          <a:xfrm>
            <a:off x="8635472" y="2529995"/>
            <a:ext cx="828663" cy="14448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511A2D1-1013-4DE6-B43C-FA5D51171925}"/>
              </a:ext>
            </a:extLst>
          </p:cNvPr>
          <p:cNvCxnSpPr>
            <a:cxnSpLocks/>
          </p:cNvCxnSpPr>
          <p:nvPr/>
        </p:nvCxnSpPr>
        <p:spPr>
          <a:xfrm>
            <a:off x="9158828" y="2429084"/>
            <a:ext cx="445781" cy="777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2B27817D-5AD0-4499-9499-9535DB0CF9B5}"/>
              </a:ext>
            </a:extLst>
          </p:cNvPr>
          <p:cNvCxnSpPr>
            <a:cxnSpLocks/>
          </p:cNvCxnSpPr>
          <p:nvPr/>
        </p:nvCxnSpPr>
        <p:spPr>
          <a:xfrm>
            <a:off x="7867622" y="5097421"/>
            <a:ext cx="1075894" cy="15610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917B16D-FFE6-46EE-BCC2-DE3133A70E7E}"/>
              </a:ext>
            </a:extLst>
          </p:cNvPr>
          <p:cNvCxnSpPr>
            <a:cxnSpLocks/>
          </p:cNvCxnSpPr>
          <p:nvPr/>
        </p:nvCxnSpPr>
        <p:spPr>
          <a:xfrm>
            <a:off x="7944565" y="4911348"/>
            <a:ext cx="1127403" cy="16357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8CD668B-703C-4FB5-BDAB-7D7430E75A9F}"/>
              </a:ext>
            </a:extLst>
          </p:cNvPr>
          <p:cNvCxnSpPr>
            <a:cxnSpLocks/>
          </p:cNvCxnSpPr>
          <p:nvPr/>
        </p:nvCxnSpPr>
        <p:spPr>
          <a:xfrm>
            <a:off x="8551405" y="4802634"/>
            <a:ext cx="957853" cy="13897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0E2098E-DD35-44C7-A1FA-B9AAF27E824D}"/>
              </a:ext>
            </a:extLst>
          </p:cNvPr>
          <p:cNvCxnSpPr>
            <a:cxnSpLocks/>
          </p:cNvCxnSpPr>
          <p:nvPr/>
        </p:nvCxnSpPr>
        <p:spPr>
          <a:xfrm>
            <a:off x="9078892" y="4709616"/>
            <a:ext cx="512262" cy="7432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/>
              <p:nvPr/>
            </p:nvSpPr>
            <p:spPr>
              <a:xfrm>
                <a:off x="7894931" y="1211036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31" y="1211036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/>
              <p:nvPr/>
            </p:nvSpPr>
            <p:spPr>
              <a:xfrm>
                <a:off x="8299124" y="116597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24" y="1165975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/>
              <p:nvPr/>
            </p:nvSpPr>
            <p:spPr>
              <a:xfrm>
                <a:off x="8599945" y="10476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945" y="1047645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/>
              <p:nvPr/>
            </p:nvSpPr>
            <p:spPr>
              <a:xfrm>
                <a:off x="7928162" y="569419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62" y="5694193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/>
              <p:nvPr/>
            </p:nvSpPr>
            <p:spPr>
              <a:xfrm>
                <a:off x="8239425" y="552988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425" y="5529887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/>
              <p:nvPr/>
            </p:nvSpPr>
            <p:spPr>
              <a:xfrm>
                <a:off x="8629356" y="546658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56" y="5466588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BB900B7C-1041-4B22-95A8-5D27799E87AC}"/>
              </a:ext>
            </a:extLst>
          </p:cNvPr>
          <p:cNvSpPr/>
          <p:nvPr/>
        </p:nvSpPr>
        <p:spPr>
          <a:xfrm>
            <a:off x="3159805" y="27439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0E0B8C3-1DCB-4147-9778-227E299A1A9D}"/>
              </a:ext>
            </a:extLst>
          </p:cNvPr>
          <p:cNvSpPr/>
          <p:nvPr/>
        </p:nvSpPr>
        <p:spPr>
          <a:xfrm>
            <a:off x="2439741" y="33293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E1BC2F-2886-4E2C-8075-3744C0F56533}"/>
              </a:ext>
            </a:extLst>
          </p:cNvPr>
          <p:cNvSpPr/>
          <p:nvPr/>
        </p:nvSpPr>
        <p:spPr>
          <a:xfrm>
            <a:off x="3155893" y="51494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23A9CD3-A13B-4337-B320-A5E3CCAB0429}"/>
              </a:ext>
            </a:extLst>
          </p:cNvPr>
          <p:cNvSpPr/>
          <p:nvPr/>
        </p:nvSpPr>
        <p:spPr>
          <a:xfrm>
            <a:off x="2446140" y="57309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560CF1A-D13D-4540-A42D-CB2F2B0CAD59}"/>
              </a:ext>
            </a:extLst>
          </p:cNvPr>
          <p:cNvSpPr/>
          <p:nvPr/>
        </p:nvSpPr>
        <p:spPr>
          <a:xfrm>
            <a:off x="4115155" y="49820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1BEA3A3-A818-4A44-9E13-7DE629A72817}"/>
              </a:ext>
            </a:extLst>
          </p:cNvPr>
          <p:cNvSpPr/>
          <p:nvPr/>
        </p:nvSpPr>
        <p:spPr>
          <a:xfrm>
            <a:off x="4489779" y="39911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CFCE022-0729-4D7C-8132-513FDEF75BA9}"/>
              </a:ext>
            </a:extLst>
          </p:cNvPr>
          <p:cNvSpPr/>
          <p:nvPr/>
        </p:nvSpPr>
        <p:spPr>
          <a:xfrm>
            <a:off x="4115155" y="25917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01FC449-21B9-4063-B858-849A68DEFB69}"/>
              </a:ext>
            </a:extLst>
          </p:cNvPr>
          <p:cNvSpPr/>
          <p:nvPr/>
        </p:nvSpPr>
        <p:spPr>
          <a:xfrm>
            <a:off x="4472266" y="16158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BD8565D-0A3E-4CF5-ADAB-3CD4E2001B9B}"/>
              </a:ext>
            </a:extLst>
          </p:cNvPr>
          <p:cNvSpPr/>
          <p:nvPr/>
        </p:nvSpPr>
        <p:spPr>
          <a:xfrm>
            <a:off x="7919608" y="4903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06A5347-CC99-4410-8FF8-C1933374AEDD}"/>
              </a:ext>
            </a:extLst>
          </p:cNvPr>
          <p:cNvSpPr/>
          <p:nvPr/>
        </p:nvSpPr>
        <p:spPr>
          <a:xfrm>
            <a:off x="8918888" y="22097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BB97CD7-4F05-445B-A7FA-9EF6ED5BDF76}"/>
              </a:ext>
            </a:extLst>
          </p:cNvPr>
          <p:cNvSpPr/>
          <p:nvPr/>
        </p:nvSpPr>
        <p:spPr>
          <a:xfrm>
            <a:off x="7928879" y="26432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DDBF9A-6EA5-4900-BD27-52E153004C57}"/>
              </a:ext>
            </a:extLst>
          </p:cNvPr>
          <p:cNvSpPr/>
          <p:nvPr/>
        </p:nvSpPr>
        <p:spPr>
          <a:xfrm>
            <a:off x="8913921" y="43666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17CB55A-F545-4A97-907A-B91E9A47220D}"/>
              </a:ext>
            </a:extLst>
          </p:cNvPr>
          <p:cNvSpPr/>
          <p:nvPr/>
        </p:nvSpPr>
        <p:spPr>
          <a:xfrm>
            <a:off x="7928162" y="48950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026662E-9E01-40B8-B6C8-8DF057A2A955}"/>
              </a:ext>
            </a:extLst>
          </p:cNvPr>
          <p:cNvSpPr/>
          <p:nvPr/>
        </p:nvSpPr>
        <p:spPr>
          <a:xfrm>
            <a:off x="8920355" y="66329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247089" y="1436183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635948" y="88931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769457" y="1083422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637202" y="1586842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658A986-E50F-4510-B583-952B71CD22C4}"/>
              </a:ext>
            </a:extLst>
          </p:cNvPr>
          <p:cNvCxnSpPr>
            <a:cxnSpLocks/>
          </p:cNvCxnSpPr>
          <p:nvPr/>
        </p:nvCxnSpPr>
        <p:spPr>
          <a:xfrm flipH="1">
            <a:off x="2635450" y="1234083"/>
            <a:ext cx="297312" cy="9423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247090" y="436736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86EA411-B238-4CFB-905E-035E8C1B1D06}"/>
              </a:ext>
            </a:extLst>
          </p:cNvPr>
          <p:cNvCxnSpPr>
            <a:cxnSpLocks/>
          </p:cNvCxnSpPr>
          <p:nvPr/>
        </p:nvCxnSpPr>
        <p:spPr>
          <a:xfrm flipH="1">
            <a:off x="2454471" y="178018"/>
            <a:ext cx="603323" cy="19122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A895D9-D0CD-4269-BB7D-C41741FA7B18}"/>
              </a:ext>
            </a:extLst>
          </p:cNvPr>
          <p:cNvCxnSpPr>
            <a:cxnSpLocks/>
          </p:cNvCxnSpPr>
          <p:nvPr/>
        </p:nvCxnSpPr>
        <p:spPr>
          <a:xfrm>
            <a:off x="1242683" y="3579255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765051" y="322649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632796" y="372991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1EF3D3-9C97-42A7-A8D4-44524D52118A}"/>
              </a:ext>
            </a:extLst>
          </p:cNvPr>
          <p:cNvCxnSpPr>
            <a:cxnSpLocks/>
          </p:cNvCxnSpPr>
          <p:nvPr/>
        </p:nvCxnSpPr>
        <p:spPr>
          <a:xfrm flipH="1">
            <a:off x="2631044" y="2351991"/>
            <a:ext cx="241069" cy="1967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/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/>
              <p:nvPr/>
            </p:nvSpPr>
            <p:spPr>
              <a:xfrm>
                <a:off x="2584707" y="139682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07" y="1396821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635948" y="223561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5735AD-26C8-4CCA-B6CA-0AF695E9E2C6}"/>
              </a:ext>
            </a:extLst>
          </p:cNvPr>
          <p:cNvCxnSpPr>
            <a:cxnSpLocks/>
          </p:cNvCxnSpPr>
          <p:nvPr/>
        </p:nvCxnSpPr>
        <p:spPr>
          <a:xfrm flipH="1">
            <a:off x="1247090" y="2583419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C72EE7-286A-44FC-A9D4-8B5B77AB9001}"/>
              </a:ext>
            </a:extLst>
          </p:cNvPr>
          <p:cNvCxnSpPr>
            <a:cxnSpLocks/>
          </p:cNvCxnSpPr>
          <p:nvPr/>
        </p:nvCxnSpPr>
        <p:spPr>
          <a:xfrm flipH="1">
            <a:off x="1308915" y="440700"/>
            <a:ext cx="326436" cy="10346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02D06C2-7BE7-494A-9185-DE4E1D01AC9B}"/>
              </a:ext>
            </a:extLst>
          </p:cNvPr>
          <p:cNvCxnSpPr>
            <a:cxnSpLocks/>
          </p:cNvCxnSpPr>
          <p:nvPr/>
        </p:nvCxnSpPr>
        <p:spPr>
          <a:xfrm flipH="1">
            <a:off x="1503715" y="2580806"/>
            <a:ext cx="139306" cy="1136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/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/>
              <p:nvPr/>
            </p:nvSpPr>
            <p:spPr>
              <a:xfrm>
                <a:off x="3005934" y="47305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34" y="473057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A3B5675-77C3-4D38-9E87-A66884D6AF06}"/>
              </a:ext>
            </a:extLst>
          </p:cNvPr>
          <p:cNvCxnSpPr>
            <a:cxnSpLocks/>
          </p:cNvCxnSpPr>
          <p:nvPr/>
        </p:nvCxnSpPr>
        <p:spPr>
          <a:xfrm flipV="1">
            <a:off x="2757643" y="3056389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8B37D7C-1162-4FF7-B4C4-19F23F04BAC3}"/>
              </a:ext>
            </a:extLst>
          </p:cNvPr>
          <p:cNvCxnSpPr>
            <a:cxnSpLocks/>
          </p:cNvCxnSpPr>
          <p:nvPr/>
        </p:nvCxnSpPr>
        <p:spPr>
          <a:xfrm flipH="1" flipV="1">
            <a:off x="3494122" y="2238974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403274-EDBF-47F5-9835-14F395A58409}"/>
              </a:ext>
            </a:extLst>
          </p:cNvPr>
          <p:cNvCxnSpPr>
            <a:cxnSpLocks/>
          </p:cNvCxnSpPr>
          <p:nvPr/>
        </p:nvCxnSpPr>
        <p:spPr>
          <a:xfrm flipV="1">
            <a:off x="2765587" y="90804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4F119E-20AB-4DA5-B31B-9413C467C190}"/>
              </a:ext>
            </a:extLst>
          </p:cNvPr>
          <p:cNvCxnSpPr>
            <a:cxnSpLocks/>
          </p:cNvCxnSpPr>
          <p:nvPr/>
        </p:nvCxnSpPr>
        <p:spPr>
          <a:xfrm flipH="1" flipV="1">
            <a:off x="3502066" y="9062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157E55-A690-4B3D-922A-7BA9CA62826E}"/>
              </a:ext>
            </a:extLst>
          </p:cNvPr>
          <p:cNvCxnSpPr>
            <a:cxnSpLocks/>
          </p:cNvCxnSpPr>
          <p:nvPr/>
        </p:nvCxnSpPr>
        <p:spPr>
          <a:xfrm flipH="1">
            <a:off x="3382880" y="2235614"/>
            <a:ext cx="109095" cy="8903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B563709-A13C-4A38-9FDE-38F600889F76}"/>
              </a:ext>
            </a:extLst>
          </p:cNvPr>
          <p:cNvCxnSpPr>
            <a:cxnSpLocks/>
          </p:cNvCxnSpPr>
          <p:nvPr/>
        </p:nvCxnSpPr>
        <p:spPr>
          <a:xfrm flipH="1">
            <a:off x="3218308" y="95656"/>
            <a:ext cx="283268" cy="8978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45802F0-D2D5-4BBC-A693-00216346E3CB}"/>
              </a:ext>
            </a:extLst>
          </p:cNvPr>
          <p:cNvCxnSpPr>
            <a:cxnSpLocks/>
          </p:cNvCxnSpPr>
          <p:nvPr/>
        </p:nvCxnSpPr>
        <p:spPr>
          <a:xfrm>
            <a:off x="1242366" y="5790347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4204C05-98A9-4A66-832E-15340F144F38}"/>
              </a:ext>
            </a:extLst>
          </p:cNvPr>
          <p:cNvCxnSpPr>
            <a:cxnSpLocks/>
          </p:cNvCxnSpPr>
          <p:nvPr/>
        </p:nvCxnSpPr>
        <p:spPr>
          <a:xfrm flipV="1">
            <a:off x="2764734" y="525690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DE4435-10F6-4A7E-90CD-D98D1A11D9C8}"/>
              </a:ext>
            </a:extLst>
          </p:cNvPr>
          <p:cNvCxnSpPr>
            <a:cxnSpLocks/>
          </p:cNvCxnSpPr>
          <p:nvPr/>
        </p:nvCxnSpPr>
        <p:spPr>
          <a:xfrm>
            <a:off x="2764734" y="5437586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F16A629-B407-4BB8-B7FA-1130A892A1BE}"/>
              </a:ext>
            </a:extLst>
          </p:cNvPr>
          <p:cNvCxnSpPr>
            <a:cxnSpLocks/>
          </p:cNvCxnSpPr>
          <p:nvPr/>
        </p:nvCxnSpPr>
        <p:spPr>
          <a:xfrm flipH="1" flipV="1">
            <a:off x="3501213" y="443948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CD7A2DF-B6BF-400E-B833-17FE1FF26951}"/>
              </a:ext>
            </a:extLst>
          </p:cNvPr>
          <p:cNvCxnSpPr>
            <a:cxnSpLocks/>
          </p:cNvCxnSpPr>
          <p:nvPr/>
        </p:nvCxnSpPr>
        <p:spPr>
          <a:xfrm flipV="1">
            <a:off x="2632479" y="5941006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F8DC717-0068-4ABE-BF14-59F762D1D861}"/>
              </a:ext>
            </a:extLst>
          </p:cNvPr>
          <p:cNvCxnSpPr>
            <a:cxnSpLocks/>
          </p:cNvCxnSpPr>
          <p:nvPr/>
        </p:nvCxnSpPr>
        <p:spPr>
          <a:xfrm>
            <a:off x="2630727" y="4612623"/>
            <a:ext cx="0" cy="19179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B3D51E5-2575-4E3E-AC1E-9EAFB8458620}"/>
              </a:ext>
            </a:extLst>
          </p:cNvPr>
          <p:cNvCxnSpPr>
            <a:cxnSpLocks/>
          </p:cNvCxnSpPr>
          <p:nvPr/>
        </p:nvCxnSpPr>
        <p:spPr>
          <a:xfrm>
            <a:off x="2764734" y="4581310"/>
            <a:ext cx="0" cy="18265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AC9C6BE-F798-4C3B-ACD9-815068F38E43}"/>
              </a:ext>
            </a:extLst>
          </p:cNvPr>
          <p:cNvCxnSpPr>
            <a:cxnSpLocks/>
          </p:cNvCxnSpPr>
          <p:nvPr/>
        </p:nvCxnSpPr>
        <p:spPr>
          <a:xfrm flipV="1">
            <a:off x="1635948" y="4432565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866A651-E17B-4774-BFA9-9F40238BDDF1}"/>
              </a:ext>
            </a:extLst>
          </p:cNvPr>
          <p:cNvCxnSpPr>
            <a:cxnSpLocks/>
          </p:cNvCxnSpPr>
          <p:nvPr/>
        </p:nvCxnSpPr>
        <p:spPr>
          <a:xfrm flipH="1">
            <a:off x="1247090" y="4780370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CF61C1A-AF67-4944-A0B3-6DA250968B5F}"/>
              </a:ext>
            </a:extLst>
          </p:cNvPr>
          <p:cNvCxnSpPr>
            <a:cxnSpLocks/>
          </p:cNvCxnSpPr>
          <p:nvPr/>
        </p:nvCxnSpPr>
        <p:spPr>
          <a:xfrm>
            <a:off x="1633354" y="4780370"/>
            <a:ext cx="0" cy="12202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/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/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/>
              <p:nvPr/>
            </p:nvSpPr>
            <p:spPr>
              <a:xfrm>
                <a:off x="2564502" y="54354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02" y="5435479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/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9DF00F4-572F-489C-9E32-0FEB1EEAC04D}"/>
              </a:ext>
            </a:extLst>
          </p:cNvPr>
          <p:cNvCxnSpPr>
            <a:cxnSpLocks/>
          </p:cNvCxnSpPr>
          <p:nvPr/>
        </p:nvCxnSpPr>
        <p:spPr>
          <a:xfrm>
            <a:off x="3496806" y="4444862"/>
            <a:ext cx="0" cy="8544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1D47247-A6DA-4151-9998-14C79423CC85}"/>
              </a:ext>
            </a:extLst>
          </p:cNvPr>
          <p:cNvCxnSpPr>
            <a:cxnSpLocks/>
          </p:cNvCxnSpPr>
          <p:nvPr/>
        </p:nvCxnSpPr>
        <p:spPr>
          <a:xfrm flipV="1">
            <a:off x="5993465" y="1408661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7871D5-401C-4280-A577-2F51741BCA96}"/>
              </a:ext>
            </a:extLst>
          </p:cNvPr>
          <p:cNvCxnSpPr>
            <a:cxnSpLocks/>
          </p:cNvCxnSpPr>
          <p:nvPr/>
        </p:nvCxnSpPr>
        <p:spPr>
          <a:xfrm>
            <a:off x="5355290" y="977740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FAE5B84-1DC3-41FE-8B2B-0D4422F17599}"/>
              </a:ext>
            </a:extLst>
          </p:cNvPr>
          <p:cNvCxnSpPr>
            <a:cxnSpLocks/>
          </p:cNvCxnSpPr>
          <p:nvPr/>
        </p:nvCxnSpPr>
        <p:spPr>
          <a:xfrm flipH="1">
            <a:off x="5298140" y="1064881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E0F9AB-B2E5-4B72-9C4C-B5258E608649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95656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7441F0A-EA83-422F-B448-27894107E8CE}"/>
              </a:ext>
            </a:extLst>
          </p:cNvPr>
          <p:cNvCxnSpPr>
            <a:cxnSpLocks/>
          </p:cNvCxnSpPr>
          <p:nvPr/>
        </p:nvCxnSpPr>
        <p:spPr>
          <a:xfrm>
            <a:off x="5298140" y="1565909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E188397-250A-427B-99A6-5E0A52252878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95656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0FC37D5-3DD2-420B-A6F7-3A85009E3488}"/>
              </a:ext>
            </a:extLst>
          </p:cNvPr>
          <p:cNvCxnSpPr>
            <a:cxnSpLocks/>
          </p:cNvCxnSpPr>
          <p:nvPr/>
        </p:nvCxnSpPr>
        <p:spPr>
          <a:xfrm>
            <a:off x="6968795" y="433627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2BB2BB5-B029-45C9-9A44-DD9793D3ED88}"/>
              </a:ext>
            </a:extLst>
          </p:cNvPr>
          <p:cNvCxnSpPr>
            <a:cxnSpLocks/>
          </p:cNvCxnSpPr>
          <p:nvPr/>
        </p:nvCxnSpPr>
        <p:spPr>
          <a:xfrm>
            <a:off x="5946349" y="263241"/>
            <a:ext cx="46410" cy="1879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3345DA5-568B-45A6-816C-160997353C67}"/>
              </a:ext>
            </a:extLst>
          </p:cNvPr>
          <p:cNvCxnSpPr>
            <a:cxnSpLocks/>
          </p:cNvCxnSpPr>
          <p:nvPr/>
        </p:nvCxnSpPr>
        <p:spPr>
          <a:xfrm>
            <a:off x="5831849" y="227624"/>
            <a:ext cx="44795" cy="18143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44A34B-27F4-4377-BB89-80F66CAA241E}"/>
              </a:ext>
            </a:extLst>
          </p:cNvPr>
          <p:cNvCxnSpPr>
            <a:cxnSpLocks/>
          </p:cNvCxnSpPr>
          <p:nvPr/>
        </p:nvCxnSpPr>
        <p:spPr>
          <a:xfrm>
            <a:off x="6968017" y="430826"/>
            <a:ext cx="28613" cy="11588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F0EF31F-FB9C-45A8-A66D-9E6F0FAD16C5}"/>
              </a:ext>
            </a:extLst>
          </p:cNvPr>
          <p:cNvCxnSpPr>
            <a:cxnSpLocks/>
          </p:cNvCxnSpPr>
          <p:nvPr/>
        </p:nvCxnSpPr>
        <p:spPr>
          <a:xfrm>
            <a:off x="5336929" y="146520"/>
            <a:ext cx="20523" cy="8312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/>
              <p:nvPr/>
            </p:nvSpPr>
            <p:spPr>
              <a:xfrm>
                <a:off x="5489965" y="480844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65" y="480844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/>
              <p:nvPr/>
            </p:nvSpPr>
            <p:spPr>
              <a:xfrm>
                <a:off x="5522244" y="136757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44" y="1367573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/>
              <p:nvPr/>
            </p:nvSpPr>
            <p:spPr>
              <a:xfrm>
                <a:off x="5800223" y="114350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23" y="1143509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/>
              <p:nvPr/>
            </p:nvSpPr>
            <p:spPr>
              <a:xfrm>
                <a:off x="6318975" y="88567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75" y="885674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1948142-1F1B-45E4-90C9-E7AFCAE87958}"/>
              </a:ext>
            </a:extLst>
          </p:cNvPr>
          <p:cNvCxnSpPr>
            <a:cxnSpLocks/>
          </p:cNvCxnSpPr>
          <p:nvPr/>
        </p:nvCxnSpPr>
        <p:spPr>
          <a:xfrm flipV="1">
            <a:off x="5993465" y="3551979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1AA7196-4629-44DA-9A1C-53E52ADC6383}"/>
              </a:ext>
            </a:extLst>
          </p:cNvPr>
          <p:cNvCxnSpPr>
            <a:cxnSpLocks/>
          </p:cNvCxnSpPr>
          <p:nvPr/>
        </p:nvCxnSpPr>
        <p:spPr>
          <a:xfrm>
            <a:off x="5355290" y="3121058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96A02F-D19C-46C6-8F4F-078195869B95}"/>
              </a:ext>
            </a:extLst>
          </p:cNvPr>
          <p:cNvCxnSpPr>
            <a:cxnSpLocks/>
          </p:cNvCxnSpPr>
          <p:nvPr/>
        </p:nvCxnSpPr>
        <p:spPr>
          <a:xfrm flipH="1">
            <a:off x="5298140" y="3208199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3285D66-D589-4CC0-A174-E3F8D87284FF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2238974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82D9026-CCEB-4F38-9BC7-0D002EFE6B35}"/>
              </a:ext>
            </a:extLst>
          </p:cNvPr>
          <p:cNvCxnSpPr>
            <a:cxnSpLocks/>
          </p:cNvCxnSpPr>
          <p:nvPr/>
        </p:nvCxnSpPr>
        <p:spPr>
          <a:xfrm>
            <a:off x="5298140" y="3709227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7FD758A-6EAE-4F3B-9CB0-7981F5633B30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2238974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4EFF40-BEF7-4081-8E20-EA268EE932A4}"/>
              </a:ext>
            </a:extLst>
          </p:cNvPr>
          <p:cNvCxnSpPr>
            <a:cxnSpLocks/>
          </p:cNvCxnSpPr>
          <p:nvPr/>
        </p:nvCxnSpPr>
        <p:spPr>
          <a:xfrm>
            <a:off x="6968795" y="2576945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769CB62-A7B7-41A6-A90E-E0890C1FA400}"/>
              </a:ext>
            </a:extLst>
          </p:cNvPr>
          <p:cNvCxnSpPr>
            <a:cxnSpLocks/>
          </p:cNvCxnSpPr>
          <p:nvPr/>
        </p:nvCxnSpPr>
        <p:spPr>
          <a:xfrm>
            <a:off x="5753090" y="2364104"/>
            <a:ext cx="239669" cy="19221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4DE4CF-AA6C-4E7B-A887-37CFA97CF08F}"/>
              </a:ext>
            </a:extLst>
          </p:cNvPr>
          <p:cNvCxnSpPr>
            <a:cxnSpLocks/>
          </p:cNvCxnSpPr>
          <p:nvPr/>
        </p:nvCxnSpPr>
        <p:spPr>
          <a:xfrm>
            <a:off x="5251891" y="2256246"/>
            <a:ext cx="107831" cy="8648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421E2EA-4910-48A8-947A-8BA0D412E66A}"/>
              </a:ext>
            </a:extLst>
          </p:cNvPr>
          <p:cNvCxnSpPr>
            <a:cxnSpLocks/>
          </p:cNvCxnSpPr>
          <p:nvPr/>
        </p:nvCxnSpPr>
        <p:spPr>
          <a:xfrm>
            <a:off x="6963108" y="2574144"/>
            <a:ext cx="136815" cy="10972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D7A182B-A3AC-4CDC-98A9-B13443C721C1}"/>
              </a:ext>
            </a:extLst>
          </p:cNvPr>
          <p:cNvCxnSpPr>
            <a:cxnSpLocks/>
          </p:cNvCxnSpPr>
          <p:nvPr/>
        </p:nvCxnSpPr>
        <p:spPr>
          <a:xfrm flipV="1">
            <a:off x="5987778" y="5745570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9045247-3805-4120-86B7-EC3E8457EFD7}"/>
              </a:ext>
            </a:extLst>
          </p:cNvPr>
          <p:cNvCxnSpPr>
            <a:cxnSpLocks/>
          </p:cNvCxnSpPr>
          <p:nvPr/>
        </p:nvCxnSpPr>
        <p:spPr>
          <a:xfrm>
            <a:off x="5349603" y="5314649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C4DC4F0-8650-498B-9CD2-A12EFD128274}"/>
              </a:ext>
            </a:extLst>
          </p:cNvPr>
          <p:cNvCxnSpPr>
            <a:cxnSpLocks/>
          </p:cNvCxnSpPr>
          <p:nvPr/>
        </p:nvCxnSpPr>
        <p:spPr>
          <a:xfrm flipH="1">
            <a:off x="5292453" y="5401790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717BC0F-D8EB-4E73-AD17-E48FEA67EA85}"/>
              </a:ext>
            </a:extLst>
          </p:cNvPr>
          <p:cNvCxnSpPr>
            <a:cxnSpLocks/>
          </p:cNvCxnSpPr>
          <p:nvPr/>
        </p:nvCxnSpPr>
        <p:spPr>
          <a:xfrm flipH="1" flipV="1">
            <a:off x="5138963" y="4432565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0EADD14-1F47-4EBD-ACE1-A8E7797383A7}"/>
              </a:ext>
            </a:extLst>
          </p:cNvPr>
          <p:cNvCxnSpPr>
            <a:cxnSpLocks/>
          </p:cNvCxnSpPr>
          <p:nvPr/>
        </p:nvCxnSpPr>
        <p:spPr>
          <a:xfrm>
            <a:off x="5292453" y="5902818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87C52C8-6F1C-4EA1-815B-71CA221A5602}"/>
              </a:ext>
            </a:extLst>
          </p:cNvPr>
          <p:cNvCxnSpPr>
            <a:cxnSpLocks/>
          </p:cNvCxnSpPr>
          <p:nvPr/>
        </p:nvCxnSpPr>
        <p:spPr>
          <a:xfrm flipH="1" flipV="1">
            <a:off x="5143019" y="4432565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0C23B1E-6D1C-4A6D-BEF7-882AE1E36F38}"/>
              </a:ext>
            </a:extLst>
          </p:cNvPr>
          <p:cNvCxnSpPr>
            <a:cxnSpLocks/>
          </p:cNvCxnSpPr>
          <p:nvPr/>
        </p:nvCxnSpPr>
        <p:spPr>
          <a:xfrm>
            <a:off x="6963108" y="4770536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E3E32F5-075E-42F1-9653-0D811CA14D39}"/>
              </a:ext>
            </a:extLst>
          </p:cNvPr>
          <p:cNvCxnSpPr>
            <a:cxnSpLocks/>
          </p:cNvCxnSpPr>
          <p:nvPr/>
        </p:nvCxnSpPr>
        <p:spPr>
          <a:xfrm>
            <a:off x="5782328" y="5480110"/>
            <a:ext cx="204744" cy="999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4C6FACB-1643-4FE6-BB6E-EE9AC55E6184}"/>
              </a:ext>
            </a:extLst>
          </p:cNvPr>
          <p:cNvCxnSpPr>
            <a:cxnSpLocks/>
          </p:cNvCxnSpPr>
          <p:nvPr/>
        </p:nvCxnSpPr>
        <p:spPr>
          <a:xfrm>
            <a:off x="5682585" y="4530970"/>
            <a:ext cx="386461" cy="1887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D716F8-B20C-436D-AD2D-C3C08F567299}"/>
              </a:ext>
            </a:extLst>
          </p:cNvPr>
          <p:cNvCxnSpPr>
            <a:cxnSpLocks/>
          </p:cNvCxnSpPr>
          <p:nvPr/>
        </p:nvCxnSpPr>
        <p:spPr>
          <a:xfrm>
            <a:off x="5176879" y="4436418"/>
            <a:ext cx="180951" cy="8835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9F4C071-B186-4DC0-B82F-0AD2F5BB14FA}"/>
              </a:ext>
            </a:extLst>
          </p:cNvPr>
          <p:cNvCxnSpPr>
            <a:cxnSpLocks/>
          </p:cNvCxnSpPr>
          <p:nvPr/>
        </p:nvCxnSpPr>
        <p:spPr>
          <a:xfrm>
            <a:off x="6963108" y="4764231"/>
            <a:ext cx="216285" cy="10561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/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blipFill>
                <a:blip r:embed="rId14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/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/>
              <p:nvPr/>
            </p:nvSpPr>
            <p:spPr>
              <a:xfrm>
                <a:off x="5776751" y="563158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51" y="5631589"/>
                <a:ext cx="284565" cy="276999"/>
              </a:xfrm>
              <a:prstGeom prst="rect">
                <a:avLst/>
              </a:prstGeom>
              <a:blipFill>
                <a:blip r:embed="rId1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/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blipFill>
                <a:blip r:embed="rId17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2CE7CF6-9098-4A01-9C92-F2FCDC3C3D3E}"/>
              </a:ext>
            </a:extLst>
          </p:cNvPr>
          <p:cNvCxnSpPr>
            <a:cxnSpLocks/>
          </p:cNvCxnSpPr>
          <p:nvPr/>
        </p:nvCxnSpPr>
        <p:spPr>
          <a:xfrm flipH="1" flipV="1">
            <a:off x="8535041" y="87479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F186EDD-88BF-405B-AEEC-5CDF90F54109}"/>
              </a:ext>
            </a:extLst>
          </p:cNvPr>
          <p:cNvCxnSpPr>
            <a:cxnSpLocks/>
          </p:cNvCxnSpPr>
          <p:nvPr/>
        </p:nvCxnSpPr>
        <p:spPr>
          <a:xfrm flipV="1">
            <a:off x="8535040" y="8893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D24C777-B445-4FE5-BFFB-71AED1F61ACA}"/>
              </a:ext>
            </a:extLst>
          </p:cNvPr>
          <p:cNvCxnSpPr>
            <a:cxnSpLocks/>
          </p:cNvCxnSpPr>
          <p:nvPr/>
        </p:nvCxnSpPr>
        <p:spPr>
          <a:xfrm>
            <a:off x="8653182" y="120368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062ED1C-4245-4113-8DBE-78AE102105D1}"/>
              </a:ext>
            </a:extLst>
          </p:cNvPr>
          <p:cNvCxnSpPr>
            <a:cxnSpLocks/>
          </p:cNvCxnSpPr>
          <p:nvPr/>
        </p:nvCxnSpPr>
        <p:spPr>
          <a:xfrm flipH="1" flipV="1">
            <a:off x="8541539" y="8893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F081FFB-94F6-4FAF-9F3D-BF418793D7A6}"/>
              </a:ext>
            </a:extLst>
          </p:cNvPr>
          <p:cNvCxnSpPr>
            <a:cxnSpLocks/>
          </p:cNvCxnSpPr>
          <p:nvPr/>
        </p:nvCxnSpPr>
        <p:spPr>
          <a:xfrm flipV="1">
            <a:off x="9390352" y="155360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75B9E98-63A9-416A-A517-B4CCF45D463E}"/>
              </a:ext>
            </a:extLst>
          </p:cNvPr>
          <p:cNvCxnSpPr>
            <a:cxnSpLocks/>
          </p:cNvCxnSpPr>
          <p:nvPr/>
        </p:nvCxnSpPr>
        <p:spPr>
          <a:xfrm flipH="1">
            <a:off x="10438563" y="92328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5847238-AB63-4C3D-AD59-748E573C700C}"/>
              </a:ext>
            </a:extLst>
          </p:cNvPr>
          <p:cNvCxnSpPr>
            <a:cxnSpLocks/>
          </p:cNvCxnSpPr>
          <p:nvPr/>
        </p:nvCxnSpPr>
        <p:spPr>
          <a:xfrm flipH="1">
            <a:off x="9475178" y="31794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41B5B9C-25B2-4EEB-93BA-223F0708B8B4}"/>
              </a:ext>
            </a:extLst>
          </p:cNvPr>
          <p:cNvCxnSpPr>
            <a:cxnSpLocks/>
          </p:cNvCxnSpPr>
          <p:nvPr/>
        </p:nvCxnSpPr>
        <p:spPr>
          <a:xfrm flipH="1" flipV="1">
            <a:off x="9471257" y="65127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AD897B8-B992-49D0-98C4-329B060C24C3}"/>
              </a:ext>
            </a:extLst>
          </p:cNvPr>
          <p:cNvCxnSpPr>
            <a:cxnSpLocks/>
          </p:cNvCxnSpPr>
          <p:nvPr/>
        </p:nvCxnSpPr>
        <p:spPr>
          <a:xfrm flipH="1">
            <a:off x="8653182" y="100391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C698BAA-9E1B-43DC-85AE-43602F5DAD34}"/>
              </a:ext>
            </a:extLst>
          </p:cNvPr>
          <p:cNvCxnSpPr>
            <a:cxnSpLocks/>
          </p:cNvCxnSpPr>
          <p:nvPr/>
        </p:nvCxnSpPr>
        <p:spPr>
          <a:xfrm>
            <a:off x="9562430" y="672734"/>
            <a:ext cx="32959" cy="1334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69CA872-9356-4A2B-8320-7516577E0D7D}"/>
              </a:ext>
            </a:extLst>
          </p:cNvPr>
          <p:cNvCxnSpPr>
            <a:cxnSpLocks/>
          </p:cNvCxnSpPr>
          <p:nvPr/>
        </p:nvCxnSpPr>
        <p:spPr>
          <a:xfrm>
            <a:off x="9460328" y="200578"/>
            <a:ext cx="19544" cy="7915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D59A735-11BC-4495-A089-476ED265D15F}"/>
              </a:ext>
            </a:extLst>
          </p:cNvPr>
          <p:cNvCxnSpPr>
            <a:cxnSpLocks/>
          </p:cNvCxnSpPr>
          <p:nvPr/>
        </p:nvCxnSpPr>
        <p:spPr>
          <a:xfrm>
            <a:off x="9361043" y="1052598"/>
            <a:ext cx="26490" cy="10729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C6B11EC-452E-42BF-A109-69FD143CE350}"/>
              </a:ext>
            </a:extLst>
          </p:cNvPr>
          <p:cNvCxnSpPr>
            <a:cxnSpLocks/>
          </p:cNvCxnSpPr>
          <p:nvPr/>
        </p:nvCxnSpPr>
        <p:spPr>
          <a:xfrm>
            <a:off x="10419675" y="891729"/>
            <a:ext cx="16480" cy="6674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84ECBB9-656E-40E1-A1EC-1FB9E0CB37AF}"/>
              </a:ext>
            </a:extLst>
          </p:cNvPr>
          <p:cNvCxnSpPr>
            <a:cxnSpLocks/>
          </p:cNvCxnSpPr>
          <p:nvPr/>
        </p:nvCxnSpPr>
        <p:spPr>
          <a:xfrm>
            <a:off x="8547265" y="93667"/>
            <a:ext cx="19704" cy="798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/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blipFill>
                <a:blip r:embed="rId18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/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blipFill>
                <a:blip r:embed="rId19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/>
              <p:nvPr/>
            </p:nvSpPr>
            <p:spPr>
              <a:xfrm>
                <a:off x="9392929" y="66306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929" y="663066"/>
                <a:ext cx="284565" cy="276999"/>
              </a:xfrm>
              <a:prstGeom prst="rect">
                <a:avLst/>
              </a:prstGeom>
              <a:blipFill>
                <a:blip r:embed="rId20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/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blipFill>
                <a:blip r:embed="rId21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/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blipFill>
                <a:blip r:embed="rId22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90E2E9F-D3C1-47FB-9853-3A334B8231F9}"/>
              </a:ext>
            </a:extLst>
          </p:cNvPr>
          <p:cNvCxnSpPr>
            <a:cxnSpLocks/>
          </p:cNvCxnSpPr>
          <p:nvPr/>
        </p:nvCxnSpPr>
        <p:spPr>
          <a:xfrm flipH="1" flipV="1">
            <a:off x="8541540" y="3027827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35FEB1D-6EA9-481C-B1D6-E91057F718BB}"/>
              </a:ext>
            </a:extLst>
          </p:cNvPr>
          <p:cNvCxnSpPr>
            <a:cxnSpLocks/>
          </p:cNvCxnSpPr>
          <p:nvPr/>
        </p:nvCxnSpPr>
        <p:spPr>
          <a:xfrm flipV="1">
            <a:off x="8541539" y="2241960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D922C-CBFE-43A6-98F9-33C99C350ECB}"/>
              </a:ext>
            </a:extLst>
          </p:cNvPr>
          <p:cNvCxnSpPr>
            <a:cxnSpLocks/>
          </p:cNvCxnSpPr>
          <p:nvPr/>
        </p:nvCxnSpPr>
        <p:spPr>
          <a:xfrm>
            <a:off x="8659681" y="3356712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8476653-96E1-41B9-BBFD-8AFEE38D9DF0}"/>
              </a:ext>
            </a:extLst>
          </p:cNvPr>
          <p:cNvCxnSpPr>
            <a:cxnSpLocks/>
          </p:cNvCxnSpPr>
          <p:nvPr/>
        </p:nvCxnSpPr>
        <p:spPr>
          <a:xfrm flipH="1" flipV="1">
            <a:off x="8548038" y="2241960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3392E8B-3FBE-417A-B856-B4D0BE859D86}"/>
              </a:ext>
            </a:extLst>
          </p:cNvPr>
          <p:cNvCxnSpPr>
            <a:cxnSpLocks/>
          </p:cNvCxnSpPr>
          <p:nvPr/>
        </p:nvCxnSpPr>
        <p:spPr>
          <a:xfrm flipV="1">
            <a:off x="9396851" y="3706635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05E9E87-3266-4F38-9850-5A90E02008D6}"/>
              </a:ext>
            </a:extLst>
          </p:cNvPr>
          <p:cNvCxnSpPr>
            <a:cxnSpLocks/>
          </p:cNvCxnSpPr>
          <p:nvPr/>
        </p:nvCxnSpPr>
        <p:spPr>
          <a:xfrm flipH="1">
            <a:off x="10445062" y="3076315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A0F217-74E9-4FA1-A6AB-2D622A484FB8}"/>
              </a:ext>
            </a:extLst>
          </p:cNvPr>
          <p:cNvCxnSpPr>
            <a:cxnSpLocks/>
          </p:cNvCxnSpPr>
          <p:nvPr/>
        </p:nvCxnSpPr>
        <p:spPr>
          <a:xfrm flipH="1">
            <a:off x="9481677" y="2470975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F7892D8-3E0B-44D1-8454-72504658BAB3}"/>
              </a:ext>
            </a:extLst>
          </p:cNvPr>
          <p:cNvCxnSpPr>
            <a:cxnSpLocks/>
          </p:cNvCxnSpPr>
          <p:nvPr/>
        </p:nvCxnSpPr>
        <p:spPr>
          <a:xfrm flipH="1" flipV="1">
            <a:off x="9477756" y="2804307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392EE89-0F62-4AF2-B9D1-9DBE2E66D5EA}"/>
              </a:ext>
            </a:extLst>
          </p:cNvPr>
          <p:cNvCxnSpPr>
            <a:cxnSpLocks/>
          </p:cNvCxnSpPr>
          <p:nvPr/>
        </p:nvCxnSpPr>
        <p:spPr>
          <a:xfrm flipH="1">
            <a:off x="8659681" y="3156945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A255906-1403-4BBB-AAE3-94F64C562320}"/>
              </a:ext>
            </a:extLst>
          </p:cNvPr>
          <p:cNvCxnSpPr>
            <a:cxnSpLocks/>
          </p:cNvCxnSpPr>
          <p:nvPr/>
        </p:nvCxnSpPr>
        <p:spPr>
          <a:xfrm>
            <a:off x="9387950" y="2353607"/>
            <a:ext cx="386605" cy="17364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AF0EDA6-41BA-4807-A214-23A35AFA4258}"/>
              </a:ext>
            </a:extLst>
          </p:cNvPr>
          <p:cNvCxnSpPr>
            <a:cxnSpLocks/>
          </p:cNvCxnSpPr>
          <p:nvPr/>
        </p:nvCxnSpPr>
        <p:spPr>
          <a:xfrm>
            <a:off x="9175176" y="3250095"/>
            <a:ext cx="231599" cy="10402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C37C5D9-D302-4FE7-B459-10118D66CB13}"/>
              </a:ext>
            </a:extLst>
          </p:cNvPr>
          <p:cNvCxnSpPr>
            <a:cxnSpLocks/>
          </p:cNvCxnSpPr>
          <p:nvPr/>
        </p:nvCxnSpPr>
        <p:spPr>
          <a:xfrm>
            <a:off x="8548468" y="2253154"/>
            <a:ext cx="179701" cy="807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0DBE0F1-45DC-4455-BF83-FE8E915D60A7}"/>
              </a:ext>
            </a:extLst>
          </p:cNvPr>
          <p:cNvCxnSpPr>
            <a:cxnSpLocks/>
          </p:cNvCxnSpPr>
          <p:nvPr/>
        </p:nvCxnSpPr>
        <p:spPr>
          <a:xfrm>
            <a:off x="10285169" y="3027827"/>
            <a:ext cx="154998" cy="6961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15E9D44-0995-46CF-9A80-139BD837B218}"/>
              </a:ext>
            </a:extLst>
          </p:cNvPr>
          <p:cNvCxnSpPr>
            <a:cxnSpLocks/>
          </p:cNvCxnSpPr>
          <p:nvPr/>
        </p:nvCxnSpPr>
        <p:spPr>
          <a:xfrm flipH="1" flipV="1">
            <a:off x="8523888" y="523455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22DAF0D-75EB-4184-B9D0-4CD1CC5AF53E}"/>
              </a:ext>
            </a:extLst>
          </p:cNvPr>
          <p:cNvCxnSpPr>
            <a:cxnSpLocks/>
          </p:cNvCxnSpPr>
          <p:nvPr/>
        </p:nvCxnSpPr>
        <p:spPr>
          <a:xfrm flipV="1">
            <a:off x="8523887" y="444869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99932F18-058A-47F2-B679-C4DA069C5353}"/>
              </a:ext>
            </a:extLst>
          </p:cNvPr>
          <p:cNvCxnSpPr>
            <a:cxnSpLocks/>
          </p:cNvCxnSpPr>
          <p:nvPr/>
        </p:nvCxnSpPr>
        <p:spPr>
          <a:xfrm>
            <a:off x="8642029" y="556344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B453530-3312-4A5B-8638-ECBA49544475}"/>
              </a:ext>
            </a:extLst>
          </p:cNvPr>
          <p:cNvCxnSpPr>
            <a:cxnSpLocks/>
          </p:cNvCxnSpPr>
          <p:nvPr/>
        </p:nvCxnSpPr>
        <p:spPr>
          <a:xfrm flipH="1" flipV="1">
            <a:off x="8530386" y="444869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B84466B-8F6A-447B-8127-B659144F2685}"/>
              </a:ext>
            </a:extLst>
          </p:cNvPr>
          <p:cNvCxnSpPr>
            <a:cxnSpLocks/>
          </p:cNvCxnSpPr>
          <p:nvPr/>
        </p:nvCxnSpPr>
        <p:spPr>
          <a:xfrm flipV="1">
            <a:off x="9379199" y="591336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720B6BA-C8F1-4D99-B461-F19737D6A94E}"/>
              </a:ext>
            </a:extLst>
          </p:cNvPr>
          <p:cNvCxnSpPr>
            <a:cxnSpLocks/>
          </p:cNvCxnSpPr>
          <p:nvPr/>
        </p:nvCxnSpPr>
        <p:spPr>
          <a:xfrm flipH="1">
            <a:off x="10427410" y="528304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DDE604C-37BF-45D0-8E18-18E382E555F2}"/>
              </a:ext>
            </a:extLst>
          </p:cNvPr>
          <p:cNvCxnSpPr>
            <a:cxnSpLocks/>
          </p:cNvCxnSpPr>
          <p:nvPr/>
        </p:nvCxnSpPr>
        <p:spPr>
          <a:xfrm flipH="1">
            <a:off x="9464025" y="467770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F57A950-5401-42AA-8596-BFCF8E606CB9}"/>
              </a:ext>
            </a:extLst>
          </p:cNvPr>
          <p:cNvCxnSpPr>
            <a:cxnSpLocks/>
          </p:cNvCxnSpPr>
          <p:nvPr/>
        </p:nvCxnSpPr>
        <p:spPr>
          <a:xfrm flipH="1" flipV="1">
            <a:off x="9460104" y="501103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6D8A5D1-A11F-4F0B-A5EC-D23DD452802F}"/>
              </a:ext>
            </a:extLst>
          </p:cNvPr>
          <p:cNvCxnSpPr>
            <a:cxnSpLocks/>
          </p:cNvCxnSpPr>
          <p:nvPr/>
        </p:nvCxnSpPr>
        <p:spPr>
          <a:xfrm flipH="1">
            <a:off x="8642029" y="536367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0698051-EB75-4CD5-8B40-FB7A2EA2A23A}"/>
              </a:ext>
            </a:extLst>
          </p:cNvPr>
          <p:cNvCxnSpPr>
            <a:cxnSpLocks/>
          </p:cNvCxnSpPr>
          <p:nvPr/>
        </p:nvCxnSpPr>
        <p:spPr>
          <a:xfrm>
            <a:off x="8991399" y="4500933"/>
            <a:ext cx="1055519" cy="16196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B7F9FBC-B70B-4B36-9D27-39BA65420E03}"/>
              </a:ext>
            </a:extLst>
          </p:cNvPr>
          <p:cNvCxnSpPr>
            <a:cxnSpLocks/>
          </p:cNvCxnSpPr>
          <p:nvPr/>
        </p:nvCxnSpPr>
        <p:spPr>
          <a:xfrm>
            <a:off x="9137162" y="4529291"/>
            <a:ext cx="1006103" cy="15437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D108223-2197-4DE8-8EAF-F1443CB6593C}"/>
              </a:ext>
            </a:extLst>
          </p:cNvPr>
          <p:cNvCxnSpPr>
            <a:cxnSpLocks/>
          </p:cNvCxnSpPr>
          <p:nvPr/>
        </p:nvCxnSpPr>
        <p:spPr>
          <a:xfrm>
            <a:off x="9936260" y="5147042"/>
            <a:ext cx="497863" cy="763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A1C7277-E0C0-421B-8159-404FB6ED038F}"/>
              </a:ext>
            </a:extLst>
          </p:cNvPr>
          <p:cNvCxnSpPr>
            <a:cxnSpLocks/>
          </p:cNvCxnSpPr>
          <p:nvPr/>
        </p:nvCxnSpPr>
        <p:spPr>
          <a:xfrm>
            <a:off x="8783506" y="5546732"/>
            <a:ext cx="601497" cy="9229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E6A65A4-D72E-4AD2-9886-16FC0E703C31}"/>
              </a:ext>
            </a:extLst>
          </p:cNvPr>
          <p:cNvCxnSpPr>
            <a:cxnSpLocks/>
          </p:cNvCxnSpPr>
          <p:nvPr/>
        </p:nvCxnSpPr>
        <p:spPr>
          <a:xfrm>
            <a:off x="8540074" y="4453466"/>
            <a:ext cx="558817" cy="8574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/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blipFill>
                <a:blip r:embed="rId23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/>
              <p:nvPr/>
            </p:nvSpPr>
            <p:spPr>
              <a:xfrm>
                <a:off x="9395267" y="503259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67" y="5032599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/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blipFill>
                <a:blip r:embed="rId2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/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blipFill>
                <a:blip r:embed="rId26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/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blipFill>
                <a:blip r:embed="rId27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Oval 326">
            <a:extLst>
              <a:ext uri="{FF2B5EF4-FFF2-40B4-BE49-F238E27FC236}">
                <a16:creationId xmlns:a16="http://schemas.microsoft.com/office/drawing/2014/main" id="{82B6EAE2-6D1E-436E-BCE0-970BF89418DB}"/>
              </a:ext>
            </a:extLst>
          </p:cNvPr>
          <p:cNvSpPr/>
          <p:nvPr/>
        </p:nvSpPr>
        <p:spPr>
          <a:xfrm>
            <a:off x="2755392" y="10733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2783805-CEA5-4A46-A43D-117A56A2C735}"/>
              </a:ext>
            </a:extLst>
          </p:cNvPr>
          <p:cNvSpPr/>
          <p:nvPr/>
        </p:nvSpPr>
        <p:spPr>
          <a:xfrm>
            <a:off x="2630727" y="21588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8020186A-A656-47CE-B1D3-AE31C5D04F97}"/>
              </a:ext>
            </a:extLst>
          </p:cNvPr>
          <p:cNvSpPr/>
          <p:nvPr/>
        </p:nvSpPr>
        <p:spPr>
          <a:xfrm>
            <a:off x="2754694" y="32259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76CE66-AF33-4637-8B51-D8469CB39938}"/>
              </a:ext>
            </a:extLst>
          </p:cNvPr>
          <p:cNvSpPr/>
          <p:nvPr/>
        </p:nvSpPr>
        <p:spPr>
          <a:xfrm>
            <a:off x="2614342" y="42911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67AB06B-5F1E-488C-BF9C-95379A567DC7}"/>
              </a:ext>
            </a:extLst>
          </p:cNvPr>
          <p:cNvSpPr/>
          <p:nvPr/>
        </p:nvSpPr>
        <p:spPr>
          <a:xfrm>
            <a:off x="2742274" y="54287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9F09ED4E-45C7-4E65-B950-433AD22ED7D1}"/>
              </a:ext>
            </a:extLst>
          </p:cNvPr>
          <p:cNvSpPr/>
          <p:nvPr/>
        </p:nvSpPr>
        <p:spPr>
          <a:xfrm>
            <a:off x="2608744" y="65144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888156EB-DD41-4855-8945-DCBF663D7A4B}"/>
              </a:ext>
            </a:extLst>
          </p:cNvPr>
          <p:cNvSpPr/>
          <p:nvPr/>
        </p:nvSpPr>
        <p:spPr>
          <a:xfrm>
            <a:off x="5828500" y="10568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A4264162-8080-4B2F-968F-014CF34E15DA}"/>
              </a:ext>
            </a:extLst>
          </p:cNvPr>
          <p:cNvSpPr/>
          <p:nvPr/>
        </p:nvSpPr>
        <p:spPr>
          <a:xfrm>
            <a:off x="5970605" y="21053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D8028B5-8966-4163-AEF5-140F35A0778B}"/>
              </a:ext>
            </a:extLst>
          </p:cNvPr>
          <p:cNvSpPr/>
          <p:nvPr/>
        </p:nvSpPr>
        <p:spPr>
          <a:xfrm>
            <a:off x="5835777" y="32030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773D666-F8AA-476A-905B-213CC9985725}"/>
              </a:ext>
            </a:extLst>
          </p:cNvPr>
          <p:cNvSpPr/>
          <p:nvPr/>
        </p:nvSpPr>
        <p:spPr>
          <a:xfrm>
            <a:off x="5977467" y="42519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12E1A53-1E72-4ED4-9AD5-217DB9EAB4EB}"/>
              </a:ext>
            </a:extLst>
          </p:cNvPr>
          <p:cNvSpPr/>
          <p:nvPr/>
        </p:nvSpPr>
        <p:spPr>
          <a:xfrm>
            <a:off x="5832633" y="53897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E10D7BFD-5917-4FBB-8721-10C2C91E2A37}"/>
              </a:ext>
            </a:extLst>
          </p:cNvPr>
          <p:cNvSpPr/>
          <p:nvPr/>
        </p:nvSpPr>
        <p:spPr>
          <a:xfrm>
            <a:off x="5959968" y="64381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06614FA2-EAFF-4250-9A89-A85FE2F6A680}"/>
              </a:ext>
            </a:extLst>
          </p:cNvPr>
          <p:cNvSpPr/>
          <p:nvPr/>
        </p:nvSpPr>
        <p:spPr>
          <a:xfrm>
            <a:off x="9459101" y="6415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FAB023A-B590-4BD1-ACF6-408CDF743709}"/>
              </a:ext>
            </a:extLst>
          </p:cNvPr>
          <p:cNvSpPr/>
          <p:nvPr/>
        </p:nvSpPr>
        <p:spPr>
          <a:xfrm>
            <a:off x="9547271" y="9837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88359B54-1350-4CA6-B7D8-7BABC6188017}"/>
              </a:ext>
            </a:extLst>
          </p:cNvPr>
          <p:cNvSpPr/>
          <p:nvPr/>
        </p:nvSpPr>
        <p:spPr>
          <a:xfrm>
            <a:off x="9478354" y="27863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9D45F7D-0620-4233-B045-E0FA9C3B3D2A}"/>
              </a:ext>
            </a:extLst>
          </p:cNvPr>
          <p:cNvSpPr/>
          <p:nvPr/>
        </p:nvSpPr>
        <p:spPr>
          <a:xfrm>
            <a:off x="9560706" y="31353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1D704669-05A6-433C-81D5-253780892A29}"/>
              </a:ext>
            </a:extLst>
          </p:cNvPr>
          <p:cNvSpPr/>
          <p:nvPr/>
        </p:nvSpPr>
        <p:spPr>
          <a:xfrm>
            <a:off x="9443956" y="49974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ADCC618-BF9C-40F5-BA38-E54BFC28A239}"/>
              </a:ext>
            </a:extLst>
          </p:cNvPr>
          <p:cNvSpPr/>
          <p:nvPr/>
        </p:nvSpPr>
        <p:spPr>
          <a:xfrm>
            <a:off x="9512922" y="53589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7E700F-CD9F-4870-A767-D110CC3D83C2}"/>
              </a:ext>
            </a:extLst>
          </p:cNvPr>
          <p:cNvCxnSpPr>
            <a:cxnSpLocks/>
          </p:cNvCxnSpPr>
          <p:nvPr/>
        </p:nvCxnSpPr>
        <p:spPr>
          <a:xfrm>
            <a:off x="2861209" y="300736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CE43B5-CF58-4169-B0E6-D84769B0F0F3}"/>
              </a:ext>
            </a:extLst>
          </p:cNvPr>
          <p:cNvCxnSpPr>
            <a:cxnSpLocks/>
          </p:cNvCxnSpPr>
          <p:nvPr/>
        </p:nvCxnSpPr>
        <p:spPr>
          <a:xfrm flipV="1">
            <a:off x="3339337" y="217615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64D66-15D1-454D-A331-A255F4066ABA}"/>
              </a:ext>
            </a:extLst>
          </p:cNvPr>
          <p:cNvCxnSpPr>
            <a:cxnSpLocks/>
          </p:cNvCxnSpPr>
          <p:nvPr/>
        </p:nvCxnSpPr>
        <p:spPr>
          <a:xfrm flipH="1">
            <a:off x="3085417" y="253835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/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/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/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/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/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blipFill>
                <a:blip r:embed="rId6"/>
                <a:stretch>
                  <a:fillRect l="-12500" t="-2632" r="-25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1BF639D-6D2C-46A2-A3A9-2EAACF84AD3E}"/>
              </a:ext>
            </a:extLst>
          </p:cNvPr>
          <p:cNvSpPr/>
          <p:nvPr/>
        </p:nvSpPr>
        <p:spPr>
          <a:xfrm>
            <a:off x="3321524" y="25257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88C5D5-6D80-4FF3-B837-785EE9AF48EE}"/>
              </a:ext>
            </a:extLst>
          </p:cNvPr>
          <p:cNvSpPr/>
          <p:nvPr/>
        </p:nvSpPr>
        <p:spPr>
          <a:xfrm>
            <a:off x="4237187" y="42615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052114-C766-48FE-ACFA-1881703861CB}"/>
              </a:ext>
            </a:extLst>
          </p:cNvPr>
          <p:cNvCxnSpPr>
            <a:cxnSpLocks/>
          </p:cNvCxnSpPr>
          <p:nvPr/>
        </p:nvCxnSpPr>
        <p:spPr>
          <a:xfrm flipH="1">
            <a:off x="4253763" y="224864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CCC547-3AE3-4FE5-A72D-8848A7611488}"/>
              </a:ext>
            </a:extLst>
          </p:cNvPr>
          <p:cNvCxnSpPr>
            <a:cxnSpLocks/>
          </p:cNvCxnSpPr>
          <p:nvPr/>
        </p:nvCxnSpPr>
        <p:spPr>
          <a:xfrm flipH="1">
            <a:off x="3269258" y="247741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/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blipFill>
                <a:blip r:embed="rId7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/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blipFill>
                <a:blip r:embed="rId8"/>
                <a:stretch>
                  <a:fillRect l="-7634" t="-2778" r="-687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B85803F8-6A35-4F3D-AF39-0BF1AAD99F4C}"/>
              </a:ext>
            </a:extLst>
          </p:cNvPr>
          <p:cNvSpPr/>
          <p:nvPr/>
        </p:nvSpPr>
        <p:spPr>
          <a:xfrm>
            <a:off x="3619538" y="24547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94ECFD-B8C3-4289-AF8B-9C8A0A7547D2}"/>
              </a:ext>
            </a:extLst>
          </p:cNvPr>
          <p:cNvCxnSpPr>
            <a:cxnSpLocks/>
          </p:cNvCxnSpPr>
          <p:nvPr/>
        </p:nvCxnSpPr>
        <p:spPr>
          <a:xfrm>
            <a:off x="6399626" y="2571539"/>
            <a:ext cx="0" cy="12547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774DB49-49F8-4472-B69D-E14E8058ACB4}"/>
              </a:ext>
            </a:extLst>
          </p:cNvPr>
          <p:cNvCxnSpPr>
            <a:cxnSpLocks/>
          </p:cNvCxnSpPr>
          <p:nvPr/>
        </p:nvCxnSpPr>
        <p:spPr>
          <a:xfrm flipH="1">
            <a:off x="6020505" y="3479953"/>
            <a:ext cx="379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47FC89-F8D0-457A-A2C5-960FC0AF7213}"/>
              </a:ext>
            </a:extLst>
          </p:cNvPr>
          <p:cNvCxnSpPr>
            <a:cxnSpLocks/>
          </p:cNvCxnSpPr>
          <p:nvPr/>
        </p:nvCxnSpPr>
        <p:spPr>
          <a:xfrm>
            <a:off x="5617872" y="310575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9DD7791-8723-4AF4-87AF-553BD4E7CEA2}"/>
              </a:ext>
            </a:extLst>
          </p:cNvPr>
          <p:cNvCxnSpPr>
            <a:cxnSpLocks/>
          </p:cNvCxnSpPr>
          <p:nvPr/>
        </p:nvCxnSpPr>
        <p:spPr>
          <a:xfrm flipV="1">
            <a:off x="6096000" y="227454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C8A342F-85CE-4D1F-8145-E3D88FFAA22B}"/>
              </a:ext>
            </a:extLst>
          </p:cNvPr>
          <p:cNvCxnSpPr>
            <a:cxnSpLocks/>
          </p:cNvCxnSpPr>
          <p:nvPr/>
        </p:nvCxnSpPr>
        <p:spPr>
          <a:xfrm flipH="1">
            <a:off x="5842080" y="263674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/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blipFill>
                <a:blip r:embed="rId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/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/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/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/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blipFill>
                <a:blip r:embed="rId11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FCFEFCB7-7AB5-41A7-9F91-A2E3DA498348}"/>
              </a:ext>
            </a:extLst>
          </p:cNvPr>
          <p:cNvSpPr/>
          <p:nvPr/>
        </p:nvSpPr>
        <p:spPr>
          <a:xfrm>
            <a:off x="6078187" y="2624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1C0FDD3-383D-4B93-BA9A-1AED87421EDD}"/>
              </a:ext>
            </a:extLst>
          </p:cNvPr>
          <p:cNvSpPr/>
          <p:nvPr/>
        </p:nvSpPr>
        <p:spPr>
          <a:xfrm>
            <a:off x="6993850" y="43599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86DDFDF-7AA7-4650-906F-702BB41CEC39}"/>
              </a:ext>
            </a:extLst>
          </p:cNvPr>
          <p:cNvCxnSpPr>
            <a:cxnSpLocks/>
          </p:cNvCxnSpPr>
          <p:nvPr/>
        </p:nvCxnSpPr>
        <p:spPr>
          <a:xfrm flipH="1">
            <a:off x="7010426" y="234703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992E7-F47D-45AC-B048-CC1CCEFC310F}"/>
              </a:ext>
            </a:extLst>
          </p:cNvPr>
          <p:cNvCxnSpPr>
            <a:cxnSpLocks/>
          </p:cNvCxnSpPr>
          <p:nvPr/>
        </p:nvCxnSpPr>
        <p:spPr>
          <a:xfrm flipH="1">
            <a:off x="6025921" y="257580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/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blipFill>
                <a:blip r:embed="rId12"/>
                <a:stretch>
                  <a:fillRect l="-6870" t="-2778" r="-763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1F629BD0-96DF-4049-A319-A2541BC716F8}"/>
              </a:ext>
            </a:extLst>
          </p:cNvPr>
          <p:cNvSpPr/>
          <p:nvPr/>
        </p:nvSpPr>
        <p:spPr>
          <a:xfrm>
            <a:off x="6376201" y="25531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/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blipFill>
                <a:blip r:embed="rId13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EFECD8A5-56D9-43D1-80AE-5A144BA0D9F4}"/>
              </a:ext>
            </a:extLst>
          </p:cNvPr>
          <p:cNvSpPr/>
          <p:nvPr/>
        </p:nvSpPr>
        <p:spPr>
          <a:xfrm>
            <a:off x="6441865" y="2585220"/>
            <a:ext cx="68382" cy="12274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EF2297A-4B70-4E8D-99D1-B3788E405542}"/>
              </a:ext>
            </a:extLst>
          </p:cNvPr>
          <p:cNvSpPr/>
          <p:nvPr/>
        </p:nvSpPr>
        <p:spPr>
          <a:xfrm rot="1324894">
            <a:off x="3510493" y="2482874"/>
            <a:ext cx="45719" cy="9445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4DD606F-7C3E-45E9-AEFE-D4936C9855DF}"/>
              </a:ext>
            </a:extLst>
          </p:cNvPr>
          <p:cNvSpPr/>
          <p:nvPr/>
        </p:nvSpPr>
        <p:spPr>
          <a:xfrm>
            <a:off x="5945611" y="3335923"/>
            <a:ext cx="291676" cy="28480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F27272F8-FE87-42A0-AE26-8F202DECD87C}"/>
              </a:ext>
            </a:extLst>
          </p:cNvPr>
          <p:cNvSpPr/>
          <p:nvPr/>
        </p:nvSpPr>
        <p:spPr>
          <a:xfrm rot="17389248">
            <a:off x="6241859" y="3612630"/>
            <a:ext cx="232129" cy="2266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/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blipFill>
                <a:blip r:embed="rId14"/>
                <a:stretch>
                  <a:fillRect l="-2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/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blipFill>
                <a:blip r:embed="rId15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/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blipFill>
                <a:blip r:embed="rId16"/>
                <a:stretch>
                  <a:fillRect l="-25926" r="-2222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7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475790-AD7F-43E6-A4E2-BDF275908A3F}"/>
              </a:ext>
            </a:extLst>
          </p:cNvPr>
          <p:cNvCxnSpPr>
            <a:cxnSpLocks/>
          </p:cNvCxnSpPr>
          <p:nvPr/>
        </p:nvCxnSpPr>
        <p:spPr>
          <a:xfrm>
            <a:off x="2719256" y="2064116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48AE4B-DCB5-4FBE-9FEB-E75689985A84}"/>
              </a:ext>
            </a:extLst>
          </p:cNvPr>
          <p:cNvCxnSpPr>
            <a:cxnSpLocks/>
          </p:cNvCxnSpPr>
          <p:nvPr/>
        </p:nvCxnSpPr>
        <p:spPr>
          <a:xfrm flipV="1">
            <a:off x="3068384" y="447134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AE70F3-A823-431B-81B9-1FA01518AD4E}"/>
              </a:ext>
            </a:extLst>
          </p:cNvPr>
          <p:cNvCxnSpPr/>
          <p:nvPr/>
        </p:nvCxnSpPr>
        <p:spPr>
          <a:xfrm>
            <a:off x="3068384" y="835019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FFE212-15CD-405E-8D8B-7BF35064E6FD}"/>
              </a:ext>
            </a:extLst>
          </p:cNvPr>
          <p:cNvCxnSpPr>
            <a:cxnSpLocks/>
          </p:cNvCxnSpPr>
          <p:nvPr/>
        </p:nvCxnSpPr>
        <p:spPr>
          <a:xfrm>
            <a:off x="4374670" y="597513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/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/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/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0526" t="-2703" r="-526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/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C5AD20-47D6-4349-8299-356ACB9491C9}"/>
              </a:ext>
            </a:extLst>
          </p:cNvPr>
          <p:cNvCxnSpPr>
            <a:cxnSpLocks/>
          </p:cNvCxnSpPr>
          <p:nvPr/>
        </p:nvCxnSpPr>
        <p:spPr>
          <a:xfrm>
            <a:off x="2452332" y="5207888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29B5CF-955B-498F-826F-561E82EA2B05}"/>
              </a:ext>
            </a:extLst>
          </p:cNvPr>
          <p:cNvCxnSpPr>
            <a:cxnSpLocks/>
          </p:cNvCxnSpPr>
          <p:nvPr/>
        </p:nvCxnSpPr>
        <p:spPr>
          <a:xfrm flipV="1">
            <a:off x="2801460" y="3590906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D0657B-69A9-4417-A8CD-149E79686F21}"/>
              </a:ext>
            </a:extLst>
          </p:cNvPr>
          <p:cNvCxnSpPr/>
          <p:nvPr/>
        </p:nvCxnSpPr>
        <p:spPr>
          <a:xfrm>
            <a:off x="2801460" y="3978791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E780F5-DB0D-47E3-B037-044C0480180E}"/>
              </a:ext>
            </a:extLst>
          </p:cNvPr>
          <p:cNvCxnSpPr>
            <a:cxnSpLocks/>
          </p:cNvCxnSpPr>
          <p:nvPr/>
        </p:nvCxnSpPr>
        <p:spPr>
          <a:xfrm>
            <a:off x="4107746" y="3741285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/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/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DE30554-DD59-4872-80F5-CB385114586D}"/>
              </a:ext>
            </a:extLst>
          </p:cNvPr>
          <p:cNvCxnSpPr>
            <a:cxnSpLocks/>
          </p:cNvCxnSpPr>
          <p:nvPr/>
        </p:nvCxnSpPr>
        <p:spPr>
          <a:xfrm flipV="1">
            <a:off x="4224849" y="4682845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69FB72-7D33-4643-A4D4-5D054D611667}"/>
              </a:ext>
            </a:extLst>
          </p:cNvPr>
          <p:cNvCxnSpPr>
            <a:cxnSpLocks/>
          </p:cNvCxnSpPr>
          <p:nvPr/>
        </p:nvCxnSpPr>
        <p:spPr>
          <a:xfrm>
            <a:off x="4224849" y="4781079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79C91B4-67A6-4934-AB9A-4169F368A2EF}"/>
              </a:ext>
            </a:extLst>
          </p:cNvPr>
          <p:cNvCxnSpPr>
            <a:cxnSpLocks/>
          </p:cNvCxnSpPr>
          <p:nvPr/>
        </p:nvCxnSpPr>
        <p:spPr>
          <a:xfrm flipH="1" flipV="1">
            <a:off x="4855345" y="3590906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EAEF306-8189-4DCA-A1B4-FE1656293A43}"/>
              </a:ext>
            </a:extLst>
          </p:cNvPr>
          <p:cNvCxnSpPr>
            <a:cxnSpLocks/>
          </p:cNvCxnSpPr>
          <p:nvPr/>
        </p:nvCxnSpPr>
        <p:spPr>
          <a:xfrm flipV="1">
            <a:off x="4099712" y="5004847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4A57F266-B848-4250-82D6-E94D92BED9CF}"/>
              </a:ext>
            </a:extLst>
          </p:cNvPr>
          <p:cNvSpPr/>
          <p:nvPr/>
        </p:nvSpPr>
        <p:spPr>
          <a:xfrm>
            <a:off x="5305996" y="2735356"/>
            <a:ext cx="1476307" cy="83799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/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/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blipFill>
                <a:blip r:embed="rId9"/>
                <a:stretch>
                  <a:fillRect l="-12500" t="-2778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/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blipFill>
                <a:blip r:embed="rId10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/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659B5E9-EBB3-427D-951E-06D6BCCE0BB3}"/>
              </a:ext>
            </a:extLst>
          </p:cNvPr>
          <p:cNvSpPr/>
          <p:nvPr/>
        </p:nvSpPr>
        <p:spPr>
          <a:xfrm>
            <a:off x="3053361" y="819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65007F-E4B3-4179-88DF-094D8E9DA06F}"/>
              </a:ext>
            </a:extLst>
          </p:cNvPr>
          <p:cNvSpPr/>
          <p:nvPr/>
        </p:nvSpPr>
        <p:spPr>
          <a:xfrm>
            <a:off x="4363735" y="29333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27BDF6-85B1-46DA-AC29-F7B70812D960}"/>
              </a:ext>
            </a:extLst>
          </p:cNvPr>
          <p:cNvSpPr/>
          <p:nvPr/>
        </p:nvSpPr>
        <p:spPr>
          <a:xfrm>
            <a:off x="2776708" y="39788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89D783-B4BA-4C2C-9FFA-6BB1716B59B4}"/>
              </a:ext>
            </a:extLst>
          </p:cNvPr>
          <p:cNvSpPr/>
          <p:nvPr/>
        </p:nvSpPr>
        <p:spPr>
          <a:xfrm>
            <a:off x="4084887" y="60645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3DB695-1E56-4146-9661-A4AC70EB2977}"/>
              </a:ext>
            </a:extLst>
          </p:cNvPr>
          <p:cNvCxnSpPr>
            <a:cxnSpLocks/>
          </p:cNvCxnSpPr>
          <p:nvPr/>
        </p:nvCxnSpPr>
        <p:spPr>
          <a:xfrm>
            <a:off x="7360455" y="2056665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6F6FE5-5A74-4766-9DDA-99497E94B4E9}"/>
              </a:ext>
            </a:extLst>
          </p:cNvPr>
          <p:cNvCxnSpPr>
            <a:cxnSpLocks/>
          </p:cNvCxnSpPr>
          <p:nvPr/>
        </p:nvCxnSpPr>
        <p:spPr>
          <a:xfrm flipV="1">
            <a:off x="7709583" y="439683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955453-26CB-4FB9-93DE-23BFAD4046BB}"/>
              </a:ext>
            </a:extLst>
          </p:cNvPr>
          <p:cNvCxnSpPr>
            <a:cxnSpLocks/>
          </p:cNvCxnSpPr>
          <p:nvPr/>
        </p:nvCxnSpPr>
        <p:spPr>
          <a:xfrm flipH="1">
            <a:off x="7360455" y="827568"/>
            <a:ext cx="349128" cy="12365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E8404E-5C3C-4650-83C8-456D083843C8}"/>
              </a:ext>
            </a:extLst>
          </p:cNvPr>
          <p:cNvCxnSpPr>
            <a:cxnSpLocks/>
          </p:cNvCxnSpPr>
          <p:nvPr/>
        </p:nvCxnSpPr>
        <p:spPr>
          <a:xfrm flipH="1">
            <a:off x="9017598" y="461689"/>
            <a:ext cx="666179" cy="2503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/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/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blipFill>
                <a:blip r:embed="rId1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/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/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DBEC9E-E53D-4102-BD1D-1B85B130D5E4}"/>
              </a:ext>
            </a:extLst>
          </p:cNvPr>
          <p:cNvCxnSpPr>
            <a:cxnSpLocks/>
          </p:cNvCxnSpPr>
          <p:nvPr/>
        </p:nvCxnSpPr>
        <p:spPr>
          <a:xfrm>
            <a:off x="7093531" y="5200437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CA2B02-4558-4475-859D-0D0940708D84}"/>
              </a:ext>
            </a:extLst>
          </p:cNvPr>
          <p:cNvCxnSpPr>
            <a:cxnSpLocks/>
          </p:cNvCxnSpPr>
          <p:nvPr/>
        </p:nvCxnSpPr>
        <p:spPr>
          <a:xfrm flipV="1">
            <a:off x="7442659" y="3583455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DD2533-CC3C-4B0F-BBD0-C123ED486768}"/>
              </a:ext>
            </a:extLst>
          </p:cNvPr>
          <p:cNvCxnSpPr>
            <a:cxnSpLocks/>
          </p:cNvCxnSpPr>
          <p:nvPr/>
        </p:nvCxnSpPr>
        <p:spPr>
          <a:xfrm flipH="1">
            <a:off x="8748945" y="3687538"/>
            <a:ext cx="204443" cy="23976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/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blipFill>
                <a:blip r:embed="rId13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/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F05667-D500-4094-B649-E1B44CEF30CD}"/>
              </a:ext>
            </a:extLst>
          </p:cNvPr>
          <p:cNvCxnSpPr>
            <a:cxnSpLocks/>
          </p:cNvCxnSpPr>
          <p:nvPr/>
        </p:nvCxnSpPr>
        <p:spPr>
          <a:xfrm flipV="1">
            <a:off x="8866048" y="4675394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4F0D1A-14D1-4B0A-AE10-AD7B9B6F4D96}"/>
              </a:ext>
            </a:extLst>
          </p:cNvPr>
          <p:cNvCxnSpPr>
            <a:cxnSpLocks/>
          </p:cNvCxnSpPr>
          <p:nvPr/>
        </p:nvCxnSpPr>
        <p:spPr>
          <a:xfrm>
            <a:off x="8866048" y="4773628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80FACC-D328-4366-B1F5-1E4BDD4249F4}"/>
              </a:ext>
            </a:extLst>
          </p:cNvPr>
          <p:cNvCxnSpPr>
            <a:cxnSpLocks/>
          </p:cNvCxnSpPr>
          <p:nvPr/>
        </p:nvCxnSpPr>
        <p:spPr>
          <a:xfrm flipH="1" flipV="1">
            <a:off x="9496544" y="3583455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73F0D-F45C-4064-BBC4-3B27C6C90B42}"/>
              </a:ext>
            </a:extLst>
          </p:cNvPr>
          <p:cNvCxnSpPr>
            <a:cxnSpLocks/>
          </p:cNvCxnSpPr>
          <p:nvPr/>
        </p:nvCxnSpPr>
        <p:spPr>
          <a:xfrm flipV="1">
            <a:off x="8740911" y="4997396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/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/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blipFill>
                <a:blip r:embed="rId1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/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blipFill>
                <a:blip r:embed="rId16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/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4BB73370-A705-44C3-8B3D-AA514EDC8C2D}"/>
              </a:ext>
            </a:extLst>
          </p:cNvPr>
          <p:cNvSpPr/>
          <p:nvPr/>
        </p:nvSpPr>
        <p:spPr>
          <a:xfrm>
            <a:off x="7694560" y="812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3D0F7F-18B9-4A20-B174-2CAEAD815B16}"/>
              </a:ext>
            </a:extLst>
          </p:cNvPr>
          <p:cNvSpPr/>
          <p:nvPr/>
        </p:nvSpPr>
        <p:spPr>
          <a:xfrm>
            <a:off x="9004934" y="29258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00AAE7-41A6-41D2-BD8C-F5112B13832C}"/>
              </a:ext>
            </a:extLst>
          </p:cNvPr>
          <p:cNvSpPr/>
          <p:nvPr/>
        </p:nvSpPr>
        <p:spPr>
          <a:xfrm>
            <a:off x="7417907" y="39713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A923E8-9706-4544-A738-4CCD1CDF5E39}"/>
              </a:ext>
            </a:extLst>
          </p:cNvPr>
          <p:cNvSpPr/>
          <p:nvPr/>
        </p:nvSpPr>
        <p:spPr>
          <a:xfrm>
            <a:off x="8726086" y="60570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E20D6F-CEE8-420E-AB5E-5C1BF3402BC4}"/>
              </a:ext>
            </a:extLst>
          </p:cNvPr>
          <p:cNvCxnSpPr>
            <a:cxnSpLocks/>
          </p:cNvCxnSpPr>
          <p:nvPr/>
        </p:nvCxnSpPr>
        <p:spPr>
          <a:xfrm flipH="1">
            <a:off x="7332029" y="3965438"/>
            <a:ext cx="108738" cy="1360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CB16A4D-D6D1-4B5A-B125-7539481885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5710224" y="2929889"/>
            <a:ext cx="448930" cy="4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3837154" y="267141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3911783" y="1324166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5359522" y="221657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4978583" y="1542370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blipFill>
                <a:blip r:embed="rId2"/>
                <a:stretch>
                  <a:fillRect l="-8889"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blipFill>
                <a:blip r:embed="rId5"/>
                <a:stretch>
                  <a:fillRect l="-11364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blipFill>
                <a:blip r:embed="rId6"/>
                <a:stretch>
                  <a:fillRect l="-11111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5198261" y="33901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5336661" y="23106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5877900" y="132055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4381826" y="1653076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3837154" y="1736281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5352524" y="232174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5220269" y="282516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C8BA68-8351-467A-9602-91A512D02C48}"/>
              </a:ext>
            </a:extLst>
          </p:cNvPr>
          <p:cNvCxnSpPr>
            <a:cxnSpLocks/>
          </p:cNvCxnSpPr>
          <p:nvPr/>
        </p:nvCxnSpPr>
        <p:spPr>
          <a:xfrm>
            <a:off x="3449782" y="3681051"/>
            <a:ext cx="313199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F5EEA2-4174-4A1B-9A42-D8FC950E8BC5}"/>
              </a:ext>
            </a:extLst>
          </p:cNvPr>
          <p:cNvCxnSpPr>
            <a:cxnSpLocks/>
          </p:cNvCxnSpPr>
          <p:nvPr/>
        </p:nvCxnSpPr>
        <p:spPr>
          <a:xfrm>
            <a:off x="4969059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E5AE53-FDBB-4B32-8173-FBE6787F5B02}"/>
              </a:ext>
            </a:extLst>
          </p:cNvPr>
          <p:cNvCxnSpPr>
            <a:cxnSpLocks/>
          </p:cNvCxnSpPr>
          <p:nvPr/>
        </p:nvCxnSpPr>
        <p:spPr>
          <a:xfrm>
            <a:off x="4381826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/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blipFill>
                <a:blip r:embed="rId7"/>
                <a:stretch>
                  <a:fillRect l="-4651" t="-2703" r="-1162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/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blipFill>
                <a:blip r:embed="rId8"/>
                <a:stretch>
                  <a:fillRect l="-4651" t="-2703" r="-1162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/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blipFill>
                <a:blip r:embed="rId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72397F-B1EE-449D-B6B0-9E45DE1E5B70}"/>
              </a:ext>
            </a:extLst>
          </p:cNvPr>
          <p:cNvCxnSpPr/>
          <p:nvPr/>
        </p:nvCxnSpPr>
        <p:spPr>
          <a:xfrm>
            <a:off x="4381826" y="1653076"/>
            <a:ext cx="0" cy="202797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803A143-B577-45BD-9710-D033631B4077}"/>
              </a:ext>
            </a:extLst>
          </p:cNvPr>
          <p:cNvCxnSpPr>
            <a:cxnSpLocks/>
          </p:cNvCxnSpPr>
          <p:nvPr/>
        </p:nvCxnSpPr>
        <p:spPr>
          <a:xfrm>
            <a:off x="4969384" y="1542370"/>
            <a:ext cx="0" cy="213868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8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154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Ugav, Barak</dc:creator>
  <cp:lastModifiedBy>Ugav, Barak</cp:lastModifiedBy>
  <cp:revision>38</cp:revision>
  <dcterms:created xsi:type="dcterms:W3CDTF">2022-01-03T18:34:02Z</dcterms:created>
  <dcterms:modified xsi:type="dcterms:W3CDTF">2022-01-26T20:30:29Z</dcterms:modified>
</cp:coreProperties>
</file>