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9FB7-2794-448B-9576-3BBE03BD7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29400-818A-49D2-B704-B749DF671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4657-69E9-45D3-BEFF-C6AFB719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A035-164A-40B6-845A-D92672EF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F8690-ED74-4173-9FE6-AE6FC465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A33C-E2A3-4A9A-94E6-3E45B8BD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F1F3E-2958-44A3-9423-246E3394E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3555-9C8F-4BD8-8C3E-EF052570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FB48-4208-49A7-A324-6C5CA5C7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CA80-2C90-4C4F-9A62-2080739E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80F78-E78E-4EBC-AD12-207ED3A5B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6EA88-388E-4368-B8F9-22E6A0ABF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1D4A-E424-43C8-9C6D-4B5218A5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DDA4-A8BA-437C-9D42-27A79CA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9DED-FDD7-4738-B255-C55A9FED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7B3E-97F7-4AFB-8B6C-1681CEA1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15A3-78D1-4C23-B9E5-A0F01209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0F20-E819-4A62-8E6B-08218E69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DD19-967E-46B5-A6D8-4A4EA098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5541C-CE49-440E-B25C-CE16EF34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9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02CC-FABE-46E9-BCB0-FC736A05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A8198-2523-4D46-AB61-08883FFE2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4E81E-8BA4-4674-8400-CE57F1CE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DF05-77AB-458E-BB08-B5930E1E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A1499-A194-4069-B264-400E1DA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EE51-E148-4B8F-A62A-C1DFBAC2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1363-8C56-40DB-B37D-BC5B0CFBB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19446-FE02-4AA4-B880-3458D305B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4DDC-FF8D-4621-BA28-6CB2E8C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AAB57-A788-4178-8282-D2E29E43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4A0B3-213F-4D25-99AE-27D0AE2A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FA0B-C88A-4963-A344-B6BFAF91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4583-059D-49FF-BBDC-EE717944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F1CD0-D1A4-4322-B260-E717839D7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42312-6E60-4A74-96EA-EF4643F9A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C2C7D-900A-4F6E-BB84-D368D1FD7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BB4C9-0164-42F6-A8B5-686990EC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FA8B7-68E9-4F94-92D1-C9477A6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FE29A-BE19-4A3D-AB7E-F880CB81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F991-83E3-4BCF-9165-A7342209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0BF40-BE59-4CD2-B1E6-32797C4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403DB-54C4-49D9-9D27-0A8BD23D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408E0-F676-4235-9D9A-672B8F5F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2A791-97D0-4CB5-AE7C-FB22F14A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10930-5D7C-4E71-988D-E32F747A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B3FF9-01A2-45B1-A173-1D7091C6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C3BE-80E0-4A2A-8B99-7A2671BE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9E81-EE9A-44A1-8F82-B8C8BDEE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767C1-CE4F-4ECF-9FAF-372141AF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D19F6-5AD4-4F13-AEC1-CBD7B5A5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9F723-82EE-443D-826C-EAD88997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DB59-01D5-4176-9231-12314CD5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EBCB-A518-4A95-B6B7-3134C43C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57E80-21F0-4AE2-B4D1-C984495DA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7E3A5-391A-42A2-A512-7AE0E4F59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1CFBF-8AC3-4659-9008-A3031005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27150-CA87-41C0-B509-222B524A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0664A-B6CA-4EB2-95E0-B2F41BF2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65A41-F4AC-4789-8C7B-A67D8220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8585-2F08-41A6-A7BC-636A92D9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FEA0-E912-40DA-AD98-D2B955AE3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777C-3EA1-4871-9526-6B7630F73F9B}" type="datetimeFigureOut">
              <a:rPr lang="en-US" smtClean="0"/>
              <a:t>12-Sep-18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CDA4-935D-4551-B71A-5699A83D5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4D38-55D4-46BD-8C21-EAD2BD84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7F0B-DBF8-4345-A7CC-DB065D37D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8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804BBF2-5BF9-4B1C-8046-047BF28718D9}"/>
              </a:ext>
            </a:extLst>
          </p:cNvPr>
          <p:cNvSpPr/>
          <p:nvPr/>
        </p:nvSpPr>
        <p:spPr>
          <a:xfrm>
            <a:off x="582775" y="2280356"/>
            <a:ext cx="828460" cy="1148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A41426-0D57-4EF0-81CE-59EA6C551F81}"/>
              </a:ext>
            </a:extLst>
          </p:cNvPr>
          <p:cNvSpPr/>
          <p:nvPr/>
        </p:nvSpPr>
        <p:spPr>
          <a:xfrm>
            <a:off x="2177544" y="2280356"/>
            <a:ext cx="990793" cy="1148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attack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E64F63-DB24-4962-8AA4-F19667B76588}"/>
              </a:ext>
            </a:extLst>
          </p:cNvPr>
          <p:cNvSpPr/>
          <p:nvPr/>
        </p:nvSpPr>
        <p:spPr>
          <a:xfrm>
            <a:off x="3927181" y="1126065"/>
            <a:ext cx="1262283" cy="1148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9D09CE-7A42-4672-8148-61C40760A60A}"/>
              </a:ext>
            </a:extLst>
          </p:cNvPr>
          <p:cNvSpPr/>
          <p:nvPr/>
        </p:nvSpPr>
        <p:spPr>
          <a:xfrm>
            <a:off x="6317598" y="1126065"/>
            <a:ext cx="1262283" cy="1148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Sustain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78B6C2-592F-4512-AF2D-38691ECD7411}"/>
              </a:ext>
            </a:extLst>
          </p:cNvPr>
          <p:cNvSpPr/>
          <p:nvPr/>
        </p:nvSpPr>
        <p:spPr>
          <a:xfrm>
            <a:off x="8708015" y="1126065"/>
            <a:ext cx="1262283" cy="1148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Release Pressed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4C5408-266A-4B58-A8DA-C5419A32379B}"/>
              </a:ext>
            </a:extLst>
          </p:cNvPr>
          <p:cNvSpPr/>
          <p:nvPr/>
        </p:nvSpPr>
        <p:spPr>
          <a:xfrm>
            <a:off x="8662610" y="3082748"/>
            <a:ext cx="1351846" cy="1148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Release Released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7124E2-62B9-46DC-8940-1209EAA39E3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11235" y="2854678"/>
            <a:ext cx="766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CDCCCA-0592-49BF-B308-59B695F7FB91}"/>
              </a:ext>
            </a:extLst>
          </p:cNvPr>
          <p:cNvSpPr txBox="1"/>
          <p:nvPr/>
        </p:nvSpPr>
        <p:spPr>
          <a:xfrm>
            <a:off x="1349084" y="2531512"/>
            <a:ext cx="915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 </a:t>
            </a:r>
          </a:p>
          <a:p>
            <a:r>
              <a:rPr lang="en-US" dirty="0"/>
              <a:t>pressed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E66CD8-BB22-4EF8-80FF-3F21DF3C29F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3023239" y="1700387"/>
            <a:ext cx="903942" cy="7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E6E227-D0B1-4A7E-8A2F-09297B30E8F1}"/>
              </a:ext>
            </a:extLst>
          </p:cNvPr>
          <p:cNvSpPr txBox="1"/>
          <p:nvPr/>
        </p:nvSpPr>
        <p:spPr>
          <a:xfrm rot="18822658">
            <a:off x="2960215" y="1750606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</a:t>
            </a:r>
          </a:p>
          <a:p>
            <a:r>
              <a:rPr lang="en-US" dirty="0"/>
              <a:t>passed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FB5759-DD01-47AD-870A-25DE1CB99D4D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5189464" y="1700387"/>
            <a:ext cx="1128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578F94-6A5D-488A-B1FC-9E771D469548}"/>
              </a:ext>
            </a:extLst>
          </p:cNvPr>
          <p:cNvSpPr txBox="1"/>
          <p:nvPr/>
        </p:nvSpPr>
        <p:spPr>
          <a:xfrm>
            <a:off x="5272289" y="1377221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</a:t>
            </a:r>
          </a:p>
          <a:p>
            <a:r>
              <a:rPr lang="en-US" dirty="0"/>
              <a:t>passed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FA12AB-8B48-40E8-892B-4A2F34A2A9B8}"/>
              </a:ext>
            </a:extLst>
          </p:cNvPr>
          <p:cNvCxnSpPr/>
          <p:nvPr/>
        </p:nvCxnSpPr>
        <p:spPr>
          <a:xfrm>
            <a:off x="7518517" y="1700387"/>
            <a:ext cx="1128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CD49BD-2554-402B-80A9-EB2D04FE8DD8}"/>
              </a:ext>
            </a:extLst>
          </p:cNvPr>
          <p:cNvSpPr txBox="1"/>
          <p:nvPr/>
        </p:nvSpPr>
        <p:spPr>
          <a:xfrm>
            <a:off x="7601342" y="1377221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</a:t>
            </a:r>
          </a:p>
          <a:p>
            <a:r>
              <a:rPr lang="en-US" dirty="0"/>
              <a:t>passed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047C773-F29A-46CB-A710-11C1E98650EE}"/>
              </a:ext>
            </a:extLst>
          </p:cNvPr>
          <p:cNvCxnSpPr>
            <a:cxnSpLocks/>
            <a:stCxn id="12" idx="6"/>
            <a:endCxn id="4" idx="4"/>
          </p:cNvCxnSpPr>
          <p:nvPr/>
        </p:nvCxnSpPr>
        <p:spPr>
          <a:xfrm flipH="1" flipV="1">
            <a:off x="997005" y="3429000"/>
            <a:ext cx="9017451" cy="228070"/>
          </a:xfrm>
          <a:prstGeom prst="curvedConnector4">
            <a:avLst>
              <a:gd name="adj1" fmla="val -2535"/>
              <a:gd name="adj2" fmla="val -500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0839E521-9444-4A1F-A5AF-238F40AC41B9}"/>
              </a:ext>
            </a:extLst>
          </p:cNvPr>
          <p:cNvCxnSpPr>
            <a:stCxn id="11" idx="6"/>
            <a:endCxn id="4" idx="0"/>
          </p:cNvCxnSpPr>
          <p:nvPr/>
        </p:nvCxnSpPr>
        <p:spPr>
          <a:xfrm flipH="1">
            <a:off x="997005" y="1700387"/>
            <a:ext cx="8973293" cy="579969"/>
          </a:xfrm>
          <a:prstGeom prst="curvedConnector4">
            <a:avLst>
              <a:gd name="adj1" fmla="val -7580"/>
              <a:gd name="adj2" fmla="val -17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9064F85-54CF-4431-9370-347D73613527}"/>
              </a:ext>
            </a:extLst>
          </p:cNvPr>
          <p:cNvSpPr txBox="1"/>
          <p:nvPr/>
        </p:nvSpPr>
        <p:spPr>
          <a:xfrm rot="19523149">
            <a:off x="10017252" y="1197052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</a:t>
            </a:r>
          </a:p>
          <a:p>
            <a:r>
              <a:rPr lang="en-US" dirty="0"/>
              <a:t>passed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489B32-E500-4241-8199-EC928E2494B6}"/>
              </a:ext>
            </a:extLst>
          </p:cNvPr>
          <p:cNvSpPr txBox="1"/>
          <p:nvPr/>
        </p:nvSpPr>
        <p:spPr>
          <a:xfrm rot="5122612">
            <a:off x="9818866" y="3730293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 </a:t>
            </a:r>
          </a:p>
          <a:p>
            <a:r>
              <a:rPr lang="en-US" dirty="0"/>
              <a:t>passed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AF32CD-F57B-4BEC-801E-2AC6625CFE82}"/>
              </a:ext>
            </a:extLst>
          </p:cNvPr>
          <p:cNvCxnSpPr>
            <a:cxnSpLocks/>
            <a:stCxn id="6" idx="4"/>
            <a:endCxn id="12" idx="1"/>
          </p:cNvCxnSpPr>
          <p:nvPr/>
        </p:nvCxnSpPr>
        <p:spPr>
          <a:xfrm>
            <a:off x="4558323" y="2274709"/>
            <a:ext cx="4302260" cy="9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2B9C78-4723-4F06-AE77-0A21EF1598DA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6948740" y="2274709"/>
            <a:ext cx="2105258" cy="86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704A44-246B-4A7A-B6DB-93A1C3B59EB5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9338533" y="2274709"/>
            <a:ext cx="624" cy="80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4DE5CA-CDA4-4028-90CC-4F618445E64E}"/>
              </a:ext>
            </a:extLst>
          </p:cNvPr>
          <p:cNvSpPr txBox="1"/>
          <p:nvPr/>
        </p:nvSpPr>
        <p:spPr>
          <a:xfrm rot="790091">
            <a:off x="5061834" y="2177259"/>
            <a:ext cx="98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 </a:t>
            </a:r>
          </a:p>
          <a:p>
            <a:r>
              <a:rPr lang="en-US" dirty="0"/>
              <a:t>released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F4B52-9011-4618-8B9E-6181D6B52A55}"/>
              </a:ext>
            </a:extLst>
          </p:cNvPr>
          <p:cNvSpPr txBox="1"/>
          <p:nvPr/>
        </p:nvSpPr>
        <p:spPr>
          <a:xfrm rot="453922">
            <a:off x="5518678" y="2946521"/>
            <a:ext cx="915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 </a:t>
            </a:r>
          </a:p>
          <a:p>
            <a:r>
              <a:rPr lang="en-US" dirty="0"/>
              <a:t>pressed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9F6643-7A05-4963-BCA2-271E114445A0}"/>
              </a:ext>
            </a:extLst>
          </p:cNvPr>
          <p:cNvSpPr txBox="1"/>
          <p:nvPr/>
        </p:nvSpPr>
        <p:spPr>
          <a:xfrm rot="1230388">
            <a:off x="7369312" y="2304015"/>
            <a:ext cx="98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 </a:t>
            </a:r>
          </a:p>
          <a:p>
            <a:r>
              <a:rPr lang="en-US" dirty="0"/>
              <a:t>released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B1BDA4-2EC8-4632-987B-A80EE523208B}"/>
              </a:ext>
            </a:extLst>
          </p:cNvPr>
          <p:cNvSpPr txBox="1"/>
          <p:nvPr/>
        </p:nvSpPr>
        <p:spPr>
          <a:xfrm rot="5400000">
            <a:off x="8888897" y="2355563"/>
            <a:ext cx="98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 </a:t>
            </a:r>
          </a:p>
          <a:p>
            <a:r>
              <a:rPr lang="en-US" dirty="0"/>
              <a:t>released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3CD99A-B87B-444F-8071-62BFE5278520}"/>
              </a:ext>
            </a:extLst>
          </p:cNvPr>
          <p:cNvCxnSpPr>
            <a:stCxn id="12" idx="2"/>
            <a:endCxn id="5" idx="6"/>
          </p:cNvCxnSpPr>
          <p:nvPr/>
        </p:nvCxnSpPr>
        <p:spPr>
          <a:xfrm flipH="1" flipV="1">
            <a:off x="3168337" y="2854678"/>
            <a:ext cx="5494273" cy="80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4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 zan</dc:creator>
  <cp:lastModifiedBy>barak zan</cp:lastModifiedBy>
  <cp:revision>9</cp:revision>
  <dcterms:created xsi:type="dcterms:W3CDTF">2018-09-12T16:54:45Z</dcterms:created>
  <dcterms:modified xsi:type="dcterms:W3CDTF">2018-09-12T20:06:55Z</dcterms:modified>
</cp:coreProperties>
</file>