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70" r:id="rId11"/>
    <p:sldId id="272" r:id="rId12"/>
    <p:sldId id="269" r:id="rId13"/>
    <p:sldId id="273" r:id="rId14"/>
    <p:sldId id="266" r:id="rId15"/>
    <p:sldId id="267" r:id="rId16"/>
    <p:sldId id="26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6F956-0AD2-41AE-A8BA-170694930C71}" v="5129" dt="2022-02-10T09:28:1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, ANTOINE" userId="f5c8bb7c-2a2d-4cc7-97ce-cd124e6284ff" providerId="ADAL" clId="{1E06F956-0AD2-41AE-A8BA-170694930C71}"/>
    <pc:docChg chg="undo redo custSel addSld delSld modSld addMainMaster delMainMaster">
      <pc:chgData name="GUILLAUME, ANTOINE" userId="f5c8bb7c-2a2d-4cc7-97ce-cd124e6284ff" providerId="ADAL" clId="{1E06F956-0AD2-41AE-A8BA-170694930C71}" dt="2022-02-10T09:28:13.262" v="12177" actId="20577"/>
      <pc:docMkLst>
        <pc:docMk/>
      </pc:docMkLst>
      <pc:sldChg chg="addSp delSp modSp new mod setBg modClrScheme chgLayout">
        <pc:chgData name="GUILLAUME, ANTOINE" userId="f5c8bb7c-2a2d-4cc7-97ce-cd124e6284ff" providerId="ADAL" clId="{1E06F956-0AD2-41AE-A8BA-170694930C71}" dt="2022-02-05T07:24:08.686" v="6383" actId="27636"/>
        <pc:sldMkLst>
          <pc:docMk/>
          <pc:sldMk cId="2913109304" sldId="256"/>
        </pc:sldMkLst>
        <pc:spChg chg="mod">
          <ac:chgData name="GUILLAUME, ANTOINE" userId="f5c8bb7c-2a2d-4cc7-97ce-cd124e6284ff" providerId="ADAL" clId="{1E06F956-0AD2-41AE-A8BA-170694930C71}" dt="2022-02-01T12:24:04.029" v="250" actId="207"/>
          <ac:spMkLst>
            <pc:docMk/>
            <pc:sldMk cId="2913109304" sldId="256"/>
            <ac:spMk id="2" creationId="{E84BAD6C-DE71-42F9-B7C0-2CB396B54E63}"/>
          </ac:spMkLst>
        </pc:spChg>
        <pc:spChg chg="mod">
          <ac:chgData name="GUILLAUME, ANTOINE" userId="f5c8bb7c-2a2d-4cc7-97ce-cd124e6284ff" providerId="ADAL" clId="{1E06F956-0AD2-41AE-A8BA-170694930C71}" dt="2022-02-05T07:24:08.686" v="6383" actId="27636"/>
          <ac:spMkLst>
            <pc:docMk/>
            <pc:sldMk cId="2913109304" sldId="256"/>
            <ac:spMk id="3" creationId="{A598FE52-7177-4A31-AF29-876C4A0E1B41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9" creationId="{36F292AA-C8DB-4CAA-97C9-456CF8540690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11" creationId="{AA065953-3D69-4CD4-80C3-DF10DEB4C761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13" creationId="{2AB36DB5-F10D-4EDB-87E2-ECB9301FFC62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15" creationId="{446F195D-95DC-419E-BBC1-E2B601A6067B}"/>
          </ac:spMkLst>
        </pc:spChg>
        <pc:spChg chg="add del">
          <ac:chgData name="GUILLAUME, ANTOINE" userId="f5c8bb7c-2a2d-4cc7-97ce-cd124e6284ff" providerId="ADAL" clId="{1E06F956-0AD2-41AE-A8BA-170694930C71}" dt="2022-02-01T12:23:45.343" v="248" actId="26606"/>
          <ac:spMkLst>
            <pc:docMk/>
            <pc:sldMk cId="2913109304" sldId="256"/>
            <ac:spMk id="17" creationId="{2256CF5B-1DAD-4912-86B9-FCA733692FED}"/>
          </ac:spMkLst>
        </pc:spChg>
        <pc:spChg chg="add">
          <ac:chgData name="GUILLAUME, ANTOINE" userId="f5c8bb7c-2a2d-4cc7-97ce-cd124e6284ff" providerId="ADAL" clId="{1E06F956-0AD2-41AE-A8BA-170694930C71}" dt="2022-02-01T12:23:45.395" v="249" actId="26606"/>
          <ac:spMkLst>
            <pc:docMk/>
            <pc:sldMk cId="2913109304" sldId="256"/>
            <ac:spMk id="19" creationId="{8C37C960-91F5-4F61-B2CD-8A037920720B}"/>
          </ac:spMkLst>
        </pc:spChg>
        <pc:picChg chg="add del">
          <ac:chgData name="GUILLAUME, ANTOINE" userId="f5c8bb7c-2a2d-4cc7-97ce-cd124e6284ff" providerId="ADAL" clId="{1E06F956-0AD2-41AE-A8BA-170694930C71}" dt="2022-02-01T12:23:45.343" v="248" actId="26606"/>
          <ac:picMkLst>
            <pc:docMk/>
            <pc:sldMk cId="2913109304" sldId="256"/>
            <ac:picMk id="4" creationId="{C30B90B0-19DD-4C84-858D-AF0ADFCE63A4}"/>
          </ac:picMkLst>
        </pc:picChg>
        <pc:picChg chg="add">
          <ac:chgData name="GUILLAUME, ANTOINE" userId="f5c8bb7c-2a2d-4cc7-97ce-cd124e6284ff" providerId="ADAL" clId="{1E06F956-0AD2-41AE-A8BA-170694930C71}" dt="2022-02-01T12:23:45.395" v="249" actId="26606"/>
          <ac:picMkLst>
            <pc:docMk/>
            <pc:sldMk cId="2913109304" sldId="256"/>
            <ac:picMk id="20" creationId="{24BC2660-4F76-41F7-BAAA-E4B51D0131BB}"/>
          </ac:picMkLst>
        </pc:picChg>
      </pc:sldChg>
      <pc:sldChg chg="addSp delSp modSp new mod setBg">
        <pc:chgData name="GUILLAUME, ANTOINE" userId="f5c8bb7c-2a2d-4cc7-97ce-cd124e6284ff" providerId="ADAL" clId="{1E06F956-0AD2-41AE-A8BA-170694930C71}" dt="2022-02-05T06:46:21.466" v="4502"/>
        <pc:sldMkLst>
          <pc:docMk/>
          <pc:sldMk cId="934969316" sldId="257"/>
        </pc:sldMkLst>
        <pc:spChg chg="mod">
          <ac:chgData name="GUILLAUME, ANTOINE" userId="f5c8bb7c-2a2d-4cc7-97ce-cd124e6284ff" providerId="ADAL" clId="{1E06F956-0AD2-41AE-A8BA-170694930C71}" dt="2022-02-01T12:44:32.688" v="902" actId="14100"/>
          <ac:spMkLst>
            <pc:docMk/>
            <pc:sldMk cId="934969316" sldId="257"/>
            <ac:spMk id="2" creationId="{6073643E-E9F1-4CC7-AD82-FDF79DBC44E6}"/>
          </ac:spMkLst>
        </pc:spChg>
        <pc:spChg chg="add del mod">
          <ac:chgData name="GUILLAUME, ANTOINE" userId="f5c8bb7c-2a2d-4cc7-97ce-cd124e6284ff" providerId="ADAL" clId="{1E06F956-0AD2-41AE-A8BA-170694930C71}" dt="2022-02-01T12:33:28.205" v="497"/>
          <ac:spMkLst>
            <pc:docMk/>
            <pc:sldMk cId="934969316" sldId="257"/>
            <ac:spMk id="3" creationId="{D1AC76B7-9AF7-41CD-BE6C-CCB8EE6201A9}"/>
          </ac:spMkLst>
        </pc:spChg>
        <pc:spChg chg="add del mod">
          <ac:chgData name="GUILLAUME, ANTOINE" userId="f5c8bb7c-2a2d-4cc7-97ce-cd124e6284ff" providerId="ADAL" clId="{1E06F956-0AD2-41AE-A8BA-170694930C71}" dt="2022-02-01T12:39:21.140" v="751" actId="26606"/>
          <ac:spMkLst>
            <pc:docMk/>
            <pc:sldMk cId="934969316" sldId="257"/>
            <ac:spMk id="4" creationId="{3D4A2CC0-5930-4501-9484-775718953D98}"/>
          </ac:spMkLst>
        </pc:spChg>
        <pc:spChg chg="add del">
          <ac:chgData name="GUILLAUME, ANTOINE" userId="f5c8bb7c-2a2d-4cc7-97ce-cd124e6284ff" providerId="ADAL" clId="{1E06F956-0AD2-41AE-A8BA-170694930C71}" dt="2022-02-01T12:34:00.740" v="510" actId="26606"/>
          <ac:spMkLst>
            <pc:docMk/>
            <pc:sldMk cId="934969316" sldId="257"/>
            <ac:spMk id="7" creationId="{32768DCD-B824-413A-B330-8D57ADB3724C}"/>
          </ac:spMkLst>
        </pc:spChg>
        <pc:spChg chg="add del mod">
          <ac:chgData name="GUILLAUME, ANTOINE" userId="f5c8bb7c-2a2d-4cc7-97ce-cd124e6284ff" providerId="ADAL" clId="{1E06F956-0AD2-41AE-A8BA-170694930C71}" dt="2022-02-01T12:33:28.459" v="505"/>
          <ac:spMkLst>
            <pc:docMk/>
            <pc:sldMk cId="934969316" sldId="257"/>
            <ac:spMk id="8" creationId="{1C844E61-85E0-4812-93A7-490E9E4A74A0}"/>
          </ac:spMkLst>
        </pc:spChg>
        <pc:spChg chg="add del">
          <ac:chgData name="GUILLAUME, ANTOINE" userId="f5c8bb7c-2a2d-4cc7-97ce-cd124e6284ff" providerId="ADAL" clId="{1E06F956-0AD2-41AE-A8BA-170694930C71}" dt="2022-02-01T12:34:00.740" v="510" actId="26606"/>
          <ac:spMkLst>
            <pc:docMk/>
            <pc:sldMk cId="934969316" sldId="257"/>
            <ac:spMk id="9" creationId="{61DF3E2F-0A88-4C55-8678-0764BF7339D9}"/>
          </ac:spMkLst>
        </pc:spChg>
        <pc:spChg chg="add del mod">
          <ac:chgData name="GUILLAUME, ANTOINE" userId="f5c8bb7c-2a2d-4cc7-97ce-cd124e6284ff" providerId="ADAL" clId="{1E06F956-0AD2-41AE-A8BA-170694930C71}" dt="2022-02-01T12:33:38.082" v="508"/>
          <ac:spMkLst>
            <pc:docMk/>
            <pc:sldMk cId="934969316" sldId="257"/>
            <ac:spMk id="12" creationId="{4AE55B95-E2A4-4CA4-B78B-5BDD71DB107B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3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4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5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6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7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8" creationId="{3D4A2CC0-5930-4501-9484-775718953D98}"/>
          </ac:spMkLst>
        </pc:spChg>
        <pc:spChg chg="add del">
          <ac:chgData name="GUILLAUME, ANTOINE" userId="f5c8bb7c-2a2d-4cc7-97ce-cd124e6284ff" providerId="ADAL" clId="{1E06F956-0AD2-41AE-A8BA-170694930C71}" dt="2022-02-01T12:34:03.311" v="512" actId="26606"/>
          <ac:spMkLst>
            <pc:docMk/>
            <pc:sldMk cId="934969316" sldId="257"/>
            <ac:spMk id="19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20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34:04.792" v="514" actId="26606"/>
          <ac:spMkLst>
            <pc:docMk/>
            <pc:sldMk cId="934969316" sldId="257"/>
            <ac:spMk id="21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23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4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5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6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7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8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29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30" creationId="{19F9CD66-32FC-448F-B4C5-67D17508A226}"/>
          </ac:spMkLst>
        </pc:spChg>
        <pc:spChg chg="add del">
          <ac:chgData name="GUILLAUME, ANTOINE" userId="f5c8bb7c-2a2d-4cc7-97ce-cd124e6284ff" providerId="ADAL" clId="{1E06F956-0AD2-41AE-A8BA-170694930C71}" dt="2022-02-01T12:34:05.926" v="516" actId="26606"/>
          <ac:spMkLst>
            <pc:docMk/>
            <pc:sldMk cId="934969316" sldId="257"/>
            <ac:spMk id="31" creationId="{3D4A2CC0-5930-4501-9484-775718953D98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32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4:07.326" v="518" actId="26606"/>
          <ac:spMkLst>
            <pc:docMk/>
            <pc:sldMk cId="934969316" sldId="257"/>
            <ac:spMk id="33" creationId="{19B36E71-93BD-4984-AC9C-CC9FB9CC06D6}"/>
          </ac:spMkLst>
        </pc:spChg>
        <pc:spChg chg="add del">
          <ac:chgData name="GUILLAUME, ANTOINE" userId="f5c8bb7c-2a2d-4cc7-97ce-cd124e6284ff" providerId="ADAL" clId="{1E06F956-0AD2-41AE-A8BA-170694930C71}" dt="2022-02-01T12:34:07.326" v="518" actId="26606"/>
          <ac:spMkLst>
            <pc:docMk/>
            <pc:sldMk cId="934969316" sldId="257"/>
            <ac:spMk id="34" creationId="{3D4A2CC0-5930-4501-9484-775718953D98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35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37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39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8:58.604" v="721" actId="26606"/>
          <ac:spMkLst>
            <pc:docMk/>
            <pc:sldMk cId="934969316" sldId="257"/>
            <ac:spMk id="40" creationId="{2EDB7FB2-4012-481D-B3D1-7301CCF6E488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42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5:10.029" v="523" actId="26606"/>
          <ac:spMkLst>
            <pc:docMk/>
            <pc:sldMk cId="934969316" sldId="257"/>
            <ac:spMk id="43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4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5:29.501" v="527" actId="26606"/>
          <ac:spMkLst>
            <pc:docMk/>
            <pc:sldMk cId="934969316" sldId="257"/>
            <ac:spMk id="45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6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7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8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49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50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39:01.099" v="723" actId="26606"/>
          <ac:spMkLst>
            <pc:docMk/>
            <pc:sldMk cId="934969316" sldId="257"/>
            <ac:spMk id="51" creationId="{2EDB7FB2-4012-481D-B3D1-7301CCF6E488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53" creationId="{96E45848-BEDA-4F24-9C4E-DA2120958262}"/>
          </ac:spMkLst>
        </pc:spChg>
        <pc:spChg chg="add del">
          <ac:chgData name="GUILLAUME, ANTOINE" userId="f5c8bb7c-2a2d-4cc7-97ce-cd124e6284ff" providerId="ADAL" clId="{1E06F956-0AD2-41AE-A8BA-170694930C71}" dt="2022-02-01T12:39:02.616" v="725" actId="26606"/>
          <ac:spMkLst>
            <pc:docMk/>
            <pc:sldMk cId="934969316" sldId="257"/>
            <ac:spMk id="54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02.616" v="725" actId="26606"/>
          <ac:spMkLst>
            <pc:docMk/>
            <pc:sldMk cId="934969316" sldId="257"/>
            <ac:spMk id="55" creationId="{61DF3E2F-0A88-4C55-8678-0764BF7339D9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57" creationId="{B2BB8117-A903-442C-9223-A4FEB85C3271}"/>
          </ac:spMkLst>
        </pc:spChg>
        <pc:spChg chg="add del">
          <ac:chgData name="GUILLAUME, ANTOINE" userId="f5c8bb7c-2a2d-4cc7-97ce-cd124e6284ff" providerId="ADAL" clId="{1E06F956-0AD2-41AE-A8BA-170694930C71}" dt="2022-02-01T12:39:03.193" v="727" actId="26606"/>
          <ac:spMkLst>
            <pc:docMk/>
            <pc:sldMk cId="934969316" sldId="257"/>
            <ac:spMk id="58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03.193" v="727" actId="26606"/>
          <ac:spMkLst>
            <pc:docMk/>
            <pc:sldMk cId="934969316" sldId="257"/>
            <ac:spMk id="59" creationId="{61DF3E2F-0A88-4C55-8678-0764BF7339D9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61" creationId="{C59300B8-3117-43F8-9F8E-68DB9F002F92}"/>
          </ac:spMkLst>
        </pc:spChg>
        <pc:spChg chg="add del">
          <ac:chgData name="GUILLAUME, ANTOINE" userId="f5c8bb7c-2a2d-4cc7-97ce-cd124e6284ff" providerId="ADAL" clId="{1E06F956-0AD2-41AE-A8BA-170694930C71}" dt="2022-02-01T12:39:10.716" v="729" actId="26606"/>
          <ac:spMkLst>
            <pc:docMk/>
            <pc:sldMk cId="934969316" sldId="257"/>
            <ac:spMk id="62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39:10.716" v="729" actId="26606"/>
          <ac:spMkLst>
            <pc:docMk/>
            <pc:sldMk cId="934969316" sldId="257"/>
            <ac:spMk id="63" creationId="{61DF3E2F-0A88-4C55-8678-0764BF7339D9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65" creationId="{1AFAE680-42C1-4104-B74F-B0A8F1FB264A}"/>
          </ac:spMkLst>
        </pc:spChg>
        <pc:spChg chg="add del">
          <ac:chgData name="GUILLAUME, ANTOINE" userId="f5c8bb7c-2a2d-4cc7-97ce-cd124e6284ff" providerId="ADAL" clId="{1E06F956-0AD2-41AE-A8BA-170694930C71}" dt="2022-02-01T12:39:21.095" v="750" actId="26606"/>
          <ac:spMkLst>
            <pc:docMk/>
            <pc:sldMk cId="934969316" sldId="257"/>
            <ac:spMk id="66" creationId="{828A8BA9-B3FE-4C96-A0A1-72A0D2C85578}"/>
          </ac:spMkLst>
        </pc:spChg>
        <pc:spChg chg="add del">
          <ac:chgData name="GUILLAUME, ANTOINE" userId="f5c8bb7c-2a2d-4cc7-97ce-cd124e6284ff" providerId="ADAL" clId="{1E06F956-0AD2-41AE-A8BA-170694930C71}" dt="2022-02-01T12:40:42.403" v="773" actId="26606"/>
          <ac:spMkLst>
            <pc:docMk/>
            <pc:sldMk cId="934969316" sldId="257"/>
            <ac:spMk id="68" creationId="{32768DCD-B824-413A-B330-8D57ADB3724C}"/>
          </ac:spMkLst>
        </pc:spChg>
        <pc:spChg chg="add del">
          <ac:chgData name="GUILLAUME, ANTOINE" userId="f5c8bb7c-2a2d-4cc7-97ce-cd124e6284ff" providerId="ADAL" clId="{1E06F956-0AD2-41AE-A8BA-170694930C71}" dt="2022-02-01T12:40:42.403" v="773" actId="26606"/>
          <ac:spMkLst>
            <pc:docMk/>
            <pc:sldMk cId="934969316" sldId="257"/>
            <ac:spMk id="69" creationId="{61DF3E2F-0A88-4C55-8678-0764BF7339D9}"/>
          </ac:spMkLst>
        </pc:spChg>
        <pc:spChg chg="add del">
          <ac:chgData name="GUILLAUME, ANTOINE" userId="f5c8bb7c-2a2d-4cc7-97ce-cd124e6284ff" providerId="ADAL" clId="{1E06F956-0AD2-41AE-A8BA-170694930C71}" dt="2022-02-01T12:40:40.357" v="770" actId="26606"/>
          <ac:spMkLst>
            <pc:docMk/>
            <pc:sldMk cId="934969316" sldId="257"/>
            <ac:spMk id="75" creationId="{DD7EAFE6-2BB9-41FB-9CF4-588CFC708774}"/>
          </ac:spMkLst>
        </pc:spChg>
        <pc:spChg chg="add del">
          <ac:chgData name="GUILLAUME, ANTOINE" userId="f5c8bb7c-2a2d-4cc7-97ce-cd124e6284ff" providerId="ADAL" clId="{1E06F956-0AD2-41AE-A8BA-170694930C71}" dt="2022-02-01T12:40:40.357" v="770" actId="26606"/>
          <ac:spMkLst>
            <pc:docMk/>
            <pc:sldMk cId="934969316" sldId="257"/>
            <ac:spMk id="77" creationId="{C3E06833-B59C-442F-9A6A-F8F55936D530}"/>
          </ac:spMkLst>
        </pc:spChg>
        <pc:spChg chg="add del">
          <ac:chgData name="GUILLAUME, ANTOINE" userId="f5c8bb7c-2a2d-4cc7-97ce-cd124e6284ff" providerId="ADAL" clId="{1E06F956-0AD2-41AE-A8BA-170694930C71}" dt="2022-02-01T12:40:40.357" v="770" actId="26606"/>
          <ac:spMkLst>
            <pc:docMk/>
            <pc:sldMk cId="934969316" sldId="257"/>
            <ac:spMk id="79" creationId="{FA2016CF-2F24-4AE4-8A87-D9B6A3DE31E2}"/>
          </ac:spMkLst>
        </pc:spChg>
        <pc:spChg chg="add del">
          <ac:chgData name="GUILLAUME, ANTOINE" userId="f5c8bb7c-2a2d-4cc7-97ce-cd124e6284ff" providerId="ADAL" clId="{1E06F956-0AD2-41AE-A8BA-170694930C71}" dt="2022-02-01T12:40:42.397" v="772" actId="26606"/>
          <ac:spMkLst>
            <pc:docMk/>
            <pc:sldMk cId="934969316" sldId="257"/>
            <ac:spMk id="81" creationId="{DD7EAFE6-2BB9-41FB-9CF4-588CFC708774}"/>
          </ac:spMkLst>
        </pc:spChg>
        <pc:spChg chg="add del">
          <ac:chgData name="GUILLAUME, ANTOINE" userId="f5c8bb7c-2a2d-4cc7-97ce-cd124e6284ff" providerId="ADAL" clId="{1E06F956-0AD2-41AE-A8BA-170694930C71}" dt="2022-02-01T12:40:42.397" v="772" actId="26606"/>
          <ac:spMkLst>
            <pc:docMk/>
            <pc:sldMk cId="934969316" sldId="257"/>
            <ac:spMk id="82" creationId="{C3E06833-B59C-442F-9A6A-F8F55936D530}"/>
          </ac:spMkLst>
        </pc:spChg>
        <pc:spChg chg="add del">
          <ac:chgData name="GUILLAUME, ANTOINE" userId="f5c8bb7c-2a2d-4cc7-97ce-cd124e6284ff" providerId="ADAL" clId="{1E06F956-0AD2-41AE-A8BA-170694930C71}" dt="2022-02-01T12:40:42.397" v="772" actId="26606"/>
          <ac:spMkLst>
            <pc:docMk/>
            <pc:sldMk cId="934969316" sldId="257"/>
            <ac:spMk id="83" creationId="{FA2016CF-2F24-4AE4-8A87-D9B6A3DE31E2}"/>
          </ac:spMkLst>
        </pc:spChg>
        <pc:spChg chg="add del">
          <ac:chgData name="GUILLAUME, ANTOINE" userId="f5c8bb7c-2a2d-4cc7-97ce-cd124e6284ff" providerId="ADAL" clId="{1E06F956-0AD2-41AE-A8BA-170694930C71}" dt="2022-02-01T12:40:49.641" v="774" actId="26606"/>
          <ac:spMkLst>
            <pc:docMk/>
            <pc:sldMk cId="934969316" sldId="257"/>
            <ac:spMk id="85" creationId="{DD7EAFE6-2BB9-41FB-9CF4-588CFC708774}"/>
          </ac:spMkLst>
        </pc:spChg>
        <pc:spChg chg="add del">
          <ac:chgData name="GUILLAUME, ANTOINE" userId="f5c8bb7c-2a2d-4cc7-97ce-cd124e6284ff" providerId="ADAL" clId="{1E06F956-0AD2-41AE-A8BA-170694930C71}" dt="2022-02-01T12:40:49.641" v="774" actId="26606"/>
          <ac:spMkLst>
            <pc:docMk/>
            <pc:sldMk cId="934969316" sldId="257"/>
            <ac:spMk id="86" creationId="{C3E06833-B59C-442F-9A6A-F8F55936D530}"/>
          </ac:spMkLst>
        </pc:spChg>
        <pc:spChg chg="add del">
          <ac:chgData name="GUILLAUME, ANTOINE" userId="f5c8bb7c-2a2d-4cc7-97ce-cd124e6284ff" providerId="ADAL" clId="{1E06F956-0AD2-41AE-A8BA-170694930C71}" dt="2022-02-01T12:40:49.641" v="774" actId="26606"/>
          <ac:spMkLst>
            <pc:docMk/>
            <pc:sldMk cId="934969316" sldId="257"/>
            <ac:spMk id="87" creationId="{FA2016CF-2F24-4AE4-8A87-D9B6A3DE31E2}"/>
          </ac:spMkLst>
        </pc:spChg>
        <pc:spChg chg="add">
          <ac:chgData name="GUILLAUME, ANTOINE" userId="f5c8bb7c-2a2d-4cc7-97ce-cd124e6284ff" providerId="ADAL" clId="{1E06F956-0AD2-41AE-A8BA-170694930C71}" dt="2022-02-01T12:40:49.641" v="774" actId="26606"/>
          <ac:spMkLst>
            <pc:docMk/>
            <pc:sldMk cId="934969316" sldId="257"/>
            <ac:spMk id="92" creationId="{32768DCD-B824-413A-B330-8D57ADB3724C}"/>
          </ac:spMkLst>
        </pc:spChg>
        <pc:graphicFrameChg chg="add del">
          <ac:chgData name="GUILLAUME, ANTOINE" userId="f5c8bb7c-2a2d-4cc7-97ce-cd124e6284ff" providerId="ADAL" clId="{1E06F956-0AD2-41AE-A8BA-170694930C71}" dt="2022-02-01T12:34:00.740" v="510" actId="26606"/>
          <ac:graphicFrameMkLst>
            <pc:docMk/>
            <pc:sldMk cId="934969316" sldId="257"/>
            <ac:graphicFrameMk id="11" creationId="{F82CC399-0F07-45B4-8050-408F915CA4DA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4:04.792" v="514" actId="26606"/>
          <ac:graphicFrameMkLst>
            <pc:docMk/>
            <pc:sldMk cId="934969316" sldId="257"/>
            <ac:graphicFrameMk id="22" creationId="{A5F02A21-61C7-45B5-A9A3-1530363F8B4E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4:17.252" v="520" actId="26606"/>
          <ac:graphicFrameMkLst>
            <pc:docMk/>
            <pc:sldMk cId="934969316" sldId="257"/>
            <ac:graphicFrameMk id="36" creationId="{C0A4396E-907B-46A3-8F89-773A8E64A13E}"/>
          </ac:graphicFrameMkLst>
        </pc:graphicFrameChg>
        <pc:graphicFrameChg chg="add del mod modGraphic">
          <ac:chgData name="GUILLAUME, ANTOINE" userId="f5c8bb7c-2a2d-4cc7-97ce-cd124e6284ff" providerId="ADAL" clId="{1E06F956-0AD2-41AE-A8BA-170694930C71}" dt="2022-02-01T12:35:29.941" v="528" actId="26606"/>
          <ac:graphicFrameMkLst>
            <pc:docMk/>
            <pc:sldMk cId="934969316" sldId="257"/>
            <ac:graphicFrameMk id="38" creationId="{2AA6E585-7726-404E-AD91-2DFEA8572FF4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9:02.616" v="725" actId="26606"/>
          <ac:graphicFrameMkLst>
            <pc:docMk/>
            <pc:sldMk cId="934969316" sldId="257"/>
            <ac:graphicFrameMk id="56" creationId="{626CEB62-3B37-4738-82FB-6B12A1807048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9:03.193" v="727" actId="26606"/>
          <ac:graphicFrameMkLst>
            <pc:docMk/>
            <pc:sldMk cId="934969316" sldId="257"/>
            <ac:graphicFrameMk id="60" creationId="{78CF6027-8F34-459F-BF72-D6BE59C82D98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2:39:10.716" v="729" actId="26606"/>
          <ac:graphicFrameMkLst>
            <pc:docMk/>
            <pc:sldMk cId="934969316" sldId="257"/>
            <ac:graphicFrameMk id="64" creationId="{626CEB62-3B37-4738-82FB-6B12A1807048}"/>
          </ac:graphicFrameMkLst>
        </pc:graphicFrameChg>
        <pc:graphicFrameChg chg="add mod modGraphic">
          <ac:chgData name="GUILLAUME, ANTOINE" userId="f5c8bb7c-2a2d-4cc7-97ce-cd124e6284ff" providerId="ADAL" clId="{1E06F956-0AD2-41AE-A8BA-170694930C71}" dt="2022-02-01T14:50:18.038" v="1968" actId="120"/>
          <ac:graphicFrameMkLst>
            <pc:docMk/>
            <pc:sldMk cId="934969316" sldId="257"/>
            <ac:graphicFrameMk id="70" creationId="{1EB53089-0A5F-4DCA-909B-604788143F16}"/>
          </ac:graphicFrameMkLst>
        </pc:graphicFrameChg>
        <pc:picChg chg="add del mod">
          <ac:chgData name="GUILLAUME, ANTOINE" userId="f5c8bb7c-2a2d-4cc7-97ce-cd124e6284ff" providerId="ADAL" clId="{1E06F956-0AD2-41AE-A8BA-170694930C71}" dt="2022-02-01T12:33:28.432" v="504" actId="478"/>
          <ac:picMkLst>
            <pc:docMk/>
            <pc:sldMk cId="934969316" sldId="257"/>
            <ac:picMk id="6" creationId="{580F63E0-3C82-4827-96AD-B8E8CB571B1E}"/>
          </ac:picMkLst>
        </pc:picChg>
        <pc:picChg chg="add del mod">
          <ac:chgData name="GUILLAUME, ANTOINE" userId="f5c8bb7c-2a2d-4cc7-97ce-cd124e6284ff" providerId="ADAL" clId="{1E06F956-0AD2-41AE-A8BA-170694930C71}" dt="2022-02-01T12:33:28.529" v="507" actId="21"/>
          <ac:picMkLst>
            <pc:docMk/>
            <pc:sldMk cId="934969316" sldId="257"/>
            <ac:picMk id="10" creationId="{EFF68562-71C8-44FD-8045-696A0920AB61}"/>
          </ac:picMkLst>
        </pc:picChg>
        <pc:picChg chg="add del">
          <ac:chgData name="GUILLAUME, ANTOINE" userId="f5c8bb7c-2a2d-4cc7-97ce-cd124e6284ff" providerId="ADAL" clId="{1E06F956-0AD2-41AE-A8BA-170694930C71}" dt="2022-02-01T12:38:58.604" v="721" actId="26606"/>
          <ac:picMkLst>
            <pc:docMk/>
            <pc:sldMk cId="934969316" sldId="257"/>
            <ac:picMk id="41" creationId="{BC12D34F-F792-44BA-9077-2962478CE364}"/>
          </ac:picMkLst>
        </pc:picChg>
        <pc:picChg chg="add del">
          <ac:chgData name="GUILLAUME, ANTOINE" userId="f5c8bb7c-2a2d-4cc7-97ce-cd124e6284ff" providerId="ADAL" clId="{1E06F956-0AD2-41AE-A8BA-170694930C71}" dt="2022-02-01T12:39:01.099" v="723" actId="26606"/>
          <ac:picMkLst>
            <pc:docMk/>
            <pc:sldMk cId="934969316" sldId="257"/>
            <ac:picMk id="52" creationId="{D33CD5EC-3EE3-4B09-B71F-CFAC31CECCEA}"/>
          </ac:picMkLst>
        </pc:picChg>
      </pc:sldChg>
      <pc:sldChg chg="addSp delSp modSp new del mod setBg">
        <pc:chgData name="GUILLAUME, ANTOINE" userId="f5c8bb7c-2a2d-4cc7-97ce-cd124e6284ff" providerId="ADAL" clId="{1E06F956-0AD2-41AE-A8BA-170694930C71}" dt="2022-02-01T12:42:09.780" v="807" actId="47"/>
        <pc:sldMkLst>
          <pc:docMk/>
          <pc:sldMk cId="82087313" sldId="258"/>
        </pc:sldMkLst>
        <pc:spChg chg="mod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2" creationId="{78DECE75-0FDB-4177-8998-089BAB7F4B41}"/>
          </ac:spMkLst>
        </pc:spChg>
        <pc:spChg chg="del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3" creationId="{ACD52FD5-C059-4598-8FC1-5BD13AD3D1C6}"/>
          </ac:spMkLst>
        </pc:spChg>
        <pc:spChg chg="add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10" creationId="{DD7EAFE6-2BB9-41FB-9CF4-588CFC708774}"/>
          </ac:spMkLst>
        </pc:spChg>
        <pc:spChg chg="add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12" creationId="{C3E06833-B59C-442F-9A6A-F8F55936D530}"/>
          </ac:spMkLst>
        </pc:spChg>
        <pc:spChg chg="add">
          <ac:chgData name="GUILLAUME, ANTOINE" userId="f5c8bb7c-2a2d-4cc7-97ce-cd124e6284ff" providerId="ADAL" clId="{1E06F956-0AD2-41AE-A8BA-170694930C71}" dt="2022-02-01T12:40:24.547" v="767" actId="26606"/>
          <ac:spMkLst>
            <pc:docMk/>
            <pc:sldMk cId="82087313" sldId="258"/>
            <ac:spMk id="14" creationId="{FA2016CF-2F24-4AE4-8A87-D9B6A3DE31E2}"/>
          </ac:spMkLst>
        </pc:spChg>
        <pc:picChg chg="add">
          <ac:chgData name="GUILLAUME, ANTOINE" userId="f5c8bb7c-2a2d-4cc7-97ce-cd124e6284ff" providerId="ADAL" clId="{1E06F956-0AD2-41AE-A8BA-170694930C71}" dt="2022-02-01T12:40:24.547" v="767" actId="26606"/>
          <ac:picMkLst>
            <pc:docMk/>
            <pc:sldMk cId="82087313" sldId="258"/>
            <ac:picMk id="7" creationId="{86E9F965-E2E4-4C8C-BDF0-5AB4AE8CC6DB}"/>
          </ac:picMkLst>
        </pc:picChg>
      </pc:sldChg>
      <pc:sldChg chg="addSp delSp modSp new mod setBg delDesignElem modNotesTx">
        <pc:chgData name="GUILLAUME, ANTOINE" userId="f5c8bb7c-2a2d-4cc7-97ce-cd124e6284ff" providerId="ADAL" clId="{1E06F956-0AD2-41AE-A8BA-170694930C71}" dt="2022-02-05T06:46:21.466" v="4502"/>
        <pc:sldMkLst>
          <pc:docMk/>
          <pc:sldMk cId="2601777729" sldId="258"/>
        </pc:sldMkLst>
        <pc:spChg chg="del mod">
          <ac:chgData name="GUILLAUME, ANTOINE" userId="f5c8bb7c-2a2d-4cc7-97ce-cd124e6284ff" providerId="ADAL" clId="{1E06F956-0AD2-41AE-A8BA-170694930C71}" dt="2022-02-01T12:44:48.315" v="904" actId="478"/>
          <ac:spMkLst>
            <pc:docMk/>
            <pc:sldMk cId="2601777729" sldId="258"/>
            <ac:spMk id="2" creationId="{4DBAE303-68E4-490D-862E-142AD572E04A}"/>
          </ac:spMkLst>
        </pc:spChg>
        <pc:spChg chg="del mod">
          <ac:chgData name="GUILLAUME, ANTOINE" userId="f5c8bb7c-2a2d-4cc7-97ce-cd124e6284ff" providerId="ADAL" clId="{1E06F956-0AD2-41AE-A8BA-170694930C71}" dt="2022-02-01T12:43:57.475" v="884" actId="26606"/>
          <ac:spMkLst>
            <pc:docMk/>
            <pc:sldMk cId="2601777729" sldId="258"/>
            <ac:spMk id="3" creationId="{C6F5919C-7BBA-48C3-8220-8578719512D0}"/>
          </ac:spMkLst>
        </pc:spChg>
        <pc:spChg chg="add del mod">
          <ac:chgData name="GUILLAUME, ANTOINE" userId="f5c8bb7c-2a2d-4cc7-97ce-cd124e6284ff" providerId="ADAL" clId="{1E06F956-0AD2-41AE-A8BA-170694930C71}" dt="2022-02-01T12:44:49.852" v="906" actId="478"/>
          <ac:spMkLst>
            <pc:docMk/>
            <pc:sldMk cId="2601777729" sldId="258"/>
            <ac:spMk id="6" creationId="{DAFC55DE-129F-45F6-82AC-8AB7CA5D4525}"/>
          </ac:spMkLst>
        </pc:spChg>
        <pc:spChg chg="add del mod">
          <ac:chgData name="GUILLAUME, ANTOINE" userId="f5c8bb7c-2a2d-4cc7-97ce-cd124e6284ff" providerId="ADAL" clId="{1E06F956-0AD2-41AE-A8BA-170694930C71}" dt="2022-02-01T14:48:22.547" v="1952" actId="478"/>
          <ac:spMkLst>
            <pc:docMk/>
            <pc:sldMk cId="2601777729" sldId="258"/>
            <ac:spMk id="8" creationId="{94E676ED-E47D-4018-8319-D67A03A15FEF}"/>
          </ac:spMkLst>
        </pc:spChg>
        <pc:spChg chg="add del">
          <ac:chgData name="GUILLAUME, ANTOINE" userId="f5c8bb7c-2a2d-4cc7-97ce-cd124e6284ff" providerId="ADAL" clId="{1E06F956-0AD2-41AE-A8BA-170694930C71}" dt="2022-02-01T12:45:08.824" v="923"/>
          <ac:spMkLst>
            <pc:docMk/>
            <pc:sldMk cId="2601777729" sldId="258"/>
            <ac:spMk id="9" creationId="{32768DCD-B824-413A-B330-8D57ADB3724C}"/>
          </ac:spMkLst>
        </pc:spChg>
        <pc:spChg chg="add del mod">
          <ac:chgData name="GUILLAUME, ANTOINE" userId="f5c8bb7c-2a2d-4cc7-97ce-cd124e6284ff" providerId="ADAL" clId="{1E06F956-0AD2-41AE-A8BA-170694930C71}" dt="2022-02-01T12:44:59.802" v="920" actId="478"/>
          <ac:spMkLst>
            <pc:docMk/>
            <pc:sldMk cId="2601777729" sldId="258"/>
            <ac:spMk id="10" creationId="{093CBEFD-BEAA-4706-A72E-0817B0CE6087}"/>
          </ac:spMkLst>
        </pc:spChg>
        <pc:spChg chg="add del mod">
          <ac:chgData name="GUILLAUME, ANTOINE" userId="f5c8bb7c-2a2d-4cc7-97ce-cd124e6284ff" providerId="ADAL" clId="{1E06F956-0AD2-41AE-A8BA-170694930C71}" dt="2022-02-01T12:45:08.824" v="923"/>
          <ac:spMkLst>
            <pc:docMk/>
            <pc:sldMk cId="2601777729" sldId="258"/>
            <ac:spMk id="11" creationId="{96802C5E-3890-45C3-BF65-C0FFC734B624}"/>
          </ac:spMkLst>
        </pc:spChg>
        <pc:spChg chg="add del mod">
          <ac:chgData name="GUILLAUME, ANTOINE" userId="f5c8bb7c-2a2d-4cc7-97ce-cd124e6284ff" providerId="ADAL" clId="{1E06F956-0AD2-41AE-A8BA-170694930C71}" dt="2022-02-01T12:45:08.824" v="923"/>
          <ac:spMkLst>
            <pc:docMk/>
            <pc:sldMk cId="2601777729" sldId="258"/>
            <ac:spMk id="12" creationId="{727FA545-32E7-49A7-80B3-5F7640ABD7D7}"/>
          </ac:spMkLst>
        </pc:spChg>
        <pc:spChg chg="add del mod">
          <ac:chgData name="GUILLAUME, ANTOINE" userId="f5c8bb7c-2a2d-4cc7-97ce-cd124e6284ff" providerId="ADAL" clId="{1E06F956-0AD2-41AE-A8BA-170694930C71}" dt="2022-02-01T12:45:08.824" v="923"/>
          <ac:spMkLst>
            <pc:docMk/>
            <pc:sldMk cId="2601777729" sldId="258"/>
            <ac:spMk id="13" creationId="{8BC4D172-B90A-4104-83AB-BCBA03B38E15}"/>
          </ac:spMkLst>
        </pc:spChg>
        <pc:spChg chg="add mod">
          <ac:chgData name="GUILLAUME, ANTOINE" userId="f5c8bb7c-2a2d-4cc7-97ce-cd124e6284ff" providerId="ADAL" clId="{1E06F956-0AD2-41AE-A8BA-170694930C71}" dt="2022-02-01T15:31:29.004" v="3485" actId="1076"/>
          <ac:spMkLst>
            <pc:docMk/>
            <pc:sldMk cId="2601777729" sldId="258"/>
            <ac:spMk id="14" creationId="{9C23F091-FB84-418E-A2D8-677C0ACC531F}"/>
          </ac:spMkLst>
        </pc:spChg>
        <pc:spChg chg="add del mod">
          <ac:chgData name="GUILLAUME, ANTOINE" userId="f5c8bb7c-2a2d-4cc7-97ce-cd124e6284ff" providerId="ADAL" clId="{1E06F956-0AD2-41AE-A8BA-170694930C71}" dt="2022-02-01T12:46:15.891" v="1086" actId="478"/>
          <ac:spMkLst>
            <pc:docMk/>
            <pc:sldMk cId="2601777729" sldId="258"/>
            <ac:spMk id="15" creationId="{4E1EC455-8D68-4EAE-A155-3747AC731475}"/>
          </ac:spMkLst>
        </pc:spChg>
        <pc:spChg chg="add del mod">
          <ac:chgData name="GUILLAUME, ANTOINE" userId="f5c8bb7c-2a2d-4cc7-97ce-cd124e6284ff" providerId="ADAL" clId="{1E06F956-0AD2-41AE-A8BA-170694930C71}" dt="2022-02-01T15:31:24.526" v="3477" actId="1035"/>
          <ac:spMkLst>
            <pc:docMk/>
            <pc:sldMk cId="2601777729" sldId="258"/>
            <ac:spMk id="16" creationId="{EFB8F5DB-426B-404D-B826-E5FCB1848042}"/>
          </ac:spMkLst>
        </pc:spChg>
        <pc:spChg chg="add del">
          <ac:chgData name="GUILLAUME, ANTOINE" userId="f5c8bb7c-2a2d-4cc7-97ce-cd124e6284ff" providerId="ADAL" clId="{1E06F956-0AD2-41AE-A8BA-170694930C71}" dt="2022-02-01T14:35:43.259" v="1609" actId="478"/>
          <ac:spMkLst>
            <pc:docMk/>
            <pc:sldMk cId="2601777729" sldId="258"/>
            <ac:spMk id="18" creationId="{24FC8AA1-1C11-41F0-81C1-B4313772755B}"/>
          </ac:spMkLst>
        </pc:spChg>
        <pc:spChg chg="add del">
          <ac:chgData name="GUILLAUME, ANTOINE" userId="f5c8bb7c-2a2d-4cc7-97ce-cd124e6284ff" providerId="ADAL" clId="{1E06F956-0AD2-41AE-A8BA-170694930C71}" dt="2022-02-01T14:35:57.541" v="1611" actId="478"/>
          <ac:spMkLst>
            <pc:docMk/>
            <pc:sldMk cId="2601777729" sldId="258"/>
            <ac:spMk id="19" creationId="{DCAF6C50-310D-464F-8EA4-3D40506E0969}"/>
          </ac:spMkLst>
        </pc:spChg>
        <pc:spChg chg="add mod">
          <ac:chgData name="GUILLAUME, ANTOINE" userId="f5c8bb7c-2a2d-4cc7-97ce-cd124e6284ff" providerId="ADAL" clId="{1E06F956-0AD2-41AE-A8BA-170694930C71}" dt="2022-02-01T14:36:36.546" v="1616" actId="13822"/>
          <ac:spMkLst>
            <pc:docMk/>
            <pc:sldMk cId="2601777729" sldId="258"/>
            <ac:spMk id="21" creationId="{7E4844B5-A0A0-4E90-911D-8022C352A38E}"/>
          </ac:spMkLst>
        </pc:spChg>
        <pc:spChg chg="add mod">
          <ac:chgData name="GUILLAUME, ANTOINE" userId="f5c8bb7c-2a2d-4cc7-97ce-cd124e6284ff" providerId="ADAL" clId="{1E06F956-0AD2-41AE-A8BA-170694930C71}" dt="2022-02-01T14:36:36.546" v="1616" actId="13822"/>
          <ac:spMkLst>
            <pc:docMk/>
            <pc:sldMk cId="2601777729" sldId="258"/>
            <ac:spMk id="22" creationId="{362A6C77-248E-48AD-B527-58792BCBCE0E}"/>
          </ac:spMkLst>
        </pc:spChg>
        <pc:spChg chg="add del mod">
          <ac:chgData name="GUILLAUME, ANTOINE" userId="f5c8bb7c-2a2d-4cc7-97ce-cd124e6284ff" providerId="ADAL" clId="{1E06F956-0AD2-41AE-A8BA-170694930C71}" dt="2022-02-01T14:36:44.541" v="1618" actId="478"/>
          <ac:spMkLst>
            <pc:docMk/>
            <pc:sldMk cId="2601777729" sldId="258"/>
            <ac:spMk id="23" creationId="{B26CEA33-FF57-4ECF-88B4-CEA9E3013299}"/>
          </ac:spMkLst>
        </pc:spChg>
        <pc:spChg chg="add del mod">
          <ac:chgData name="GUILLAUME, ANTOINE" userId="f5c8bb7c-2a2d-4cc7-97ce-cd124e6284ff" providerId="ADAL" clId="{1E06F956-0AD2-41AE-A8BA-170694930C71}" dt="2022-02-01T14:47:23.764" v="1947" actId="14100"/>
          <ac:spMkLst>
            <pc:docMk/>
            <pc:sldMk cId="2601777729" sldId="258"/>
            <ac:spMk id="24" creationId="{24DCE573-2F14-4486-9DB2-EF1DDEC55BBF}"/>
          </ac:spMkLst>
        </pc:spChg>
        <pc:spChg chg="add mod">
          <ac:chgData name="GUILLAUME, ANTOINE" userId="f5c8bb7c-2a2d-4cc7-97ce-cd124e6284ff" providerId="ADAL" clId="{1E06F956-0AD2-41AE-A8BA-170694930C71}" dt="2022-02-01T14:46:34.774" v="1940" actId="1037"/>
          <ac:spMkLst>
            <pc:docMk/>
            <pc:sldMk cId="2601777729" sldId="258"/>
            <ac:spMk id="25" creationId="{3F518200-DB4A-42A4-903A-79D9343F4979}"/>
          </ac:spMkLst>
        </pc:spChg>
        <pc:spChg chg="add mod">
          <ac:chgData name="GUILLAUME, ANTOINE" userId="f5c8bb7c-2a2d-4cc7-97ce-cd124e6284ff" providerId="ADAL" clId="{1E06F956-0AD2-41AE-A8BA-170694930C71}" dt="2022-02-01T14:47:22.108" v="1946" actId="1076"/>
          <ac:spMkLst>
            <pc:docMk/>
            <pc:sldMk cId="2601777729" sldId="258"/>
            <ac:spMk id="26" creationId="{DCDB4CCA-9CC4-4E3A-9151-E63F1E16CC85}"/>
          </ac:spMkLst>
        </pc:spChg>
        <pc:spChg chg="add mod">
          <ac:chgData name="GUILLAUME, ANTOINE" userId="f5c8bb7c-2a2d-4cc7-97ce-cd124e6284ff" providerId="ADAL" clId="{1E06F956-0AD2-41AE-A8BA-170694930C71}" dt="2022-02-01T15:32:43.273" v="3490" actId="113"/>
          <ac:spMkLst>
            <pc:docMk/>
            <pc:sldMk cId="2601777729" sldId="258"/>
            <ac:spMk id="35" creationId="{62B957C2-9FC6-46FF-AB0D-1A1B926E5944}"/>
          </ac:spMkLst>
        </pc:spChg>
        <pc:spChg chg="add del mod">
          <ac:chgData name="GUILLAUME, ANTOINE" userId="f5c8bb7c-2a2d-4cc7-97ce-cd124e6284ff" providerId="ADAL" clId="{1E06F956-0AD2-41AE-A8BA-170694930C71}" dt="2022-02-01T14:46:20.603" v="1912" actId="478"/>
          <ac:spMkLst>
            <pc:docMk/>
            <pc:sldMk cId="2601777729" sldId="258"/>
            <ac:spMk id="39" creationId="{A05220F5-E893-4816-BECB-FC4EEBFA29EC}"/>
          </ac:spMkLst>
        </pc:spChg>
        <pc:spChg chg="add del mod">
          <ac:chgData name="GUILLAUME, ANTOINE" userId="f5c8bb7c-2a2d-4cc7-97ce-cd124e6284ff" providerId="ADAL" clId="{1E06F956-0AD2-41AE-A8BA-170694930C71}" dt="2022-02-01T14:48:14.572" v="1949" actId="478"/>
          <ac:spMkLst>
            <pc:docMk/>
            <pc:sldMk cId="2601777729" sldId="258"/>
            <ac:spMk id="40" creationId="{F898C6AD-2AC6-449B-88DF-88A81243C624}"/>
          </ac:spMkLst>
        </pc:spChg>
        <pc:spChg chg="add mod">
          <ac:chgData name="GUILLAUME, ANTOINE" userId="f5c8bb7c-2a2d-4cc7-97ce-cd124e6284ff" providerId="ADAL" clId="{1E06F956-0AD2-41AE-A8BA-170694930C71}" dt="2022-02-01T14:48:27.212" v="1953" actId="164"/>
          <ac:spMkLst>
            <pc:docMk/>
            <pc:sldMk cId="2601777729" sldId="258"/>
            <ac:spMk id="41" creationId="{822C8F76-2FD0-4A12-B1D5-B11DCD062525}"/>
          </ac:spMkLst>
        </pc:spChg>
        <pc:spChg chg="add mod">
          <ac:chgData name="GUILLAUME, ANTOINE" userId="f5c8bb7c-2a2d-4cc7-97ce-cd124e6284ff" providerId="ADAL" clId="{1E06F956-0AD2-41AE-A8BA-170694930C71}" dt="2022-02-01T14:48:27.212" v="1953" actId="164"/>
          <ac:spMkLst>
            <pc:docMk/>
            <pc:sldMk cId="2601777729" sldId="258"/>
            <ac:spMk id="42" creationId="{4E921BB7-BA2D-4468-ACE6-840A5B6F71F6}"/>
          </ac:spMkLst>
        </pc:spChg>
        <pc:spChg chg="add mod">
          <ac:chgData name="GUILLAUME, ANTOINE" userId="f5c8bb7c-2a2d-4cc7-97ce-cd124e6284ff" providerId="ADAL" clId="{1E06F956-0AD2-41AE-A8BA-170694930C71}" dt="2022-02-01T14:48:18.619" v="1950"/>
          <ac:spMkLst>
            <pc:docMk/>
            <pc:sldMk cId="2601777729" sldId="258"/>
            <ac:spMk id="44" creationId="{4970D730-4E0C-407C-96AD-74CB629BC69F}"/>
          </ac:spMkLst>
        </pc:spChg>
        <pc:spChg chg="add mod">
          <ac:chgData name="GUILLAUME, ANTOINE" userId="f5c8bb7c-2a2d-4cc7-97ce-cd124e6284ff" providerId="ADAL" clId="{1E06F956-0AD2-41AE-A8BA-170694930C71}" dt="2022-02-01T14:50:06.111" v="1966" actId="122"/>
          <ac:spMkLst>
            <pc:docMk/>
            <pc:sldMk cId="2601777729" sldId="258"/>
            <ac:spMk id="45" creationId="{FDEF3B34-357F-4DE8-B951-00D369A8DC57}"/>
          </ac:spMkLst>
        </pc:spChg>
        <pc:grpChg chg="add del mod">
          <ac:chgData name="GUILLAUME, ANTOINE" userId="f5c8bb7c-2a2d-4cc7-97ce-cd124e6284ff" providerId="ADAL" clId="{1E06F956-0AD2-41AE-A8BA-170694930C71}" dt="2022-02-01T14:36:46.429" v="1619" actId="478"/>
          <ac:grpSpMkLst>
            <pc:docMk/>
            <pc:sldMk cId="2601777729" sldId="258"/>
            <ac:grpSpMk id="20" creationId="{F4AEC5D0-4ED4-49F0-8675-7FDA9B241F81}"/>
          </ac:grpSpMkLst>
        </pc:grpChg>
        <pc:grpChg chg="add mod">
          <ac:chgData name="GUILLAUME, ANTOINE" userId="f5c8bb7c-2a2d-4cc7-97ce-cd124e6284ff" providerId="ADAL" clId="{1E06F956-0AD2-41AE-A8BA-170694930C71}" dt="2022-02-01T14:48:27.212" v="1953" actId="164"/>
          <ac:grpSpMkLst>
            <pc:docMk/>
            <pc:sldMk cId="2601777729" sldId="258"/>
            <ac:grpSpMk id="43" creationId="{64A04737-3E7C-48BE-91BF-654ABF3E80DB}"/>
          </ac:grpSpMkLst>
        </pc:grpChg>
        <pc:grpChg chg="add mod">
          <ac:chgData name="GUILLAUME, ANTOINE" userId="f5c8bb7c-2a2d-4cc7-97ce-cd124e6284ff" providerId="ADAL" clId="{1E06F956-0AD2-41AE-A8BA-170694930C71}" dt="2022-02-01T14:50:02.917" v="1965" actId="14100"/>
          <ac:grpSpMkLst>
            <pc:docMk/>
            <pc:sldMk cId="2601777729" sldId="258"/>
            <ac:grpSpMk id="1025" creationId="{3CC0B75C-683D-421F-9A91-E8980B17A485}"/>
          </ac:grpSpMkLst>
        </pc:grpChg>
        <pc:graphicFrameChg chg="add del">
          <ac:chgData name="GUILLAUME, ANTOINE" userId="f5c8bb7c-2a2d-4cc7-97ce-cd124e6284ff" providerId="ADAL" clId="{1E06F956-0AD2-41AE-A8BA-170694930C71}" dt="2022-02-01T12:44:56.458" v="919" actId="478"/>
          <ac:graphicFrameMkLst>
            <pc:docMk/>
            <pc:sldMk cId="2601777729" sldId="258"/>
            <ac:graphicFrameMk id="5" creationId="{AFF941F5-35CD-485E-B33A-BD402FB674A6}"/>
          </ac:graphicFrameMkLst>
        </pc:graphicFrameChg>
        <pc:graphicFrameChg chg="add del mod">
          <ac:chgData name="GUILLAUME, ANTOINE" userId="f5c8bb7c-2a2d-4cc7-97ce-cd124e6284ff" providerId="ADAL" clId="{1E06F956-0AD2-41AE-A8BA-170694930C71}" dt="2022-02-01T14:34:37.381" v="1573" actId="478"/>
          <ac:graphicFrameMkLst>
            <pc:docMk/>
            <pc:sldMk cId="2601777729" sldId="258"/>
            <ac:graphicFrameMk id="17" creationId="{516B87CD-1A03-44F4-B989-0B2B34EB2800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4:45:55.580" v="1898" actId="26606"/>
          <ac:graphicFrameMkLst>
            <pc:docMk/>
            <pc:sldMk cId="2601777729" sldId="258"/>
            <ac:graphicFrameMk id="1030" creationId="{3EF3411F-3407-4F5C-BA31-ED345BE82EA0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4:45:59.463" v="1900" actId="26606"/>
          <ac:graphicFrameMkLst>
            <pc:docMk/>
            <pc:sldMk cId="2601777729" sldId="258"/>
            <ac:graphicFrameMk id="1031" creationId="{3EF3411F-3407-4F5C-BA31-ED345BE82EA0}"/>
          </ac:graphicFrameMkLst>
        </pc:graphicFrameChg>
        <pc:graphicFrameChg chg="add del">
          <ac:chgData name="GUILLAUME, ANTOINE" userId="f5c8bb7c-2a2d-4cc7-97ce-cd124e6284ff" providerId="ADAL" clId="{1E06F956-0AD2-41AE-A8BA-170694930C71}" dt="2022-02-01T14:46:02.728" v="1902" actId="26606"/>
          <ac:graphicFrameMkLst>
            <pc:docMk/>
            <pc:sldMk cId="2601777729" sldId="258"/>
            <ac:graphicFrameMk id="1032" creationId="{3EF3411F-3407-4F5C-BA31-ED345BE82EA0}"/>
          </ac:graphicFrameMkLst>
        </pc:graphicFrameChg>
        <pc:picChg chg="add del mod">
          <ac:chgData name="GUILLAUME, ANTOINE" userId="f5c8bb7c-2a2d-4cc7-97ce-cd124e6284ff" providerId="ADAL" clId="{1E06F956-0AD2-41AE-A8BA-170694930C71}" dt="2022-02-01T14:44:24.349" v="1815" actId="478"/>
          <ac:picMkLst>
            <pc:docMk/>
            <pc:sldMk cId="2601777729" sldId="258"/>
            <ac:picMk id="28" creationId="{BEF37B3C-A199-4764-9CFA-00373687012B}"/>
          </ac:picMkLst>
        </pc:picChg>
        <pc:picChg chg="add del mod ord">
          <ac:chgData name="GUILLAUME, ANTOINE" userId="f5c8bb7c-2a2d-4cc7-97ce-cd124e6284ff" providerId="ADAL" clId="{1E06F956-0AD2-41AE-A8BA-170694930C71}" dt="2022-02-01T14:44:11.387" v="1810" actId="478"/>
          <ac:picMkLst>
            <pc:docMk/>
            <pc:sldMk cId="2601777729" sldId="258"/>
            <ac:picMk id="30" creationId="{46130991-EF04-4FA1-B6BF-256C3ECF01FA}"/>
          </ac:picMkLst>
        </pc:picChg>
        <pc:picChg chg="add mod">
          <ac:chgData name="GUILLAUME, ANTOINE" userId="f5c8bb7c-2a2d-4cc7-97ce-cd124e6284ff" providerId="ADAL" clId="{1E06F956-0AD2-41AE-A8BA-170694930C71}" dt="2022-02-01T14:46:28.288" v="1923" actId="1038"/>
          <ac:picMkLst>
            <pc:docMk/>
            <pc:sldMk cId="2601777729" sldId="258"/>
            <ac:picMk id="1024" creationId="{E18EC150-53CA-4F18-8BA1-FAA5DCB005B9}"/>
          </ac:picMkLst>
        </pc:picChg>
        <pc:picChg chg="add mod">
          <ac:chgData name="GUILLAUME, ANTOINE" userId="f5c8bb7c-2a2d-4cc7-97ce-cd124e6284ff" providerId="ADAL" clId="{1E06F956-0AD2-41AE-A8BA-170694930C71}" dt="2022-02-01T14:38:41.350" v="1752" actId="166"/>
          <ac:picMkLst>
            <pc:docMk/>
            <pc:sldMk cId="2601777729" sldId="258"/>
            <ac:picMk id="1026" creationId="{C297FD2C-983E-46F7-AB87-2E03CD045E33}"/>
          </ac:picMkLst>
        </pc:picChg>
        <pc:picChg chg="add mod">
          <ac:chgData name="GUILLAUME, ANTOINE" userId="f5c8bb7c-2a2d-4cc7-97ce-cd124e6284ff" providerId="ADAL" clId="{1E06F956-0AD2-41AE-A8BA-170694930C71}" dt="2022-02-01T14:38:39.100" v="1751" actId="166"/>
          <ac:picMkLst>
            <pc:docMk/>
            <pc:sldMk cId="2601777729" sldId="258"/>
            <ac:picMk id="1028" creationId="{D55757FA-3DD3-45D0-8CB2-B29F985279AF}"/>
          </ac:picMkLst>
        </pc:picChg>
      </pc:sldChg>
      <pc:sldChg chg="addSp delSp modSp add mod setBg delDesignElem modNotesTx">
        <pc:chgData name="GUILLAUME, ANTOINE" userId="f5c8bb7c-2a2d-4cc7-97ce-cd124e6284ff" providerId="ADAL" clId="{1E06F956-0AD2-41AE-A8BA-170694930C71}" dt="2022-02-10T08:18:48.866" v="10833" actId="20577"/>
        <pc:sldMkLst>
          <pc:docMk/>
          <pc:sldMk cId="1136457426" sldId="259"/>
        </pc:sldMkLst>
        <pc:spChg chg="add del">
          <ac:chgData name="GUILLAUME, ANTOINE" userId="f5c8bb7c-2a2d-4cc7-97ce-cd124e6284ff" providerId="ADAL" clId="{1E06F956-0AD2-41AE-A8BA-170694930C71}" dt="2022-02-01T15:13:23.789" v="3275"/>
          <ac:spMkLst>
            <pc:docMk/>
            <pc:sldMk cId="1136457426" sldId="259"/>
            <ac:spMk id="2" creationId="{ABE427D1-0FBA-4EB5-B5D3-021DFD852BE7}"/>
          </ac:spMkLst>
        </pc:spChg>
        <pc:spChg chg="add del">
          <ac:chgData name="GUILLAUME, ANTOINE" userId="f5c8bb7c-2a2d-4cc7-97ce-cd124e6284ff" providerId="ADAL" clId="{1E06F956-0AD2-41AE-A8BA-170694930C71}" dt="2022-02-01T15:18:36.719" v="3292" actId="478"/>
          <ac:spMkLst>
            <pc:docMk/>
            <pc:sldMk cId="1136457426" sldId="259"/>
            <ac:spMk id="5" creationId="{E691B56A-E905-45A3-BF72-C10A18B80EAF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7" creationId="{6109CD20-76BC-41B5-B707-AEC4AA5D998E}"/>
          </ac:spMkLst>
        </pc:spChg>
        <pc:spChg chg="del">
          <ac:chgData name="GUILLAUME, ANTOINE" userId="f5c8bb7c-2a2d-4cc7-97ce-cd124e6284ff" providerId="ADAL" clId="{1E06F956-0AD2-41AE-A8BA-170694930C71}" dt="2022-02-01T14:50:35.485" v="1973"/>
          <ac:spMkLst>
            <pc:docMk/>
            <pc:sldMk cId="1136457426" sldId="259"/>
            <ac:spMk id="9" creationId="{32768DCD-B824-413A-B330-8D57ADB3724C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10" creationId="{C5AEEBA0-E551-4186-97E7-AA1617C2127E}"/>
          </ac:spMkLst>
        </pc:spChg>
        <pc:spChg chg="add mod">
          <ac:chgData name="GUILLAUME, ANTOINE" userId="f5c8bb7c-2a2d-4cc7-97ce-cd124e6284ff" providerId="ADAL" clId="{1E06F956-0AD2-41AE-A8BA-170694930C71}" dt="2022-02-01T15:18:53.832" v="3298" actId="164"/>
          <ac:spMkLst>
            <pc:docMk/>
            <pc:sldMk cId="1136457426" sldId="259"/>
            <ac:spMk id="12" creationId="{0524FF13-C2C4-4D5C-A209-6A213D00C6E8}"/>
          </ac:spMkLst>
        </pc:spChg>
        <pc:spChg chg="del mod">
          <ac:chgData name="GUILLAUME, ANTOINE" userId="f5c8bb7c-2a2d-4cc7-97ce-cd124e6284ff" providerId="ADAL" clId="{1E06F956-0AD2-41AE-A8BA-170694930C71}" dt="2022-02-01T14:52:08.850" v="2012" actId="478"/>
          <ac:spMkLst>
            <pc:docMk/>
            <pc:sldMk cId="1136457426" sldId="259"/>
            <ac:spMk id="14" creationId="{9C23F091-FB84-418E-A2D8-677C0ACC531F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15" creationId="{D9DEE446-893C-4CD1-B2D6-5E6C80862507}"/>
          </ac:spMkLst>
        </pc:spChg>
        <pc:spChg chg="mod">
          <ac:chgData name="GUILLAUME, ANTOINE" userId="f5c8bb7c-2a2d-4cc7-97ce-cd124e6284ff" providerId="ADAL" clId="{1E06F956-0AD2-41AE-A8BA-170694930C71}" dt="2022-02-10T08:12:53.842" v="10530" actId="20577"/>
          <ac:spMkLst>
            <pc:docMk/>
            <pc:sldMk cId="1136457426" sldId="259"/>
            <ac:spMk id="16" creationId="{EFB8F5DB-426B-404D-B826-E5FCB1848042}"/>
          </ac:spMkLst>
        </pc:spChg>
        <pc:spChg chg="add mod">
          <ac:chgData name="GUILLAUME, ANTOINE" userId="f5c8bb7c-2a2d-4cc7-97ce-cd124e6284ff" providerId="ADAL" clId="{1E06F956-0AD2-41AE-A8BA-170694930C71}" dt="2022-02-01T14:51:15.234" v="1997"/>
          <ac:spMkLst>
            <pc:docMk/>
            <pc:sldMk cId="1136457426" sldId="259"/>
            <ac:spMk id="18" creationId="{9C2EC64A-8961-422D-8D5F-30F1BCF33C5F}"/>
          </ac:spMkLst>
        </pc:spChg>
        <pc:spChg chg="add del mod">
          <ac:chgData name="GUILLAUME, ANTOINE" userId="f5c8bb7c-2a2d-4cc7-97ce-cd124e6284ff" providerId="ADAL" clId="{1E06F956-0AD2-41AE-A8BA-170694930C71}" dt="2022-02-01T14:51:20.261" v="2002" actId="478"/>
          <ac:spMkLst>
            <pc:docMk/>
            <pc:sldMk cId="1136457426" sldId="259"/>
            <ac:spMk id="19" creationId="{17D204CA-33B4-48A3-8C7A-0E2F3A9B8B3B}"/>
          </ac:spMkLst>
        </pc:spChg>
        <pc:spChg chg="add del mod">
          <ac:chgData name="GUILLAUME, ANTOINE" userId="f5c8bb7c-2a2d-4cc7-97ce-cd124e6284ff" providerId="ADAL" clId="{1E06F956-0AD2-41AE-A8BA-170694930C71}" dt="2022-02-01T14:51:19.819" v="2001" actId="478"/>
          <ac:spMkLst>
            <pc:docMk/>
            <pc:sldMk cId="1136457426" sldId="259"/>
            <ac:spMk id="20" creationId="{B483A1E5-C6D7-4324-8649-FE634C9DFCE4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20" creationId="{F813DE4A-6B15-4287-8627-FA8E60C79489}"/>
          </ac:spMkLst>
        </pc:spChg>
        <pc:spChg chg="add mod">
          <ac:chgData name="GUILLAUME, ANTOINE" userId="f5c8bb7c-2a2d-4cc7-97ce-cd124e6284ff" providerId="ADAL" clId="{1E06F956-0AD2-41AE-A8BA-170694930C71}" dt="2022-02-01T14:51:40.314" v="2007" actId="1076"/>
          <ac:spMkLst>
            <pc:docMk/>
            <pc:sldMk cId="1136457426" sldId="259"/>
            <ac:spMk id="21" creationId="{0515BCC3-D90C-4A68-B84C-0173C17ADE78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22" creationId="{7EE40EA6-0FA4-4B0D-9D3C-9D95E7AF4504}"/>
          </ac:spMkLst>
        </pc:spChg>
        <pc:spChg chg="del">
          <ac:chgData name="GUILLAUME, ANTOINE" userId="f5c8bb7c-2a2d-4cc7-97ce-cd124e6284ff" providerId="ADAL" clId="{1E06F956-0AD2-41AE-A8BA-170694930C71}" dt="2022-02-01T14:52:11.625" v="2013" actId="478"/>
          <ac:spMkLst>
            <pc:docMk/>
            <pc:sldMk cId="1136457426" sldId="259"/>
            <ac:spMk id="24" creationId="{24DCE573-2F14-4486-9DB2-EF1DDEC55BBF}"/>
          </ac:spMkLst>
        </pc:spChg>
        <pc:spChg chg="add mod">
          <ac:chgData name="GUILLAUME, ANTOINE" userId="f5c8bb7c-2a2d-4cc7-97ce-cd124e6284ff" providerId="ADAL" clId="{1E06F956-0AD2-41AE-A8BA-170694930C71}" dt="2022-02-01T15:23:25.905" v="3360" actId="164"/>
          <ac:spMkLst>
            <pc:docMk/>
            <pc:sldMk cId="1136457426" sldId="259"/>
            <ac:spMk id="24" creationId="{4E7A6406-130F-41F6-9B5F-5025B2456ADC}"/>
          </ac:spMkLst>
        </pc:spChg>
        <pc:spChg chg="del">
          <ac:chgData name="GUILLAUME, ANTOINE" userId="f5c8bb7c-2a2d-4cc7-97ce-cd124e6284ff" providerId="ADAL" clId="{1E06F956-0AD2-41AE-A8BA-170694930C71}" dt="2022-02-01T14:52:11.625" v="2013" actId="478"/>
          <ac:spMkLst>
            <pc:docMk/>
            <pc:sldMk cId="1136457426" sldId="259"/>
            <ac:spMk id="25" creationId="{3F518200-DB4A-42A4-903A-79D9343F4979}"/>
          </ac:spMkLst>
        </pc:spChg>
        <pc:spChg chg="del">
          <ac:chgData name="GUILLAUME, ANTOINE" userId="f5c8bb7c-2a2d-4cc7-97ce-cd124e6284ff" providerId="ADAL" clId="{1E06F956-0AD2-41AE-A8BA-170694930C71}" dt="2022-02-01T14:52:11.625" v="2013" actId="478"/>
          <ac:spMkLst>
            <pc:docMk/>
            <pc:sldMk cId="1136457426" sldId="259"/>
            <ac:spMk id="26" creationId="{DCDB4CCA-9CC4-4E3A-9151-E63F1E16CC85}"/>
          </ac:spMkLst>
        </pc:spChg>
        <pc:spChg chg="del">
          <ac:chgData name="GUILLAUME, ANTOINE" userId="f5c8bb7c-2a2d-4cc7-97ce-cd124e6284ff" providerId="ADAL" clId="{1E06F956-0AD2-41AE-A8BA-170694930C71}" dt="2022-02-01T14:51:54.012" v="2010" actId="478"/>
          <ac:spMkLst>
            <pc:docMk/>
            <pc:sldMk cId="1136457426" sldId="259"/>
            <ac:spMk id="35" creationId="{62B957C2-9FC6-46FF-AB0D-1A1B926E5944}"/>
          </ac:spMkLst>
        </pc:spChg>
        <pc:spChg chg="mod topLvl">
          <ac:chgData name="GUILLAUME, ANTOINE" userId="f5c8bb7c-2a2d-4cc7-97ce-cd124e6284ff" providerId="ADAL" clId="{1E06F956-0AD2-41AE-A8BA-170694930C71}" dt="2022-02-01T14:51:27.131" v="2003" actId="165"/>
          <ac:spMkLst>
            <pc:docMk/>
            <pc:sldMk cId="1136457426" sldId="259"/>
            <ac:spMk id="41" creationId="{822C8F76-2FD0-4A12-B1D5-B11DCD062525}"/>
          </ac:spMkLst>
        </pc:spChg>
        <pc:spChg chg="del mod topLvl">
          <ac:chgData name="GUILLAUME, ANTOINE" userId="f5c8bb7c-2a2d-4cc7-97ce-cd124e6284ff" providerId="ADAL" clId="{1E06F956-0AD2-41AE-A8BA-170694930C71}" dt="2022-02-01T14:51:31.909" v="2005" actId="478"/>
          <ac:spMkLst>
            <pc:docMk/>
            <pc:sldMk cId="1136457426" sldId="259"/>
            <ac:spMk id="42" creationId="{4E921BB7-BA2D-4468-ACE6-840A5B6F71F6}"/>
          </ac:spMkLst>
        </pc:spChg>
        <pc:spChg chg="mod">
          <ac:chgData name="GUILLAUME, ANTOINE" userId="f5c8bb7c-2a2d-4cc7-97ce-cd124e6284ff" providerId="ADAL" clId="{1E06F956-0AD2-41AE-A8BA-170694930C71}" dt="2022-02-01T14:51:27.131" v="2003" actId="165"/>
          <ac:spMkLst>
            <pc:docMk/>
            <pc:sldMk cId="1136457426" sldId="259"/>
            <ac:spMk id="44" creationId="{4970D730-4E0C-407C-96AD-74CB629BC69F}"/>
          </ac:spMkLst>
        </pc:spChg>
        <pc:spChg chg="mod">
          <ac:chgData name="GUILLAUME, ANTOINE" userId="f5c8bb7c-2a2d-4cc7-97ce-cd124e6284ff" providerId="ADAL" clId="{1E06F956-0AD2-41AE-A8BA-170694930C71}" dt="2022-02-01T14:51:27.131" v="2003" actId="165"/>
          <ac:spMkLst>
            <pc:docMk/>
            <pc:sldMk cId="1136457426" sldId="259"/>
            <ac:spMk id="45" creationId="{FDEF3B34-357F-4DE8-B951-00D369A8DC57}"/>
          </ac:spMkLst>
        </pc:spChg>
        <pc:grpChg chg="add mod">
          <ac:chgData name="GUILLAUME, ANTOINE" userId="f5c8bb7c-2a2d-4cc7-97ce-cd124e6284ff" providerId="ADAL" clId="{1E06F956-0AD2-41AE-A8BA-170694930C71}" dt="2022-02-01T15:23:25.905" v="3360" actId="164"/>
          <ac:grpSpMkLst>
            <pc:docMk/>
            <pc:sldMk cId="1136457426" sldId="259"/>
            <ac:grpSpMk id="6" creationId="{A2CED640-39A1-478F-9913-6728458CE358}"/>
          </ac:grpSpMkLst>
        </pc:grpChg>
        <pc:grpChg chg="add mod">
          <ac:chgData name="GUILLAUME, ANTOINE" userId="f5c8bb7c-2a2d-4cc7-97ce-cd124e6284ff" providerId="ADAL" clId="{1E06F956-0AD2-41AE-A8BA-170694930C71}" dt="2022-02-01T15:23:35.304" v="3365" actId="1038"/>
          <ac:grpSpMkLst>
            <pc:docMk/>
            <pc:sldMk cId="1136457426" sldId="259"/>
            <ac:grpSpMk id="13" creationId="{5AA07954-8BBA-4610-8008-24B556824C06}"/>
          </ac:grpSpMkLst>
        </pc:grpChg>
        <pc:grpChg chg="mod topLvl">
          <ac:chgData name="GUILLAUME, ANTOINE" userId="f5c8bb7c-2a2d-4cc7-97ce-cd124e6284ff" providerId="ADAL" clId="{1E06F956-0AD2-41AE-A8BA-170694930C71}" dt="2022-02-01T14:51:27.131" v="2003" actId="165"/>
          <ac:grpSpMkLst>
            <pc:docMk/>
            <pc:sldMk cId="1136457426" sldId="259"/>
            <ac:grpSpMk id="43" creationId="{64A04737-3E7C-48BE-91BF-654ABF3E80DB}"/>
          </ac:grpSpMkLst>
        </pc:grpChg>
        <pc:grpChg chg="del">
          <ac:chgData name="GUILLAUME, ANTOINE" userId="f5c8bb7c-2a2d-4cc7-97ce-cd124e6284ff" providerId="ADAL" clId="{1E06F956-0AD2-41AE-A8BA-170694930C71}" dt="2022-02-01T14:51:27.131" v="2003" actId="165"/>
          <ac:grpSpMkLst>
            <pc:docMk/>
            <pc:sldMk cId="1136457426" sldId="259"/>
            <ac:grpSpMk id="1025" creationId="{3CC0B75C-683D-421F-9A91-E8980B17A485}"/>
          </ac:grpSpMkLst>
        </pc:grpChg>
        <pc:picChg chg="add mod">
          <ac:chgData name="GUILLAUME, ANTOINE" userId="f5c8bb7c-2a2d-4cc7-97ce-cd124e6284ff" providerId="ADAL" clId="{1E06F956-0AD2-41AE-A8BA-170694930C71}" dt="2022-02-01T15:18:53.832" v="3298" actId="164"/>
          <ac:picMkLst>
            <pc:docMk/>
            <pc:sldMk cId="1136457426" sldId="259"/>
            <ac:picMk id="3" creationId="{D3CC6E40-0C8D-48D9-B8FD-13A0789128B5}"/>
          </ac:picMkLst>
        </pc:picChg>
        <pc:picChg chg="add mod">
          <ac:chgData name="GUILLAUME, ANTOINE" userId="f5c8bb7c-2a2d-4cc7-97ce-cd124e6284ff" providerId="ADAL" clId="{1E06F956-0AD2-41AE-A8BA-170694930C71}" dt="2022-02-01T15:18:53.832" v="3298" actId="164"/>
          <ac:picMkLst>
            <pc:docMk/>
            <pc:sldMk cId="1136457426" sldId="259"/>
            <ac:picMk id="4" creationId="{8288CCA5-923B-4526-8F84-89166B989916}"/>
          </ac:picMkLst>
        </pc:picChg>
        <pc:picChg chg="del">
          <ac:chgData name="GUILLAUME, ANTOINE" userId="f5c8bb7c-2a2d-4cc7-97ce-cd124e6284ff" providerId="ADAL" clId="{1E06F956-0AD2-41AE-A8BA-170694930C71}" dt="2022-02-01T14:51:51.830" v="2009" actId="478"/>
          <ac:picMkLst>
            <pc:docMk/>
            <pc:sldMk cId="1136457426" sldId="259"/>
            <ac:picMk id="1024" creationId="{E18EC150-53CA-4F18-8BA1-FAA5DCB005B9}"/>
          </ac:picMkLst>
        </pc:picChg>
        <pc:picChg chg="del">
          <ac:chgData name="GUILLAUME, ANTOINE" userId="f5c8bb7c-2a2d-4cc7-97ce-cd124e6284ff" providerId="ADAL" clId="{1E06F956-0AD2-41AE-A8BA-170694930C71}" dt="2022-02-01T14:52:11.625" v="2013" actId="478"/>
          <ac:picMkLst>
            <pc:docMk/>
            <pc:sldMk cId="1136457426" sldId="259"/>
            <ac:picMk id="1026" creationId="{C297FD2C-983E-46F7-AB87-2E03CD045E33}"/>
          </ac:picMkLst>
        </pc:picChg>
        <pc:picChg chg="del">
          <ac:chgData name="GUILLAUME, ANTOINE" userId="f5c8bb7c-2a2d-4cc7-97ce-cd124e6284ff" providerId="ADAL" clId="{1E06F956-0AD2-41AE-A8BA-170694930C71}" dt="2022-02-01T14:52:11.625" v="2013" actId="478"/>
          <ac:picMkLst>
            <pc:docMk/>
            <pc:sldMk cId="1136457426" sldId="259"/>
            <ac:picMk id="1028" creationId="{D55757FA-3DD3-45D0-8CB2-B29F985279AF}"/>
          </ac:picMkLst>
        </pc:picChg>
        <pc:cxnChg chg="add mod">
          <ac:chgData name="GUILLAUME, ANTOINE" userId="f5c8bb7c-2a2d-4cc7-97ce-cd124e6284ff" providerId="ADAL" clId="{1E06F956-0AD2-41AE-A8BA-170694930C71}" dt="2022-02-01T15:23:25.905" v="3360" actId="164"/>
          <ac:cxnSpMkLst>
            <pc:docMk/>
            <pc:sldMk cId="1136457426" sldId="259"/>
            <ac:cxnSpMk id="9" creationId="{FC7B6DA5-D922-4332-B648-5A442F6E186D}"/>
          </ac:cxnSpMkLst>
        </pc:cxnChg>
        <pc:cxnChg chg="add mod">
          <ac:chgData name="GUILLAUME, ANTOINE" userId="f5c8bb7c-2a2d-4cc7-97ce-cd124e6284ff" providerId="ADAL" clId="{1E06F956-0AD2-41AE-A8BA-170694930C71}" dt="2022-02-01T15:23:25.905" v="3360" actId="164"/>
          <ac:cxnSpMkLst>
            <pc:docMk/>
            <pc:sldMk cId="1136457426" sldId="259"/>
            <ac:cxnSpMk id="19" creationId="{084C929E-3CE1-4D44-8208-025DC5C8741D}"/>
          </ac:cxnSpMkLst>
        </pc:cxnChg>
        <pc:cxnChg chg="add mod">
          <ac:chgData name="GUILLAUME, ANTOINE" userId="f5c8bb7c-2a2d-4cc7-97ce-cd124e6284ff" providerId="ADAL" clId="{1E06F956-0AD2-41AE-A8BA-170694930C71}" dt="2022-02-01T15:23:25.905" v="3360" actId="164"/>
          <ac:cxnSpMkLst>
            <pc:docMk/>
            <pc:sldMk cId="1136457426" sldId="259"/>
            <ac:cxnSpMk id="23" creationId="{46C77096-A141-489D-9228-CADE565AB1D1}"/>
          </ac:cxnSpMkLst>
        </pc:cxnChg>
      </pc:sldChg>
      <pc:sldChg chg="delSp add del setBg delDesignElem">
        <pc:chgData name="GUILLAUME, ANTOINE" userId="f5c8bb7c-2a2d-4cc7-97ce-cd124e6284ff" providerId="ADAL" clId="{1E06F956-0AD2-41AE-A8BA-170694930C71}" dt="2022-02-01T14:50:28.591" v="1971" actId="47"/>
        <pc:sldMkLst>
          <pc:docMk/>
          <pc:sldMk cId="3766395297" sldId="259"/>
        </pc:sldMkLst>
        <pc:spChg chg="del">
          <ac:chgData name="GUILLAUME, ANTOINE" userId="f5c8bb7c-2a2d-4cc7-97ce-cd124e6284ff" providerId="ADAL" clId="{1E06F956-0AD2-41AE-A8BA-170694930C71}" dt="2022-02-01T14:50:23.253" v="1970"/>
          <ac:spMkLst>
            <pc:docMk/>
            <pc:sldMk cId="3766395297" sldId="259"/>
            <ac:spMk id="9" creationId="{32768DCD-B824-413A-B330-8D57ADB3724C}"/>
          </ac:spMkLst>
        </pc:spChg>
      </pc:sldChg>
      <pc:sldChg chg="addSp delSp modSp add mod setBg modNotesTx">
        <pc:chgData name="GUILLAUME, ANTOINE" userId="f5c8bb7c-2a2d-4cc7-97ce-cd124e6284ff" providerId="ADAL" clId="{1E06F956-0AD2-41AE-A8BA-170694930C71}" dt="2022-02-05T06:48:04.329" v="4593" actId="21"/>
        <pc:sldMkLst>
          <pc:docMk/>
          <pc:sldMk cId="1555236109" sldId="260"/>
        </pc:sldMkLst>
        <pc:spChg chg="add mod">
          <ac:chgData name="GUILLAUME, ANTOINE" userId="f5c8bb7c-2a2d-4cc7-97ce-cd124e6284ff" providerId="ADAL" clId="{1E06F956-0AD2-41AE-A8BA-170694930C71}" dt="2022-02-05T06:46:01.563" v="4499" actId="20577"/>
          <ac:spMkLst>
            <pc:docMk/>
            <pc:sldMk cId="1555236109" sldId="260"/>
            <ac:spMk id="4" creationId="{BDC547DF-8773-4353-81B2-7D3A1E01897E}"/>
          </ac:spMkLst>
        </pc:spChg>
        <pc:spChg chg="add mod">
          <ac:chgData name="GUILLAUME, ANTOINE" userId="f5c8bb7c-2a2d-4cc7-97ce-cd124e6284ff" providerId="ADAL" clId="{1E06F956-0AD2-41AE-A8BA-170694930C71}" dt="2022-02-05T06:48:01.229" v="4592" actId="20577"/>
          <ac:spMkLst>
            <pc:docMk/>
            <pc:sldMk cId="1555236109" sldId="260"/>
            <ac:spMk id="5" creationId="{6DD66652-F027-4D93-99F7-21C1DA8CD55E}"/>
          </ac:spMkLst>
        </pc:spChg>
        <pc:spChg chg="add del mod">
          <ac:chgData name="GUILLAUME, ANTOINE" userId="f5c8bb7c-2a2d-4cc7-97ce-cd124e6284ff" providerId="ADAL" clId="{1E06F956-0AD2-41AE-A8BA-170694930C71}" dt="2022-02-05T06:30:12.085" v="3590" actId="478"/>
          <ac:spMkLst>
            <pc:docMk/>
            <pc:sldMk cId="1555236109" sldId="260"/>
            <ac:spMk id="7" creationId="{EFDF62F4-B7FA-45F5-BD6B-485BC319E0E8}"/>
          </ac:spMkLst>
        </pc:spChg>
        <pc:spChg chg="add mod">
          <ac:chgData name="GUILLAUME, ANTOINE" userId="f5c8bb7c-2a2d-4cc7-97ce-cd124e6284ff" providerId="ADAL" clId="{1E06F956-0AD2-41AE-A8BA-170694930C71}" dt="2022-02-05T06:48:04.329" v="4593" actId="21"/>
          <ac:spMkLst>
            <pc:docMk/>
            <pc:sldMk cId="1555236109" sldId="260"/>
            <ac:spMk id="11" creationId="{DB47EECF-10DF-4A6D-A40D-C9ED6FB9069A}"/>
          </ac:spMkLst>
        </pc:spChg>
        <pc:spChg chg="del">
          <ac:chgData name="GUILLAUME, ANTOINE" userId="f5c8bb7c-2a2d-4cc7-97ce-cd124e6284ff" providerId="ADAL" clId="{1E06F956-0AD2-41AE-A8BA-170694930C71}" dt="2022-02-01T15:27:21.871" v="3433" actId="478"/>
          <ac:spMkLst>
            <pc:docMk/>
            <pc:sldMk cId="1555236109" sldId="260"/>
            <ac:spMk id="16" creationId="{EFB8F5DB-426B-404D-B826-E5FCB1848042}"/>
          </ac:spMkLst>
        </pc:spChg>
        <pc:spChg chg="del">
          <ac:chgData name="GUILLAUME, ANTOINE" userId="f5c8bb7c-2a2d-4cc7-97ce-cd124e6284ff" providerId="ADAL" clId="{1E06F956-0AD2-41AE-A8BA-170694930C71}" dt="2022-02-01T15:27:04.820" v="3430" actId="478"/>
          <ac:spMkLst>
            <pc:docMk/>
            <pc:sldMk cId="1555236109" sldId="260"/>
            <ac:spMk id="21" creationId="{0515BCC3-D90C-4A68-B84C-0173C17ADE78}"/>
          </ac:spMkLst>
        </pc:spChg>
        <pc:spChg chg="add mod">
          <ac:chgData name="GUILLAUME, ANTOINE" userId="f5c8bb7c-2a2d-4cc7-97ce-cd124e6284ff" providerId="ADAL" clId="{1E06F956-0AD2-41AE-A8BA-170694930C71}" dt="2022-02-01T15:27:07.910" v="3432" actId="1076"/>
          <ac:spMkLst>
            <pc:docMk/>
            <pc:sldMk cId="1555236109" sldId="260"/>
            <ac:spMk id="25" creationId="{C50349A5-5EAD-4C2D-838B-B526ADC62303}"/>
          </ac:spMkLst>
        </pc:spChg>
        <pc:spChg chg="mod">
          <ac:chgData name="GUILLAUME, ANTOINE" userId="f5c8bb7c-2a2d-4cc7-97ce-cd124e6284ff" providerId="ADAL" clId="{1E06F956-0AD2-41AE-A8BA-170694930C71}" dt="2022-02-01T15:26:58.055" v="3429" actId="122"/>
          <ac:spMkLst>
            <pc:docMk/>
            <pc:sldMk cId="1555236109" sldId="260"/>
            <ac:spMk id="45" creationId="{FDEF3B34-357F-4DE8-B951-00D369A8DC57}"/>
          </ac:spMkLst>
        </pc:spChg>
        <pc:grpChg chg="del">
          <ac:chgData name="GUILLAUME, ANTOINE" userId="f5c8bb7c-2a2d-4cc7-97ce-cd124e6284ff" providerId="ADAL" clId="{1E06F956-0AD2-41AE-A8BA-170694930C71}" dt="2022-02-01T15:27:21.871" v="3433" actId="478"/>
          <ac:grpSpMkLst>
            <pc:docMk/>
            <pc:sldMk cId="1555236109" sldId="260"/>
            <ac:grpSpMk id="13" creationId="{5AA07954-8BBA-4610-8008-24B556824C06}"/>
          </ac:grpSpMkLst>
        </pc:grpChg>
        <pc:graphicFrameChg chg="add del mod">
          <ac:chgData name="GUILLAUME, ANTOINE" userId="f5c8bb7c-2a2d-4cc7-97ce-cd124e6284ff" providerId="ADAL" clId="{1E06F956-0AD2-41AE-A8BA-170694930C71}" dt="2022-02-05T06:30:52.302" v="3603" actId="478"/>
          <ac:graphicFrameMkLst>
            <pc:docMk/>
            <pc:sldMk cId="1555236109" sldId="260"/>
            <ac:graphicFrameMk id="2" creationId="{64D4D678-DE17-4C7A-A061-C8AF29520F56}"/>
          </ac:graphicFrameMkLst>
        </pc:graphicFrameChg>
        <pc:graphicFrameChg chg="add mod">
          <ac:chgData name="GUILLAUME, ANTOINE" userId="f5c8bb7c-2a2d-4cc7-97ce-cd124e6284ff" providerId="ADAL" clId="{1E06F956-0AD2-41AE-A8BA-170694930C71}" dt="2022-02-05T06:33:54.569" v="3736" actId="122"/>
          <ac:graphicFrameMkLst>
            <pc:docMk/>
            <pc:sldMk cId="1555236109" sldId="260"/>
            <ac:graphicFrameMk id="3" creationId="{F291D62D-7EC4-4403-80BA-910FCFF534D1}"/>
          </ac:graphicFrameMkLst>
        </pc:graphicFrameChg>
        <pc:cxnChg chg="mod">
          <ac:chgData name="GUILLAUME, ANTOINE" userId="f5c8bb7c-2a2d-4cc7-97ce-cd124e6284ff" providerId="ADAL" clId="{1E06F956-0AD2-41AE-A8BA-170694930C71}" dt="2022-02-01T15:27:21.871" v="3433" actId="478"/>
          <ac:cxnSpMkLst>
            <pc:docMk/>
            <pc:sldMk cId="1555236109" sldId="260"/>
            <ac:cxnSpMk id="9" creationId="{FC7B6DA5-D922-4332-B648-5A442F6E186D}"/>
          </ac:cxnSpMkLst>
        </pc:cxnChg>
      </pc:sldChg>
      <pc:sldChg chg="add del setBg">
        <pc:chgData name="GUILLAUME, ANTOINE" userId="f5c8bb7c-2a2d-4cc7-97ce-cd124e6284ff" providerId="ADAL" clId="{1E06F956-0AD2-41AE-A8BA-170694930C71}" dt="2022-02-01T14:50:56.644" v="1992"/>
        <pc:sldMkLst>
          <pc:docMk/>
          <pc:sldMk cId="3874049088" sldId="260"/>
        </pc:sldMkLst>
      </pc:sldChg>
      <pc:sldChg chg="addSp delSp modSp add mod">
        <pc:chgData name="GUILLAUME, ANTOINE" userId="f5c8bb7c-2a2d-4cc7-97ce-cd124e6284ff" providerId="ADAL" clId="{1E06F956-0AD2-41AE-A8BA-170694930C71}" dt="2022-02-09T15:10:50.690" v="9784" actId="20577"/>
        <pc:sldMkLst>
          <pc:docMk/>
          <pc:sldMk cId="3595977107" sldId="261"/>
        </pc:sldMkLst>
        <pc:spChg chg="add mod">
          <ac:chgData name="GUILLAUME, ANTOINE" userId="f5c8bb7c-2a2d-4cc7-97ce-cd124e6284ff" providerId="ADAL" clId="{1E06F956-0AD2-41AE-A8BA-170694930C71}" dt="2022-02-01T15:27:51.294" v="3439" actId="1076"/>
          <ac:spMkLst>
            <pc:docMk/>
            <pc:sldMk cId="3595977107" sldId="261"/>
            <ac:spMk id="7" creationId="{7ED32B92-08DD-4A1F-BB3B-DDB69AF67166}"/>
          </ac:spMkLst>
        </pc:spChg>
        <pc:spChg chg="add del mod">
          <ac:chgData name="GUILLAUME, ANTOINE" userId="f5c8bb7c-2a2d-4cc7-97ce-cd124e6284ff" providerId="ADAL" clId="{1E06F956-0AD2-41AE-A8BA-170694930C71}" dt="2022-02-09T14:15:12.109" v="7665" actId="478"/>
          <ac:spMkLst>
            <pc:docMk/>
            <pc:sldMk cId="3595977107" sldId="261"/>
            <ac:spMk id="8" creationId="{E5567FEB-0826-4A50-8DC6-CD0FB818E439}"/>
          </ac:spMkLst>
        </pc:spChg>
        <pc:spChg chg="add mod">
          <ac:chgData name="GUILLAUME, ANTOINE" userId="f5c8bb7c-2a2d-4cc7-97ce-cd124e6284ff" providerId="ADAL" clId="{1E06F956-0AD2-41AE-A8BA-170694930C71}" dt="2022-02-09T15:09:00.752" v="9694" actId="1037"/>
          <ac:spMkLst>
            <pc:docMk/>
            <pc:sldMk cId="3595977107" sldId="261"/>
            <ac:spMk id="10" creationId="{79AC8231-0E47-49A4-9906-1779DD00767F}"/>
          </ac:spMkLst>
        </pc:spChg>
        <pc:spChg chg="add del mod">
          <ac:chgData name="GUILLAUME, ANTOINE" userId="f5c8bb7c-2a2d-4cc7-97ce-cd124e6284ff" providerId="ADAL" clId="{1E06F956-0AD2-41AE-A8BA-170694930C71}" dt="2022-02-05T07:18:07.550" v="5950" actId="478"/>
          <ac:spMkLst>
            <pc:docMk/>
            <pc:sldMk cId="3595977107" sldId="261"/>
            <ac:spMk id="11" creationId="{0AC2CD7A-88E8-421A-845E-FF38DF3BDB9B}"/>
          </ac:spMkLst>
        </pc:spChg>
        <pc:spChg chg="add del mod">
          <ac:chgData name="GUILLAUME, ANTOINE" userId="f5c8bb7c-2a2d-4cc7-97ce-cd124e6284ff" providerId="ADAL" clId="{1E06F956-0AD2-41AE-A8BA-170694930C71}" dt="2022-02-05T08:06:41.683" v="6462" actId="478"/>
          <ac:spMkLst>
            <pc:docMk/>
            <pc:sldMk cId="3595977107" sldId="261"/>
            <ac:spMk id="12" creationId="{5D5C9D22-3310-47D5-B584-73E1B8397861}"/>
          </ac:spMkLst>
        </pc:spChg>
        <pc:spChg chg="del">
          <ac:chgData name="GUILLAUME, ANTOINE" userId="f5c8bb7c-2a2d-4cc7-97ce-cd124e6284ff" providerId="ADAL" clId="{1E06F956-0AD2-41AE-A8BA-170694930C71}" dt="2022-02-01T15:27:44.975" v="3437" actId="478"/>
          <ac:spMkLst>
            <pc:docMk/>
            <pc:sldMk cId="3595977107" sldId="261"/>
            <ac:spMk id="25" creationId="{C50349A5-5EAD-4C2D-838B-B526ADC62303}"/>
          </ac:spMkLst>
        </pc:spChg>
        <pc:spChg chg="mod">
          <ac:chgData name="GUILLAUME, ANTOINE" userId="f5c8bb7c-2a2d-4cc7-97ce-cd124e6284ff" providerId="ADAL" clId="{1E06F956-0AD2-41AE-A8BA-170694930C71}" dt="2022-02-09T15:07:23.399" v="9612" actId="1076"/>
          <ac:spMkLst>
            <pc:docMk/>
            <pc:sldMk cId="3595977107" sldId="261"/>
            <ac:spMk id="41" creationId="{822C8F76-2FD0-4A12-B1D5-B11DCD062525}"/>
          </ac:spMkLst>
        </pc:spChg>
        <pc:spChg chg="mod">
          <ac:chgData name="GUILLAUME, ANTOINE" userId="f5c8bb7c-2a2d-4cc7-97ce-cd124e6284ff" providerId="ADAL" clId="{1E06F956-0AD2-41AE-A8BA-170694930C71}" dt="2022-02-09T15:10:50.690" v="9784" actId="20577"/>
          <ac:spMkLst>
            <pc:docMk/>
            <pc:sldMk cId="3595977107" sldId="261"/>
            <ac:spMk id="45" creationId="{FDEF3B34-357F-4DE8-B951-00D369A8DC57}"/>
          </ac:spMkLst>
        </pc:spChg>
        <pc:graphicFrameChg chg="add del mod">
          <ac:chgData name="GUILLAUME, ANTOINE" userId="f5c8bb7c-2a2d-4cc7-97ce-cd124e6284ff" providerId="ADAL" clId="{1E06F956-0AD2-41AE-A8BA-170694930C71}" dt="2022-02-09T15:07:25.860" v="9617" actId="478"/>
          <ac:graphicFrameMkLst>
            <pc:docMk/>
            <pc:sldMk cId="3595977107" sldId="261"/>
            <ac:graphicFrameMk id="9" creationId="{B1EFD3DC-C822-474D-B7BC-87D229352B26}"/>
          </ac:graphicFrameMkLst>
        </pc:graphicFrameChg>
        <pc:picChg chg="add del mod">
          <ac:chgData name="GUILLAUME, ANTOINE" userId="f5c8bb7c-2a2d-4cc7-97ce-cd124e6284ff" providerId="ADAL" clId="{1E06F956-0AD2-41AE-A8BA-170694930C71}" dt="2022-02-09T13:51:04.636" v="7289" actId="21"/>
          <ac:picMkLst>
            <pc:docMk/>
            <pc:sldMk cId="3595977107" sldId="261"/>
            <ac:picMk id="13" creationId="{602049C3-7471-4F90-97E6-1444E917D809}"/>
          </ac:picMkLst>
        </pc:picChg>
        <pc:picChg chg="add mod">
          <ac:chgData name="GUILLAUME, ANTOINE" userId="f5c8bb7c-2a2d-4cc7-97ce-cd124e6284ff" providerId="ADAL" clId="{1E06F956-0AD2-41AE-A8BA-170694930C71}" dt="2022-02-09T15:09:04.812" v="9695" actId="14100"/>
          <ac:picMkLst>
            <pc:docMk/>
            <pc:sldMk cId="3595977107" sldId="261"/>
            <ac:picMk id="14" creationId="{9EF71D81-6DCB-4A09-88B3-BD67B8FE96B3}"/>
          </ac:picMkLst>
        </pc:picChg>
      </pc:sldChg>
      <pc:sldChg chg="addSp delSp modSp add mod">
        <pc:chgData name="GUILLAUME, ANTOINE" userId="f5c8bb7c-2a2d-4cc7-97ce-cd124e6284ff" providerId="ADAL" clId="{1E06F956-0AD2-41AE-A8BA-170694930C71}" dt="2022-02-05T07:25:33.600" v="6460" actId="5793"/>
        <pc:sldMkLst>
          <pc:docMk/>
          <pc:sldMk cId="923807860" sldId="262"/>
        </pc:sldMkLst>
        <pc:spChg chg="del">
          <ac:chgData name="GUILLAUME, ANTOINE" userId="f5c8bb7c-2a2d-4cc7-97ce-cd124e6284ff" providerId="ADAL" clId="{1E06F956-0AD2-41AE-A8BA-170694930C71}" dt="2022-02-01T15:28:11.138" v="3447" actId="478"/>
          <ac:spMkLst>
            <pc:docMk/>
            <pc:sldMk cId="923807860" sldId="262"/>
            <ac:spMk id="7" creationId="{7ED32B92-08DD-4A1F-BB3B-DDB69AF67166}"/>
          </ac:spMkLst>
        </pc:spChg>
        <pc:spChg chg="add mod">
          <ac:chgData name="GUILLAUME, ANTOINE" userId="f5c8bb7c-2a2d-4cc7-97ce-cd124e6284ff" providerId="ADAL" clId="{1E06F956-0AD2-41AE-A8BA-170694930C71}" dt="2022-02-05T07:25:33.600" v="6460" actId="5793"/>
          <ac:spMkLst>
            <pc:docMk/>
            <pc:sldMk cId="923807860" sldId="262"/>
            <ac:spMk id="7" creationId="{8962BD51-30F0-43DF-8DBA-FB37F7287947}"/>
          </ac:spMkLst>
        </pc:spChg>
        <pc:spChg chg="add mod">
          <ac:chgData name="GUILLAUME, ANTOINE" userId="f5c8bb7c-2a2d-4cc7-97ce-cd124e6284ff" providerId="ADAL" clId="{1E06F956-0AD2-41AE-A8BA-170694930C71}" dt="2022-02-01T15:28:15.349" v="3448" actId="1076"/>
          <ac:spMkLst>
            <pc:docMk/>
            <pc:sldMk cId="923807860" sldId="262"/>
            <ac:spMk id="8" creationId="{F6324FB1-4244-442E-9325-10C380E7B712}"/>
          </ac:spMkLst>
        </pc:spChg>
        <pc:spChg chg="mod">
          <ac:chgData name="GUILLAUME, ANTOINE" userId="f5c8bb7c-2a2d-4cc7-97ce-cd124e6284ff" providerId="ADAL" clId="{1E06F956-0AD2-41AE-A8BA-170694930C71}" dt="2022-02-01T15:28:06.140" v="3445" actId="20577"/>
          <ac:spMkLst>
            <pc:docMk/>
            <pc:sldMk cId="923807860" sldId="262"/>
            <ac:spMk id="45" creationId="{FDEF3B34-357F-4DE8-B951-00D369A8DC57}"/>
          </ac:spMkLst>
        </pc:spChg>
      </pc:sldChg>
      <pc:sldChg chg="modSp add mod">
        <pc:chgData name="GUILLAUME, ANTOINE" userId="f5c8bb7c-2a2d-4cc7-97ce-cd124e6284ff" providerId="ADAL" clId="{1E06F956-0AD2-41AE-A8BA-170694930C71}" dt="2022-02-05T06:48:45.162" v="4631" actId="20577"/>
        <pc:sldMkLst>
          <pc:docMk/>
          <pc:sldMk cId="1730994482" sldId="263"/>
        </pc:sldMkLst>
        <pc:spChg chg="mod">
          <ac:chgData name="GUILLAUME, ANTOINE" userId="f5c8bb7c-2a2d-4cc7-97ce-cd124e6284ff" providerId="ADAL" clId="{1E06F956-0AD2-41AE-A8BA-170694930C71}" dt="2022-02-05T06:48:45.162" v="4631" actId="20577"/>
          <ac:spMkLst>
            <pc:docMk/>
            <pc:sldMk cId="1730994482" sldId="263"/>
            <ac:spMk id="4" creationId="{BDC547DF-8773-4353-81B2-7D3A1E01897E}"/>
          </ac:spMkLst>
        </pc:spChg>
        <pc:spChg chg="mod">
          <ac:chgData name="GUILLAUME, ANTOINE" userId="f5c8bb7c-2a2d-4cc7-97ce-cd124e6284ff" providerId="ADAL" clId="{1E06F956-0AD2-41AE-A8BA-170694930C71}" dt="2022-02-05T06:48:38.159" v="4630" actId="20577"/>
          <ac:spMkLst>
            <pc:docMk/>
            <pc:sldMk cId="1730994482" sldId="263"/>
            <ac:spMk id="5" creationId="{6DD66652-F027-4D93-99F7-21C1DA8CD55E}"/>
          </ac:spMkLst>
        </pc:spChg>
        <pc:spChg chg="mod">
          <ac:chgData name="GUILLAUME, ANTOINE" userId="f5c8bb7c-2a2d-4cc7-97ce-cd124e6284ff" providerId="ADAL" clId="{1E06F956-0AD2-41AE-A8BA-170694930C71}" dt="2022-02-05T06:48:13.709" v="4594" actId="20577"/>
          <ac:spMkLst>
            <pc:docMk/>
            <pc:sldMk cId="1730994482" sldId="263"/>
            <ac:spMk id="11" creationId="{DB47EECF-10DF-4A6D-A40D-C9ED6FB9069A}"/>
          </ac:spMkLst>
        </pc:spChg>
        <pc:graphicFrameChg chg="mod">
          <ac:chgData name="GUILLAUME, ANTOINE" userId="f5c8bb7c-2a2d-4cc7-97ce-cd124e6284ff" providerId="ADAL" clId="{1E06F956-0AD2-41AE-A8BA-170694930C71}" dt="2022-02-05T06:47:12.135" v="4526" actId="207"/>
          <ac:graphicFrameMkLst>
            <pc:docMk/>
            <pc:sldMk cId="1730994482" sldId="263"/>
            <ac:graphicFrameMk id="3" creationId="{F291D62D-7EC4-4403-80BA-910FCFF534D1}"/>
          </ac:graphicFrameMkLst>
        </pc:graphicFrameChg>
      </pc:sldChg>
      <pc:sldChg chg="modSp add mod">
        <pc:chgData name="GUILLAUME, ANTOINE" userId="f5c8bb7c-2a2d-4cc7-97ce-cd124e6284ff" providerId="ADAL" clId="{1E06F956-0AD2-41AE-A8BA-170694930C71}" dt="2022-02-05T06:49:52.390" v="4662" actId="1076"/>
        <pc:sldMkLst>
          <pc:docMk/>
          <pc:sldMk cId="2036331797" sldId="264"/>
        </pc:sldMkLst>
        <pc:spChg chg="mod">
          <ac:chgData name="GUILLAUME, ANTOINE" userId="f5c8bb7c-2a2d-4cc7-97ce-cd124e6284ff" providerId="ADAL" clId="{1E06F956-0AD2-41AE-A8BA-170694930C71}" dt="2022-02-05T06:49:17.220" v="4635" actId="20577"/>
          <ac:spMkLst>
            <pc:docMk/>
            <pc:sldMk cId="2036331797" sldId="264"/>
            <ac:spMk id="4" creationId="{BDC547DF-8773-4353-81B2-7D3A1E01897E}"/>
          </ac:spMkLst>
        </pc:spChg>
        <pc:spChg chg="mod">
          <ac:chgData name="GUILLAUME, ANTOINE" userId="f5c8bb7c-2a2d-4cc7-97ce-cd124e6284ff" providerId="ADAL" clId="{1E06F956-0AD2-41AE-A8BA-170694930C71}" dt="2022-02-05T06:49:28.699" v="4661" actId="20577"/>
          <ac:spMkLst>
            <pc:docMk/>
            <pc:sldMk cId="2036331797" sldId="264"/>
            <ac:spMk id="5" creationId="{6DD66652-F027-4D93-99F7-21C1DA8CD55E}"/>
          </ac:spMkLst>
        </pc:spChg>
        <pc:graphicFrameChg chg="mod">
          <ac:chgData name="GUILLAUME, ANTOINE" userId="f5c8bb7c-2a2d-4cc7-97ce-cd124e6284ff" providerId="ADAL" clId="{1E06F956-0AD2-41AE-A8BA-170694930C71}" dt="2022-02-05T06:49:52.390" v="4662" actId="1076"/>
          <ac:graphicFrameMkLst>
            <pc:docMk/>
            <pc:sldMk cId="2036331797" sldId="264"/>
            <ac:graphicFrameMk id="3" creationId="{F291D62D-7EC4-4403-80BA-910FCFF534D1}"/>
          </ac:graphicFrameMkLst>
        </pc:graphicFrameChg>
      </pc:sldChg>
      <pc:sldChg chg="delSp modSp add mod">
        <pc:chgData name="GUILLAUME, ANTOINE" userId="f5c8bb7c-2a2d-4cc7-97ce-cd124e6284ff" providerId="ADAL" clId="{1E06F956-0AD2-41AE-A8BA-170694930C71}" dt="2022-02-05T06:53:24.709" v="4925" actId="20577"/>
        <pc:sldMkLst>
          <pc:docMk/>
          <pc:sldMk cId="1915904842" sldId="265"/>
        </pc:sldMkLst>
        <pc:spChg chg="del">
          <ac:chgData name="GUILLAUME, ANTOINE" userId="f5c8bb7c-2a2d-4cc7-97ce-cd124e6284ff" providerId="ADAL" clId="{1E06F956-0AD2-41AE-A8BA-170694930C71}" dt="2022-02-05T06:52:01.665" v="4732" actId="478"/>
          <ac:spMkLst>
            <pc:docMk/>
            <pc:sldMk cId="1915904842" sldId="265"/>
            <ac:spMk id="4" creationId="{BDC547DF-8773-4353-81B2-7D3A1E01897E}"/>
          </ac:spMkLst>
        </pc:spChg>
        <pc:spChg chg="del mod">
          <ac:chgData name="GUILLAUME, ANTOINE" userId="f5c8bb7c-2a2d-4cc7-97ce-cd124e6284ff" providerId="ADAL" clId="{1E06F956-0AD2-41AE-A8BA-170694930C71}" dt="2022-02-05T06:51:57.979" v="4731" actId="478"/>
          <ac:spMkLst>
            <pc:docMk/>
            <pc:sldMk cId="1915904842" sldId="265"/>
            <ac:spMk id="5" creationId="{6DD66652-F027-4D93-99F7-21C1DA8CD55E}"/>
          </ac:spMkLst>
        </pc:spChg>
        <pc:spChg chg="mod">
          <ac:chgData name="GUILLAUME, ANTOINE" userId="f5c8bb7c-2a2d-4cc7-97ce-cd124e6284ff" providerId="ADAL" clId="{1E06F956-0AD2-41AE-A8BA-170694930C71}" dt="2022-02-05T06:53:24.709" v="4925" actId="20577"/>
          <ac:spMkLst>
            <pc:docMk/>
            <pc:sldMk cId="1915904842" sldId="265"/>
            <ac:spMk id="11" creationId="{DB47EECF-10DF-4A6D-A40D-C9ED6FB9069A}"/>
          </ac:spMkLst>
        </pc:spChg>
        <pc:graphicFrameChg chg="del mod">
          <ac:chgData name="GUILLAUME, ANTOINE" userId="f5c8bb7c-2a2d-4cc7-97ce-cd124e6284ff" providerId="ADAL" clId="{1E06F956-0AD2-41AE-A8BA-170694930C71}" dt="2022-02-05T06:51:52.134" v="4728" actId="478"/>
          <ac:graphicFrameMkLst>
            <pc:docMk/>
            <pc:sldMk cId="1915904842" sldId="265"/>
            <ac:graphicFrameMk id="3" creationId="{F291D62D-7EC4-4403-80BA-910FCFF534D1}"/>
          </ac:graphicFrameMkLst>
        </pc:graphicFrameChg>
      </pc:sldChg>
      <pc:sldChg chg="addSp modSp add mod">
        <pc:chgData name="GUILLAUME, ANTOINE" userId="f5c8bb7c-2a2d-4cc7-97ce-cd124e6284ff" providerId="ADAL" clId="{1E06F956-0AD2-41AE-A8BA-170694930C71}" dt="2022-02-05T07:05:24.647" v="5249" actId="20577"/>
        <pc:sldMkLst>
          <pc:docMk/>
          <pc:sldMk cId="4281112254" sldId="266"/>
        </pc:sldMkLst>
        <pc:spChg chg="add mod">
          <ac:chgData name="GUILLAUME, ANTOINE" userId="f5c8bb7c-2a2d-4cc7-97ce-cd124e6284ff" providerId="ADAL" clId="{1E06F956-0AD2-41AE-A8BA-170694930C71}" dt="2022-02-05T07:04:49.848" v="5189"/>
          <ac:spMkLst>
            <pc:docMk/>
            <pc:sldMk cId="4281112254" sldId="266"/>
            <ac:spMk id="10" creationId="{7336A430-64D4-49BF-B483-64905884E430}"/>
          </ac:spMkLst>
        </pc:spChg>
        <pc:spChg chg="add mod">
          <ac:chgData name="GUILLAUME, ANTOINE" userId="f5c8bb7c-2a2d-4cc7-97ce-cd124e6284ff" providerId="ADAL" clId="{1E06F956-0AD2-41AE-A8BA-170694930C71}" dt="2022-02-05T07:04:49.848" v="5189"/>
          <ac:spMkLst>
            <pc:docMk/>
            <pc:sldMk cId="4281112254" sldId="266"/>
            <ac:spMk id="11" creationId="{0A32267B-2470-45D5-8752-E0AEE2F0D897}"/>
          </ac:spMkLst>
        </pc:spChg>
        <pc:spChg chg="add mod">
          <ac:chgData name="GUILLAUME, ANTOINE" userId="f5c8bb7c-2a2d-4cc7-97ce-cd124e6284ff" providerId="ADAL" clId="{1E06F956-0AD2-41AE-A8BA-170694930C71}" dt="2022-02-05T07:05:24.647" v="5249" actId="20577"/>
          <ac:spMkLst>
            <pc:docMk/>
            <pc:sldMk cId="4281112254" sldId="266"/>
            <ac:spMk id="12" creationId="{2F39E2BC-4AF9-4170-AD5C-8D1B8F0A443C}"/>
          </ac:spMkLst>
        </pc:spChg>
        <pc:graphicFrameChg chg="mod">
          <ac:chgData name="GUILLAUME, ANTOINE" userId="f5c8bb7c-2a2d-4cc7-97ce-cd124e6284ff" providerId="ADAL" clId="{1E06F956-0AD2-41AE-A8BA-170694930C71}" dt="2022-02-05T06:56:14.998" v="4994" actId="207"/>
          <ac:graphicFrameMkLst>
            <pc:docMk/>
            <pc:sldMk cId="4281112254" sldId="266"/>
            <ac:graphicFrameMk id="9" creationId="{B1EFD3DC-C822-474D-B7BC-87D229352B26}"/>
          </ac:graphicFrameMkLst>
        </pc:graphicFrameChg>
      </pc:sldChg>
      <pc:sldChg chg="addSp modSp add mod">
        <pc:chgData name="GUILLAUME, ANTOINE" userId="f5c8bb7c-2a2d-4cc7-97ce-cd124e6284ff" providerId="ADAL" clId="{1E06F956-0AD2-41AE-A8BA-170694930C71}" dt="2022-02-05T07:05:51.330" v="5302" actId="20577"/>
        <pc:sldMkLst>
          <pc:docMk/>
          <pc:sldMk cId="3639718736" sldId="267"/>
        </pc:sldMkLst>
        <pc:spChg chg="add mod">
          <ac:chgData name="GUILLAUME, ANTOINE" userId="f5c8bb7c-2a2d-4cc7-97ce-cd124e6284ff" providerId="ADAL" clId="{1E06F956-0AD2-41AE-A8BA-170694930C71}" dt="2022-02-05T07:04:54.518" v="5190"/>
          <ac:spMkLst>
            <pc:docMk/>
            <pc:sldMk cId="3639718736" sldId="267"/>
            <ac:spMk id="10" creationId="{B0EF699B-F20D-47DF-946F-1F5FEDE63B4E}"/>
          </ac:spMkLst>
        </pc:spChg>
        <pc:spChg chg="add mod">
          <ac:chgData name="GUILLAUME, ANTOINE" userId="f5c8bb7c-2a2d-4cc7-97ce-cd124e6284ff" providerId="ADAL" clId="{1E06F956-0AD2-41AE-A8BA-170694930C71}" dt="2022-02-05T07:04:54.518" v="5190"/>
          <ac:spMkLst>
            <pc:docMk/>
            <pc:sldMk cId="3639718736" sldId="267"/>
            <ac:spMk id="11" creationId="{29779221-09C7-4131-96D8-97E2CD3C5136}"/>
          </ac:spMkLst>
        </pc:spChg>
        <pc:spChg chg="add mod">
          <ac:chgData name="GUILLAUME, ANTOINE" userId="f5c8bb7c-2a2d-4cc7-97ce-cd124e6284ff" providerId="ADAL" clId="{1E06F956-0AD2-41AE-A8BA-170694930C71}" dt="2022-02-05T07:05:51.330" v="5302" actId="20577"/>
          <ac:spMkLst>
            <pc:docMk/>
            <pc:sldMk cId="3639718736" sldId="267"/>
            <ac:spMk id="12" creationId="{9A708A96-8545-40F5-9973-4B85DDCC0155}"/>
          </ac:spMkLst>
        </pc:spChg>
      </pc:sldChg>
      <pc:sldChg chg="addSp delSp modSp add mod">
        <pc:chgData name="GUILLAUME, ANTOINE" userId="f5c8bb7c-2a2d-4cc7-97ce-cd124e6284ff" providerId="ADAL" clId="{1E06F956-0AD2-41AE-A8BA-170694930C71}" dt="2022-02-05T07:24:33.615" v="6384" actId="1076"/>
        <pc:sldMkLst>
          <pc:docMk/>
          <pc:sldMk cId="1501338050" sldId="268"/>
        </pc:sldMkLst>
        <pc:spChg chg="add mod">
          <ac:chgData name="GUILLAUME, ANTOINE" userId="f5c8bb7c-2a2d-4cc7-97ce-cd124e6284ff" providerId="ADAL" clId="{1E06F956-0AD2-41AE-A8BA-170694930C71}" dt="2022-02-05T07:24:33.615" v="6384" actId="1076"/>
          <ac:spMkLst>
            <pc:docMk/>
            <pc:sldMk cId="1501338050" sldId="268"/>
            <ac:spMk id="10" creationId="{8AB5F756-8D0C-4BE3-914C-66181DCC929D}"/>
          </ac:spMkLst>
        </pc:spChg>
        <pc:graphicFrameChg chg="del mod">
          <ac:chgData name="GUILLAUME, ANTOINE" userId="f5c8bb7c-2a2d-4cc7-97ce-cd124e6284ff" providerId="ADAL" clId="{1E06F956-0AD2-41AE-A8BA-170694930C71}" dt="2022-02-05T06:55:42.212" v="4989" actId="478"/>
          <ac:graphicFrameMkLst>
            <pc:docMk/>
            <pc:sldMk cId="1501338050" sldId="268"/>
            <ac:graphicFrameMk id="9" creationId="{B1EFD3DC-C822-474D-B7BC-87D229352B26}"/>
          </ac:graphicFrameMkLst>
        </pc:graphicFrameChg>
      </pc:sldChg>
      <pc:sldChg chg="addSp delSp modSp add mod">
        <pc:chgData name="GUILLAUME, ANTOINE" userId="f5c8bb7c-2a2d-4cc7-97ce-cd124e6284ff" providerId="ADAL" clId="{1E06F956-0AD2-41AE-A8BA-170694930C71}" dt="2022-02-10T08:42:32.395" v="11090" actId="1038"/>
        <pc:sldMkLst>
          <pc:docMk/>
          <pc:sldMk cId="1890350165" sldId="269"/>
        </pc:sldMkLst>
        <pc:spChg chg="add mod">
          <ac:chgData name="GUILLAUME, ANTOINE" userId="f5c8bb7c-2a2d-4cc7-97ce-cd124e6284ff" providerId="ADAL" clId="{1E06F956-0AD2-41AE-A8BA-170694930C71}" dt="2022-02-10T08:42:00.703" v="11044" actId="113"/>
          <ac:spMkLst>
            <pc:docMk/>
            <pc:sldMk cId="1890350165" sldId="269"/>
            <ac:spMk id="2" creationId="{63AEC685-6548-4B76-8492-0AF38981C87D}"/>
          </ac:spMkLst>
        </pc:spChg>
        <pc:spChg chg="del">
          <ac:chgData name="GUILLAUME, ANTOINE" userId="f5c8bb7c-2a2d-4cc7-97ce-cd124e6284ff" providerId="ADAL" clId="{1E06F956-0AD2-41AE-A8BA-170694930C71}" dt="2022-02-10T08:02:32.357" v="10285" actId="478"/>
          <ac:spMkLst>
            <pc:docMk/>
            <pc:sldMk cId="1890350165" sldId="269"/>
            <ac:spMk id="8" creationId="{E5567FEB-0826-4A50-8DC6-CD0FB818E439}"/>
          </ac:spMkLst>
        </pc:spChg>
        <pc:spChg chg="del">
          <ac:chgData name="GUILLAUME, ANTOINE" userId="f5c8bb7c-2a2d-4cc7-97ce-cd124e6284ff" providerId="ADAL" clId="{1E06F956-0AD2-41AE-A8BA-170694930C71}" dt="2022-02-09T15:16:58.191" v="9873" actId="478"/>
          <ac:spMkLst>
            <pc:docMk/>
            <pc:sldMk cId="1890350165" sldId="269"/>
            <ac:spMk id="10" creationId="{79AC8231-0E47-49A4-9906-1779DD00767F}"/>
          </ac:spMkLst>
        </pc:spChg>
        <pc:spChg chg="del mod">
          <ac:chgData name="GUILLAUME, ANTOINE" userId="f5c8bb7c-2a2d-4cc7-97ce-cd124e6284ff" providerId="ADAL" clId="{1E06F956-0AD2-41AE-A8BA-170694930C71}" dt="2022-02-09T15:23:11.764" v="9879"/>
          <ac:spMkLst>
            <pc:docMk/>
            <pc:sldMk cId="1890350165" sldId="269"/>
            <ac:spMk id="11" creationId="{0AC2CD7A-88E8-421A-845E-FF38DF3BDB9B}"/>
          </ac:spMkLst>
        </pc:spChg>
        <pc:spChg chg="del mod">
          <ac:chgData name="GUILLAUME, ANTOINE" userId="f5c8bb7c-2a2d-4cc7-97ce-cd124e6284ff" providerId="ADAL" clId="{1E06F956-0AD2-41AE-A8BA-170694930C71}" dt="2022-02-10T08:30:23.731" v="10984" actId="478"/>
          <ac:spMkLst>
            <pc:docMk/>
            <pc:sldMk cId="1890350165" sldId="269"/>
            <ac:spMk id="12" creationId="{5D5C9D22-3310-47D5-B584-73E1B8397861}"/>
          </ac:spMkLst>
        </pc:spChg>
        <pc:graphicFrameChg chg="mod">
          <ac:chgData name="GUILLAUME, ANTOINE" userId="f5c8bb7c-2a2d-4cc7-97ce-cd124e6284ff" providerId="ADAL" clId="{1E06F956-0AD2-41AE-A8BA-170694930C71}" dt="2022-02-10T08:39:43.534" v="10989" actId="1076"/>
          <ac:graphicFrameMkLst>
            <pc:docMk/>
            <pc:sldMk cId="1890350165" sldId="269"/>
            <ac:graphicFrameMk id="9" creationId="{B1EFD3DC-C822-474D-B7BC-87D229352B26}"/>
          </ac:graphicFrameMkLst>
        </pc:graphicFrameChg>
        <pc:picChg chg="add del mod">
          <ac:chgData name="GUILLAUME, ANTOINE" userId="f5c8bb7c-2a2d-4cc7-97ce-cd124e6284ff" providerId="ADAL" clId="{1E06F956-0AD2-41AE-A8BA-170694930C71}" dt="2022-02-10T08:40:47.874" v="11014" actId="478"/>
          <ac:picMkLst>
            <pc:docMk/>
            <pc:sldMk cId="1890350165" sldId="269"/>
            <ac:picMk id="3" creationId="{EAB9A314-5F78-4345-AFC7-DA956C50A8E6}"/>
          </ac:picMkLst>
        </pc:picChg>
        <pc:picChg chg="add mod">
          <ac:chgData name="GUILLAUME, ANTOINE" userId="f5c8bb7c-2a2d-4cc7-97ce-cd124e6284ff" providerId="ADAL" clId="{1E06F956-0AD2-41AE-A8BA-170694930C71}" dt="2022-02-10T08:42:32.395" v="11090" actId="1038"/>
          <ac:picMkLst>
            <pc:docMk/>
            <pc:sldMk cId="1890350165" sldId="269"/>
            <ac:picMk id="4" creationId="{1CA3FFC0-2FB6-4677-8688-9267A95504B2}"/>
          </ac:picMkLst>
        </pc:picChg>
      </pc:sldChg>
      <pc:sldChg chg="add del">
        <pc:chgData name="GUILLAUME, ANTOINE" userId="f5c8bb7c-2a2d-4cc7-97ce-cd124e6284ff" providerId="ADAL" clId="{1E06F956-0AD2-41AE-A8BA-170694930C71}" dt="2022-02-05T07:18:30.556" v="5962"/>
        <pc:sldMkLst>
          <pc:docMk/>
          <pc:sldMk cId="558758478" sldId="270"/>
        </pc:sldMkLst>
      </pc:sldChg>
      <pc:sldChg chg="addSp delSp modSp add mod modNotesTx">
        <pc:chgData name="GUILLAUME, ANTOINE" userId="f5c8bb7c-2a2d-4cc7-97ce-cd124e6284ff" providerId="ADAL" clId="{1E06F956-0AD2-41AE-A8BA-170694930C71}" dt="2022-02-09T15:10:57.460" v="9785" actId="20577"/>
        <pc:sldMkLst>
          <pc:docMk/>
          <pc:sldMk cId="2821478153" sldId="270"/>
        </pc:sldMkLst>
        <pc:spChg chg="add del mod">
          <ac:chgData name="GUILLAUME, ANTOINE" userId="f5c8bb7c-2a2d-4cc7-97ce-cd124e6284ff" providerId="ADAL" clId="{1E06F956-0AD2-41AE-A8BA-170694930C71}" dt="2022-02-09T13:52:05.986" v="7302"/>
          <ac:spMkLst>
            <pc:docMk/>
            <pc:sldMk cId="2821478153" sldId="270"/>
            <ac:spMk id="2" creationId="{F366B4B9-5CAF-4445-80EB-509E6C55ED21}"/>
          </ac:spMkLst>
        </pc:spChg>
        <pc:spChg chg="add mod">
          <ac:chgData name="GUILLAUME, ANTOINE" userId="f5c8bb7c-2a2d-4cc7-97ce-cd124e6284ff" providerId="ADAL" clId="{1E06F956-0AD2-41AE-A8BA-170694930C71}" dt="2022-02-09T15:09:52.507" v="9775" actId="1076"/>
          <ac:spMkLst>
            <pc:docMk/>
            <pc:sldMk cId="2821478153" sldId="270"/>
            <ac:spMk id="3" creationId="{07672376-9642-4C6C-BFD5-DA3F63946FB3}"/>
          </ac:spMkLst>
        </pc:spChg>
        <pc:spChg chg="add del">
          <ac:chgData name="GUILLAUME, ANTOINE" userId="f5c8bb7c-2a2d-4cc7-97ce-cd124e6284ff" providerId="ADAL" clId="{1E06F956-0AD2-41AE-A8BA-170694930C71}" dt="2022-02-09T14:25:51.182" v="7993"/>
          <ac:spMkLst>
            <pc:docMk/>
            <pc:sldMk cId="2821478153" sldId="270"/>
            <ac:spMk id="4" creationId="{18E56EBE-213C-41FC-B10E-6B682DE14370}"/>
          </ac:spMkLst>
        </pc:spChg>
        <pc:spChg chg="add mod">
          <ac:chgData name="GUILLAUME, ANTOINE" userId="f5c8bb7c-2a2d-4cc7-97ce-cd124e6284ff" providerId="ADAL" clId="{1E06F956-0AD2-41AE-A8BA-170694930C71}" dt="2022-02-09T14:35:03.258" v="8460" actId="1038"/>
          <ac:spMkLst>
            <pc:docMk/>
            <pc:sldMk cId="2821478153" sldId="270"/>
            <ac:spMk id="5" creationId="{C7921097-83C0-4162-B29B-F28780AE20FA}"/>
          </ac:spMkLst>
        </pc:spChg>
        <pc:spChg chg="del">
          <ac:chgData name="GUILLAUME, ANTOINE" userId="f5c8bb7c-2a2d-4cc7-97ce-cd124e6284ff" providerId="ADAL" clId="{1E06F956-0AD2-41AE-A8BA-170694930C71}" dt="2022-02-09T14:21:26.265" v="7852" actId="478"/>
          <ac:spMkLst>
            <pc:docMk/>
            <pc:sldMk cId="2821478153" sldId="270"/>
            <ac:spMk id="8" creationId="{E5567FEB-0826-4A50-8DC6-CD0FB818E439}"/>
          </ac:spMkLst>
        </pc:spChg>
        <pc:spChg chg="mod">
          <ac:chgData name="GUILLAUME, ANTOINE" userId="f5c8bb7c-2a2d-4cc7-97ce-cd124e6284ff" providerId="ADAL" clId="{1E06F956-0AD2-41AE-A8BA-170694930C71}" dt="2022-02-09T15:09:15.055" v="9728" actId="1035"/>
          <ac:spMkLst>
            <pc:docMk/>
            <pc:sldMk cId="2821478153" sldId="270"/>
            <ac:spMk id="10" creationId="{79AC8231-0E47-49A4-9906-1779DD00767F}"/>
          </ac:spMkLst>
        </pc:spChg>
        <pc:spChg chg="del mod">
          <ac:chgData name="GUILLAUME, ANTOINE" userId="f5c8bb7c-2a2d-4cc7-97ce-cd124e6284ff" providerId="ADAL" clId="{1E06F956-0AD2-41AE-A8BA-170694930C71}" dt="2022-02-09T13:48:58.028" v="7116" actId="478"/>
          <ac:spMkLst>
            <pc:docMk/>
            <pc:sldMk cId="2821478153" sldId="270"/>
            <ac:spMk id="12" creationId="{5D5C9D22-3310-47D5-B584-73E1B8397861}"/>
          </ac:spMkLst>
        </pc:spChg>
        <pc:spChg chg="add del mod">
          <ac:chgData name="GUILLAUME, ANTOINE" userId="f5c8bb7c-2a2d-4cc7-97ce-cd124e6284ff" providerId="ADAL" clId="{1E06F956-0AD2-41AE-A8BA-170694930C71}" dt="2022-02-09T13:52:45.248" v="7339" actId="478"/>
          <ac:spMkLst>
            <pc:docMk/>
            <pc:sldMk cId="2821478153" sldId="270"/>
            <ac:spMk id="13" creationId="{664BC0D1-7236-4A99-9FA6-6F021C666EF5}"/>
          </ac:spMkLst>
        </pc:spChg>
        <pc:spChg chg="add mod">
          <ac:chgData name="GUILLAUME, ANTOINE" userId="f5c8bb7c-2a2d-4cc7-97ce-cd124e6284ff" providerId="ADAL" clId="{1E06F956-0AD2-41AE-A8BA-170694930C71}" dt="2022-02-09T13:52:50.584" v="7343" actId="571"/>
          <ac:spMkLst>
            <pc:docMk/>
            <pc:sldMk cId="2821478153" sldId="270"/>
            <ac:spMk id="14" creationId="{825D3D23-2025-43CF-975D-224B96397FF2}"/>
          </ac:spMkLst>
        </pc:spChg>
        <pc:spChg chg="add del mod">
          <ac:chgData name="GUILLAUME, ANTOINE" userId="f5c8bb7c-2a2d-4cc7-97ce-cd124e6284ff" providerId="ADAL" clId="{1E06F956-0AD2-41AE-A8BA-170694930C71}" dt="2022-02-09T13:52:49.929" v="7342"/>
          <ac:spMkLst>
            <pc:docMk/>
            <pc:sldMk cId="2821478153" sldId="270"/>
            <ac:spMk id="15" creationId="{793E8E37-EDC3-4F2D-AC20-6F6AFECD9EF8}"/>
          </ac:spMkLst>
        </pc:spChg>
        <pc:spChg chg="add mod">
          <ac:chgData name="GUILLAUME, ANTOINE" userId="f5c8bb7c-2a2d-4cc7-97ce-cd124e6284ff" providerId="ADAL" clId="{1E06F956-0AD2-41AE-A8BA-170694930C71}" dt="2022-02-09T15:09:52.507" v="9775" actId="1076"/>
          <ac:spMkLst>
            <pc:docMk/>
            <pc:sldMk cId="2821478153" sldId="270"/>
            <ac:spMk id="16" creationId="{7A791F7E-72F4-49C8-9CD6-8B672DCDC25D}"/>
          </ac:spMkLst>
        </pc:spChg>
        <pc:spChg chg="add mod">
          <ac:chgData name="GUILLAUME, ANTOINE" userId="f5c8bb7c-2a2d-4cc7-97ce-cd124e6284ff" providerId="ADAL" clId="{1E06F956-0AD2-41AE-A8BA-170694930C71}" dt="2022-02-09T14:37:03.025" v="8539" actId="571"/>
          <ac:spMkLst>
            <pc:docMk/>
            <pc:sldMk cId="2821478153" sldId="270"/>
            <ac:spMk id="19" creationId="{C88F1D5F-3960-43FB-9121-2EC4FA60C123}"/>
          </ac:spMkLst>
        </pc:spChg>
        <pc:spChg chg="add mod">
          <ac:chgData name="GUILLAUME, ANTOINE" userId="f5c8bb7c-2a2d-4cc7-97ce-cd124e6284ff" providerId="ADAL" clId="{1E06F956-0AD2-41AE-A8BA-170694930C71}" dt="2022-02-09T14:37:03.025" v="8539" actId="571"/>
          <ac:spMkLst>
            <pc:docMk/>
            <pc:sldMk cId="2821478153" sldId="270"/>
            <ac:spMk id="20" creationId="{80861E74-2068-40A3-B07A-DADA51B49ACF}"/>
          </ac:spMkLst>
        </pc:spChg>
        <pc:spChg chg="mod">
          <ac:chgData name="GUILLAUME, ANTOINE" userId="f5c8bb7c-2a2d-4cc7-97ce-cd124e6284ff" providerId="ADAL" clId="{1E06F956-0AD2-41AE-A8BA-170694930C71}" dt="2022-02-09T15:10:57.460" v="9785" actId="20577"/>
          <ac:spMkLst>
            <pc:docMk/>
            <pc:sldMk cId="2821478153" sldId="270"/>
            <ac:spMk id="45" creationId="{FDEF3B34-357F-4DE8-B951-00D369A8DC57}"/>
          </ac:spMkLst>
        </pc:spChg>
        <pc:graphicFrameChg chg="del mod">
          <ac:chgData name="GUILLAUME, ANTOINE" userId="f5c8bb7c-2a2d-4cc7-97ce-cd124e6284ff" providerId="ADAL" clId="{1E06F956-0AD2-41AE-A8BA-170694930C71}" dt="2022-02-09T15:07:20.662" v="9611" actId="478"/>
          <ac:graphicFrameMkLst>
            <pc:docMk/>
            <pc:sldMk cId="2821478153" sldId="270"/>
            <ac:graphicFrameMk id="9" creationId="{B1EFD3DC-C822-474D-B7BC-87D229352B26}"/>
          </ac:graphicFrameMkLst>
        </pc:graphicFrameChg>
      </pc:sldChg>
      <pc:sldChg chg="modSp add del mod">
        <pc:chgData name="GUILLAUME, ANTOINE" userId="f5c8bb7c-2a2d-4cc7-97ce-cd124e6284ff" providerId="ADAL" clId="{1E06F956-0AD2-41AE-A8BA-170694930C71}" dt="2022-02-09T13:49:38.849" v="7148" actId="47"/>
        <pc:sldMkLst>
          <pc:docMk/>
          <pc:sldMk cId="2801385370" sldId="271"/>
        </pc:sldMkLst>
        <pc:spChg chg="mod">
          <ac:chgData name="GUILLAUME, ANTOINE" userId="f5c8bb7c-2a2d-4cc7-97ce-cd124e6284ff" providerId="ADAL" clId="{1E06F956-0AD2-41AE-A8BA-170694930C71}" dt="2022-02-05T07:22:30.242" v="6266" actId="20577"/>
          <ac:spMkLst>
            <pc:docMk/>
            <pc:sldMk cId="2801385370" sldId="271"/>
            <ac:spMk id="10" creationId="{79AC8231-0E47-49A4-9906-1779DD00767F}"/>
          </ac:spMkLst>
        </pc:spChg>
      </pc:sldChg>
      <pc:sldChg chg="addSp delSp modSp add mod modAnim">
        <pc:chgData name="GUILLAUME, ANTOINE" userId="f5c8bb7c-2a2d-4cc7-97ce-cd124e6284ff" providerId="ADAL" clId="{1E06F956-0AD2-41AE-A8BA-170694930C71}" dt="2022-02-09T15:16:04.066" v="9872" actId="14100"/>
        <pc:sldMkLst>
          <pc:docMk/>
          <pc:sldMk cId="3215987668" sldId="272"/>
        </pc:sldMkLst>
        <pc:spChg chg="add mod">
          <ac:chgData name="GUILLAUME, ANTOINE" userId="f5c8bb7c-2a2d-4cc7-97ce-cd124e6284ff" providerId="ADAL" clId="{1E06F956-0AD2-41AE-A8BA-170694930C71}" dt="2022-02-09T15:14:59.144" v="9803" actId="1076"/>
          <ac:spMkLst>
            <pc:docMk/>
            <pc:sldMk cId="3215987668" sldId="272"/>
            <ac:spMk id="4" creationId="{210AC6E4-FFFC-4676-B653-F20ABC443B06}"/>
          </ac:spMkLst>
        </pc:spChg>
        <pc:spChg chg="add mod">
          <ac:chgData name="GUILLAUME, ANTOINE" userId="f5c8bb7c-2a2d-4cc7-97ce-cd124e6284ff" providerId="ADAL" clId="{1E06F956-0AD2-41AE-A8BA-170694930C71}" dt="2022-02-09T15:16:04.066" v="9872" actId="14100"/>
          <ac:spMkLst>
            <pc:docMk/>
            <pc:sldMk cId="3215987668" sldId="272"/>
            <ac:spMk id="5" creationId="{0CA8929B-66E6-42A3-9C35-E4A19C0CB008}"/>
          </ac:spMkLst>
        </pc:spChg>
        <pc:spChg chg="mod">
          <ac:chgData name="GUILLAUME, ANTOINE" userId="f5c8bb7c-2a2d-4cc7-97ce-cd124e6284ff" providerId="ADAL" clId="{1E06F956-0AD2-41AE-A8BA-170694930C71}" dt="2022-02-09T15:12:25.750" v="9791" actId="1076"/>
          <ac:spMkLst>
            <pc:docMk/>
            <pc:sldMk cId="3215987668" sldId="272"/>
            <ac:spMk id="10" creationId="{79AC8231-0E47-49A4-9906-1779DD00767F}"/>
          </ac:spMkLst>
        </pc:spChg>
        <pc:spChg chg="del">
          <ac:chgData name="GUILLAUME, ANTOINE" userId="f5c8bb7c-2a2d-4cc7-97ce-cd124e6284ff" providerId="ADAL" clId="{1E06F956-0AD2-41AE-A8BA-170694930C71}" dt="2022-02-09T14:45:29.014" v="8593" actId="478"/>
          <ac:spMkLst>
            <pc:docMk/>
            <pc:sldMk cId="3215987668" sldId="272"/>
            <ac:spMk id="12" creationId="{5D5C9D22-3310-47D5-B584-73E1B8397861}"/>
          </ac:spMkLst>
        </pc:spChg>
        <pc:spChg chg="add mod">
          <ac:chgData name="GUILLAUME, ANTOINE" userId="f5c8bb7c-2a2d-4cc7-97ce-cd124e6284ff" providerId="ADAL" clId="{1E06F956-0AD2-41AE-A8BA-170694930C71}" dt="2022-02-09T15:12:40.510" v="9793" actId="1076"/>
          <ac:spMkLst>
            <pc:docMk/>
            <pc:sldMk cId="3215987668" sldId="272"/>
            <ac:spMk id="13" creationId="{56019D71-2DCE-431E-BD57-AC3276706244}"/>
          </ac:spMkLst>
        </pc:spChg>
        <pc:spChg chg="add del mod">
          <ac:chgData name="GUILLAUME, ANTOINE" userId="f5c8bb7c-2a2d-4cc7-97ce-cd124e6284ff" providerId="ADAL" clId="{1E06F956-0AD2-41AE-A8BA-170694930C71}" dt="2022-02-09T14:58:51.051" v="9357"/>
          <ac:spMkLst>
            <pc:docMk/>
            <pc:sldMk cId="3215987668" sldId="272"/>
            <ac:spMk id="14" creationId="{99B81127-8C74-45E0-9A92-F5720DF00344}"/>
          </ac:spMkLst>
        </pc:spChg>
        <pc:spChg chg="add del mod">
          <ac:chgData name="GUILLAUME, ANTOINE" userId="f5c8bb7c-2a2d-4cc7-97ce-cd124e6284ff" providerId="ADAL" clId="{1E06F956-0AD2-41AE-A8BA-170694930C71}" dt="2022-02-09T14:58:54.198" v="9359"/>
          <ac:spMkLst>
            <pc:docMk/>
            <pc:sldMk cId="3215987668" sldId="272"/>
            <ac:spMk id="15" creationId="{7C2D839E-6267-4284-8F32-83396CCC26C3}"/>
          </ac:spMkLst>
        </pc:spChg>
        <pc:spChg chg="mod">
          <ac:chgData name="GUILLAUME, ANTOINE" userId="f5c8bb7c-2a2d-4cc7-97ce-cd124e6284ff" providerId="ADAL" clId="{1E06F956-0AD2-41AE-A8BA-170694930C71}" dt="2022-02-09T15:11:52.412" v="9786" actId="20577"/>
          <ac:spMkLst>
            <pc:docMk/>
            <pc:sldMk cId="3215987668" sldId="272"/>
            <ac:spMk id="45" creationId="{FDEF3B34-357F-4DE8-B951-00D369A8DC57}"/>
          </ac:spMkLst>
        </pc:spChg>
        <pc:graphicFrameChg chg="del mod">
          <ac:chgData name="GUILLAUME, ANTOINE" userId="f5c8bb7c-2a2d-4cc7-97ce-cd124e6284ff" providerId="ADAL" clId="{1E06F956-0AD2-41AE-A8BA-170694930C71}" dt="2022-02-09T15:12:22.741" v="9790" actId="478"/>
          <ac:graphicFrameMkLst>
            <pc:docMk/>
            <pc:sldMk cId="3215987668" sldId="272"/>
            <ac:graphicFrameMk id="9" creationId="{B1EFD3DC-C822-474D-B7BC-87D229352B26}"/>
          </ac:graphicFrameMkLst>
        </pc:graphicFrameChg>
        <pc:picChg chg="add mod modCrop">
          <ac:chgData name="GUILLAUME, ANTOINE" userId="f5c8bb7c-2a2d-4cc7-97ce-cd124e6284ff" providerId="ADAL" clId="{1E06F956-0AD2-41AE-A8BA-170694930C71}" dt="2022-02-09T15:12:42.863" v="9794" actId="1076"/>
          <ac:picMkLst>
            <pc:docMk/>
            <pc:sldMk cId="3215987668" sldId="272"/>
            <ac:picMk id="3" creationId="{360EA624-54E8-4C8E-81CD-E5DEDF746CAD}"/>
          </ac:picMkLst>
        </pc:picChg>
      </pc:sldChg>
      <pc:sldChg chg="delSp modSp add mod">
        <pc:chgData name="GUILLAUME, ANTOINE" userId="f5c8bb7c-2a2d-4cc7-97ce-cd124e6284ff" providerId="ADAL" clId="{1E06F956-0AD2-41AE-A8BA-170694930C71}" dt="2022-02-10T09:28:13.262" v="12177" actId="20577"/>
        <pc:sldMkLst>
          <pc:docMk/>
          <pc:sldMk cId="1080537889" sldId="273"/>
        </pc:sldMkLst>
        <pc:spChg chg="mod">
          <ac:chgData name="GUILLAUME, ANTOINE" userId="f5c8bb7c-2a2d-4cc7-97ce-cd124e6284ff" providerId="ADAL" clId="{1E06F956-0AD2-41AE-A8BA-170694930C71}" dt="2022-02-10T09:28:13.262" v="12177" actId="20577"/>
          <ac:spMkLst>
            <pc:docMk/>
            <pc:sldMk cId="1080537889" sldId="273"/>
            <ac:spMk id="2" creationId="{63AEC685-6548-4B76-8492-0AF38981C87D}"/>
          </ac:spMkLst>
        </pc:spChg>
        <pc:picChg chg="del mod">
          <ac:chgData name="GUILLAUME, ANTOINE" userId="f5c8bb7c-2a2d-4cc7-97ce-cd124e6284ff" providerId="ADAL" clId="{1E06F956-0AD2-41AE-A8BA-170694930C71}" dt="2022-02-10T09:14:58.396" v="11431" actId="478"/>
          <ac:picMkLst>
            <pc:docMk/>
            <pc:sldMk cId="1080537889" sldId="273"/>
            <ac:picMk id="4" creationId="{1CA3FFC0-2FB6-4677-8688-9267A95504B2}"/>
          </ac:picMkLst>
        </pc:picChg>
      </pc:sldChg>
      <pc:sldMasterChg chg="add del addSldLayout delSldLayout">
        <pc:chgData name="GUILLAUME, ANTOINE" userId="f5c8bb7c-2a2d-4cc7-97ce-cd124e6284ff" providerId="ADAL" clId="{1E06F956-0AD2-41AE-A8BA-170694930C71}" dt="2022-02-01T12:23:45.395" v="249" actId="26606"/>
        <pc:sldMasterMkLst>
          <pc:docMk/>
          <pc:sldMasterMk cId="2427713564" sldId="2147483707"/>
        </pc:sldMasterMkLst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1491898013" sldId="2147483708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3006747304" sldId="2147483709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372080802" sldId="2147483710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1320461027" sldId="2147483711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366236176" sldId="2147483712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321310070" sldId="2147483713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3076212487" sldId="2147483714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1713720521" sldId="2147483715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672746761" sldId="2147483716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4113016756" sldId="2147483717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73234840" sldId="2147483718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736389617" sldId="2147483719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743142029" sldId="2147483720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260548372" sldId="2147483721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472681939" sldId="2147483722"/>
          </pc:sldLayoutMkLst>
        </pc:sldLayoutChg>
        <pc:sldLayoutChg chg="add del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2427713564" sldId="2147483707"/>
            <pc:sldLayoutMk cId="3956837725" sldId="2147483723"/>
          </pc:sldLayoutMkLst>
        </pc:sldLayoutChg>
      </pc:sldMasterChg>
      <pc:sldMasterChg chg="add del replId addSldLayout delSldLayout">
        <pc:chgData name="GUILLAUME, ANTOINE" userId="f5c8bb7c-2a2d-4cc7-97ce-cd124e6284ff" providerId="ADAL" clId="{1E06F956-0AD2-41AE-A8BA-170694930C71}" dt="2022-02-01T12:23:45.343" v="248" actId="26606"/>
        <pc:sldMasterMkLst>
          <pc:docMk/>
          <pc:sldMasterMk cId="3726406448" sldId="2147483724"/>
        </pc:sldMasterMkLst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203948380" sldId="2147483725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2974964779" sldId="2147483726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3591265186" sldId="2147483727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16308857" sldId="2147483728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425781442" sldId="2147483729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400512025" sldId="2147483730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824371102" sldId="2147483731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1102163583" sldId="2147483732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3407879214" sldId="2147483733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2962954437" sldId="2147483734"/>
          </pc:sldLayoutMkLst>
        </pc:sldLayoutChg>
        <pc:sldLayoutChg chg="add del replId">
          <pc:chgData name="GUILLAUME, ANTOINE" userId="f5c8bb7c-2a2d-4cc7-97ce-cd124e6284ff" providerId="ADAL" clId="{1E06F956-0AD2-41AE-A8BA-170694930C71}" dt="2022-02-01T12:23:45.343" v="248" actId="26606"/>
          <pc:sldLayoutMkLst>
            <pc:docMk/>
            <pc:sldMasterMk cId="3726406448" sldId="2147483724"/>
            <pc:sldLayoutMk cId="2799339848" sldId="2147483735"/>
          </pc:sldLayoutMkLst>
        </pc:sldLayoutChg>
      </pc:sldMasterChg>
      <pc:sldMasterChg chg="add addSldLayout">
        <pc:chgData name="GUILLAUME, ANTOINE" userId="f5c8bb7c-2a2d-4cc7-97ce-cd124e6284ff" providerId="ADAL" clId="{1E06F956-0AD2-41AE-A8BA-170694930C71}" dt="2022-02-01T12:23:45.395" v="249" actId="26606"/>
        <pc:sldMasterMkLst>
          <pc:docMk/>
          <pc:sldMasterMk cId="3336289060" sldId="2147483745"/>
        </pc:sldMasterMkLst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381904689" sldId="2147483734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284812003" sldId="2147483735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3003063276" sldId="2147483736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2874972045" sldId="2147483737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3400199829" sldId="2147483738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2917899679" sldId="2147483739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958759720" sldId="2147483740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321844589" sldId="2147483741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2808251624" sldId="2147483742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4128985924" sldId="2147483743"/>
          </pc:sldLayoutMkLst>
        </pc:sldLayoutChg>
        <pc:sldLayoutChg chg="add">
          <pc:chgData name="GUILLAUME, ANTOINE" userId="f5c8bb7c-2a2d-4cc7-97ce-cd124e6284ff" providerId="ADAL" clId="{1E06F956-0AD2-41AE-A8BA-170694930C71}" dt="2022-02-01T12:23:45.395" v="249" actId="26606"/>
          <pc:sldLayoutMkLst>
            <pc:docMk/>
            <pc:sldMasterMk cId="3336289060" sldId="2147483745"/>
            <pc:sldLayoutMk cId="570492883" sldId="214748374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CBD2E-1622-45CB-940C-B59D36BF9B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2A068B6-0EFB-4645-A8A9-6BEFE1DA7C6F}">
      <dgm:prSet custT="1"/>
      <dgm:spPr/>
      <dgm:t>
        <a:bodyPr/>
        <a:lstStyle/>
        <a:p>
          <a:pPr algn="l"/>
          <a:r>
            <a:rPr lang="fr-FR" sz="2000" dirty="0"/>
            <a:t>Introduction</a:t>
          </a:r>
          <a:endParaRPr lang="en-US" sz="2000" dirty="0"/>
        </a:p>
      </dgm:t>
    </dgm:pt>
    <dgm:pt modelId="{04E8855B-E05C-4E9E-8E70-B04C3F565CDC}" type="parTrans" cxnId="{78E4545A-8393-476E-AAE0-ED1F5CC2BE83}">
      <dgm:prSet/>
      <dgm:spPr/>
      <dgm:t>
        <a:bodyPr/>
        <a:lstStyle/>
        <a:p>
          <a:endParaRPr lang="en-US"/>
        </a:p>
      </dgm:t>
    </dgm:pt>
    <dgm:pt modelId="{15E366FF-CE73-4081-AA61-DA1D577C9860}" type="sibTrans" cxnId="{78E4545A-8393-476E-AAE0-ED1F5CC2BE83}">
      <dgm:prSet/>
      <dgm:spPr/>
      <dgm:t>
        <a:bodyPr/>
        <a:lstStyle/>
        <a:p>
          <a:endParaRPr lang="en-US"/>
        </a:p>
      </dgm:t>
    </dgm:pt>
    <dgm:pt modelId="{E514453A-59EE-4C02-BB42-F652EC8C5ED0}">
      <dgm:prSet custT="1"/>
      <dgm:spPr/>
      <dgm:t>
        <a:bodyPr/>
        <a:lstStyle/>
        <a:p>
          <a:r>
            <a:rPr lang="fr-FR" sz="2000" dirty="0"/>
            <a:t>Définitions générales</a:t>
          </a:r>
          <a:r>
            <a:rPr lang="fr-FR" sz="1900" dirty="0"/>
            <a:t> </a:t>
          </a:r>
          <a:endParaRPr lang="en-US" sz="1900" dirty="0"/>
        </a:p>
      </dgm:t>
    </dgm:pt>
    <dgm:pt modelId="{DDA42852-6A77-40D4-9BFE-6C8AA9A7CA3B}" type="parTrans" cxnId="{B2CD8000-069F-4AEE-8B0F-2C61F138411C}">
      <dgm:prSet/>
      <dgm:spPr/>
      <dgm:t>
        <a:bodyPr/>
        <a:lstStyle/>
        <a:p>
          <a:endParaRPr lang="en-US"/>
        </a:p>
      </dgm:t>
    </dgm:pt>
    <dgm:pt modelId="{4724B600-9A13-48DA-AA84-C1E56061E4C1}" type="sibTrans" cxnId="{B2CD8000-069F-4AEE-8B0F-2C61F138411C}">
      <dgm:prSet/>
      <dgm:spPr/>
      <dgm:t>
        <a:bodyPr/>
        <a:lstStyle/>
        <a:p>
          <a:endParaRPr lang="en-US"/>
        </a:p>
      </dgm:t>
    </dgm:pt>
    <dgm:pt modelId="{42C52D1C-82A8-4212-B6EA-418BC992D6C9}">
      <dgm:prSet custT="1"/>
      <dgm:spPr/>
      <dgm:t>
        <a:bodyPr/>
        <a:lstStyle/>
        <a:p>
          <a:r>
            <a:rPr lang="fr-FR" sz="2000" dirty="0"/>
            <a:t>Approche </a:t>
          </a:r>
          <a:r>
            <a:rPr lang="fr-FR" sz="2000" dirty="0" err="1"/>
            <a:t>Text</a:t>
          </a:r>
          <a:r>
            <a:rPr lang="fr-FR" sz="2000" dirty="0"/>
            <a:t> </a:t>
          </a:r>
          <a:r>
            <a:rPr lang="fr-FR" sz="2000" dirty="0" err="1"/>
            <a:t>mining</a:t>
          </a:r>
          <a:r>
            <a:rPr lang="fr-FR" sz="2000" dirty="0"/>
            <a:t> : Bag of SFA </a:t>
          </a:r>
          <a:r>
            <a:rPr lang="fr-FR" sz="2000" dirty="0" err="1"/>
            <a:t>Symbols</a:t>
          </a:r>
          <a:r>
            <a:rPr lang="fr-FR" sz="2000" dirty="0"/>
            <a:t> (BOSS)</a:t>
          </a:r>
          <a:endParaRPr lang="en-US" sz="2000" dirty="0"/>
        </a:p>
      </dgm:t>
    </dgm:pt>
    <dgm:pt modelId="{78D798B3-B312-4ECD-BF1F-25B395A6F49E}" type="parTrans" cxnId="{B330F416-FE3E-4B95-A9B7-33DF5C92A28E}">
      <dgm:prSet/>
      <dgm:spPr/>
      <dgm:t>
        <a:bodyPr/>
        <a:lstStyle/>
        <a:p>
          <a:endParaRPr lang="en-US"/>
        </a:p>
      </dgm:t>
    </dgm:pt>
    <dgm:pt modelId="{53D08D57-174C-47E5-9861-FD7BFB00A0C3}" type="sibTrans" cxnId="{B330F416-FE3E-4B95-A9B7-33DF5C92A28E}">
      <dgm:prSet/>
      <dgm:spPr/>
      <dgm:t>
        <a:bodyPr/>
        <a:lstStyle/>
        <a:p>
          <a:endParaRPr lang="en-US"/>
        </a:p>
      </dgm:t>
    </dgm:pt>
    <dgm:pt modelId="{6469715C-C86C-4186-94DF-AC76DCD02BB7}">
      <dgm:prSet custT="1"/>
      <dgm:spPr/>
      <dgm:t>
        <a:bodyPr/>
        <a:lstStyle/>
        <a:p>
          <a:r>
            <a:rPr lang="fr-FR" sz="2000" dirty="0"/>
            <a:t>Approche Pattern </a:t>
          </a:r>
          <a:r>
            <a:rPr lang="fr-FR" sz="2000" dirty="0" err="1"/>
            <a:t>mining</a:t>
          </a:r>
          <a:r>
            <a:rPr lang="fr-FR" sz="2000" dirty="0"/>
            <a:t> : Shapelet Transform</a:t>
          </a:r>
          <a:endParaRPr lang="en-US" sz="2000" dirty="0"/>
        </a:p>
      </dgm:t>
    </dgm:pt>
    <dgm:pt modelId="{50B6D146-FA5E-4FD2-BED1-F28C461FB782}" type="parTrans" cxnId="{80ADA9CB-5E02-4B03-B39B-A81CEEEC258E}">
      <dgm:prSet/>
      <dgm:spPr/>
      <dgm:t>
        <a:bodyPr/>
        <a:lstStyle/>
        <a:p>
          <a:endParaRPr lang="en-US"/>
        </a:p>
      </dgm:t>
    </dgm:pt>
    <dgm:pt modelId="{504FC8EB-7244-4E56-A917-F9BC3A0DC83D}" type="sibTrans" cxnId="{80ADA9CB-5E02-4B03-B39B-A81CEEEC258E}">
      <dgm:prSet/>
      <dgm:spPr/>
      <dgm:t>
        <a:bodyPr/>
        <a:lstStyle/>
        <a:p>
          <a:endParaRPr lang="en-US"/>
        </a:p>
      </dgm:t>
    </dgm:pt>
    <dgm:pt modelId="{F911E3EE-C49F-4F9B-95A5-ECF3B9E81FC5}">
      <dgm:prSet custT="1"/>
      <dgm:spPr/>
      <dgm:t>
        <a:bodyPr/>
        <a:lstStyle/>
        <a:p>
          <a:r>
            <a:rPr lang="fr-FR" sz="2000" dirty="0"/>
            <a:t>Bonus</a:t>
          </a:r>
          <a:endParaRPr lang="en-US" sz="2000" dirty="0"/>
        </a:p>
      </dgm:t>
    </dgm:pt>
    <dgm:pt modelId="{DE39F282-56B5-41E2-AF07-1BBEF5E98A99}" type="parTrans" cxnId="{A2CD934F-0334-4899-A069-28DC6341B961}">
      <dgm:prSet/>
      <dgm:spPr/>
      <dgm:t>
        <a:bodyPr/>
        <a:lstStyle/>
        <a:p>
          <a:endParaRPr lang="en-US"/>
        </a:p>
      </dgm:t>
    </dgm:pt>
    <dgm:pt modelId="{B4768CC5-9E03-4A7A-A0EF-C4717FCDF9CA}" type="sibTrans" cxnId="{A2CD934F-0334-4899-A069-28DC6341B961}">
      <dgm:prSet/>
      <dgm:spPr/>
      <dgm:t>
        <a:bodyPr/>
        <a:lstStyle/>
        <a:p>
          <a:endParaRPr lang="en-US"/>
        </a:p>
      </dgm:t>
    </dgm:pt>
    <dgm:pt modelId="{C9721384-2D0E-43F9-AA61-399F5380AEB1}" type="pres">
      <dgm:prSet presAssocID="{E89CBD2E-1622-45CB-940C-B59D36BF9B28}" presName="root" presStyleCnt="0">
        <dgm:presLayoutVars>
          <dgm:dir/>
          <dgm:resizeHandles val="exact"/>
        </dgm:presLayoutVars>
      </dgm:prSet>
      <dgm:spPr/>
    </dgm:pt>
    <dgm:pt modelId="{91BCC9F0-A85E-43D0-B2CB-726087B07B1D}" type="pres">
      <dgm:prSet presAssocID="{72A068B6-0EFB-4645-A8A9-6BEFE1DA7C6F}" presName="compNode" presStyleCnt="0"/>
      <dgm:spPr/>
    </dgm:pt>
    <dgm:pt modelId="{6F604BDA-43D0-490D-8782-6CFA094285A7}" type="pres">
      <dgm:prSet presAssocID="{72A068B6-0EFB-4645-A8A9-6BEFE1DA7C6F}" presName="bgRect" presStyleLbl="bgShp" presStyleIdx="0" presStyleCnt="5"/>
      <dgm:spPr/>
    </dgm:pt>
    <dgm:pt modelId="{F6ADC683-5A72-4BD2-8F4A-1ACD2B439D6F}" type="pres">
      <dgm:prSet presAssocID="{72A068B6-0EFB-4645-A8A9-6BEFE1DA7C6F}" presName="iconRect" presStyleLbl="node1" presStyleIdx="0" presStyleCnt="5"/>
      <dgm:spPr>
        <a:blipFill rotWithShape="1">
          <a:blip xmlns:r="http://schemas.openxmlformats.org/officeDocument/2006/relationships" r:embed="rId1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036D9014-D26A-4160-ACBB-CF3C461F41D2}" type="pres">
      <dgm:prSet presAssocID="{72A068B6-0EFB-4645-A8A9-6BEFE1DA7C6F}" presName="spaceRect" presStyleCnt="0"/>
      <dgm:spPr/>
    </dgm:pt>
    <dgm:pt modelId="{78C014DC-F930-4354-A833-848801C9B9AA}" type="pres">
      <dgm:prSet presAssocID="{72A068B6-0EFB-4645-A8A9-6BEFE1DA7C6F}" presName="parTx" presStyleLbl="revTx" presStyleIdx="0" presStyleCnt="5">
        <dgm:presLayoutVars>
          <dgm:chMax val="0"/>
          <dgm:chPref val="0"/>
        </dgm:presLayoutVars>
      </dgm:prSet>
      <dgm:spPr/>
    </dgm:pt>
    <dgm:pt modelId="{0D4A4A2F-5073-447C-B9DE-4350FC63E672}" type="pres">
      <dgm:prSet presAssocID="{15E366FF-CE73-4081-AA61-DA1D577C9860}" presName="sibTrans" presStyleCnt="0"/>
      <dgm:spPr/>
    </dgm:pt>
    <dgm:pt modelId="{BEBD27B2-4312-4B78-B4F9-7C6535762D12}" type="pres">
      <dgm:prSet presAssocID="{E514453A-59EE-4C02-BB42-F652EC8C5ED0}" presName="compNode" presStyleCnt="0"/>
      <dgm:spPr/>
    </dgm:pt>
    <dgm:pt modelId="{0968C9F2-02FC-468B-BE74-9093EE258B67}" type="pres">
      <dgm:prSet presAssocID="{E514453A-59EE-4C02-BB42-F652EC8C5ED0}" presName="bgRect" presStyleLbl="bgShp" presStyleIdx="1" presStyleCnt="5"/>
      <dgm:spPr/>
    </dgm:pt>
    <dgm:pt modelId="{486A33CC-087B-468E-AE5A-DDB0B3B451A9}" type="pres">
      <dgm:prSet presAssocID="{E514453A-59EE-4C02-BB42-F652EC8C5E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6E12E93-E23C-46A4-97C6-90068013976B}" type="pres">
      <dgm:prSet presAssocID="{E514453A-59EE-4C02-BB42-F652EC8C5ED0}" presName="spaceRect" presStyleCnt="0"/>
      <dgm:spPr/>
    </dgm:pt>
    <dgm:pt modelId="{144F3960-E13D-43A2-A26C-FAC57F2641E5}" type="pres">
      <dgm:prSet presAssocID="{E514453A-59EE-4C02-BB42-F652EC8C5ED0}" presName="parTx" presStyleLbl="revTx" presStyleIdx="1" presStyleCnt="5">
        <dgm:presLayoutVars>
          <dgm:chMax val="0"/>
          <dgm:chPref val="0"/>
        </dgm:presLayoutVars>
      </dgm:prSet>
      <dgm:spPr/>
    </dgm:pt>
    <dgm:pt modelId="{C996E5AA-91B7-42D5-9C28-2C52BF016D50}" type="pres">
      <dgm:prSet presAssocID="{4724B600-9A13-48DA-AA84-C1E56061E4C1}" presName="sibTrans" presStyleCnt="0"/>
      <dgm:spPr/>
    </dgm:pt>
    <dgm:pt modelId="{0A5E06E5-C687-4F60-B2E1-5851CF840947}" type="pres">
      <dgm:prSet presAssocID="{42C52D1C-82A8-4212-B6EA-418BC992D6C9}" presName="compNode" presStyleCnt="0"/>
      <dgm:spPr/>
    </dgm:pt>
    <dgm:pt modelId="{907294F2-0C6C-46FC-ACF5-54B0BD001E6B}" type="pres">
      <dgm:prSet presAssocID="{42C52D1C-82A8-4212-B6EA-418BC992D6C9}" presName="bgRect" presStyleLbl="bgShp" presStyleIdx="2" presStyleCnt="5"/>
      <dgm:spPr/>
    </dgm:pt>
    <dgm:pt modelId="{77BC218D-F43E-4D1C-AF1E-28283DCF7A52}" type="pres">
      <dgm:prSet presAssocID="{42C52D1C-82A8-4212-B6EA-418BC992D6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71A8480F-08B8-4A33-8B8B-0128AEDE2276}" type="pres">
      <dgm:prSet presAssocID="{42C52D1C-82A8-4212-B6EA-418BC992D6C9}" presName="spaceRect" presStyleCnt="0"/>
      <dgm:spPr/>
    </dgm:pt>
    <dgm:pt modelId="{480E1BCB-2238-4020-A68C-031FFE05D1C0}" type="pres">
      <dgm:prSet presAssocID="{42C52D1C-82A8-4212-B6EA-418BC992D6C9}" presName="parTx" presStyleLbl="revTx" presStyleIdx="2" presStyleCnt="5">
        <dgm:presLayoutVars>
          <dgm:chMax val="0"/>
          <dgm:chPref val="0"/>
        </dgm:presLayoutVars>
      </dgm:prSet>
      <dgm:spPr/>
    </dgm:pt>
    <dgm:pt modelId="{871FC781-E046-4AB9-BD43-EAE5FBBC7F0C}" type="pres">
      <dgm:prSet presAssocID="{53D08D57-174C-47E5-9861-FD7BFB00A0C3}" presName="sibTrans" presStyleCnt="0"/>
      <dgm:spPr/>
    </dgm:pt>
    <dgm:pt modelId="{B9CEFB12-4FC7-42B7-A676-07DD7A992F28}" type="pres">
      <dgm:prSet presAssocID="{6469715C-C86C-4186-94DF-AC76DCD02BB7}" presName="compNode" presStyleCnt="0"/>
      <dgm:spPr/>
    </dgm:pt>
    <dgm:pt modelId="{A270B424-0762-4E8E-B281-D8B4C3B4FD5F}" type="pres">
      <dgm:prSet presAssocID="{6469715C-C86C-4186-94DF-AC76DCD02BB7}" presName="bgRect" presStyleLbl="bgShp" presStyleIdx="3" presStyleCnt="5"/>
      <dgm:spPr/>
    </dgm:pt>
    <dgm:pt modelId="{370B05BB-EA20-4971-BD77-DE50BD01EC78}" type="pres">
      <dgm:prSet presAssocID="{6469715C-C86C-4186-94DF-AC76DCD02B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611F56-34B4-4897-936E-FEDF68E81157}" type="pres">
      <dgm:prSet presAssocID="{6469715C-C86C-4186-94DF-AC76DCD02BB7}" presName="spaceRect" presStyleCnt="0"/>
      <dgm:spPr/>
    </dgm:pt>
    <dgm:pt modelId="{2EF96B83-CB2A-4DAE-913D-E45E16D9F0F8}" type="pres">
      <dgm:prSet presAssocID="{6469715C-C86C-4186-94DF-AC76DCD02BB7}" presName="parTx" presStyleLbl="revTx" presStyleIdx="3" presStyleCnt="5">
        <dgm:presLayoutVars>
          <dgm:chMax val="0"/>
          <dgm:chPref val="0"/>
        </dgm:presLayoutVars>
      </dgm:prSet>
      <dgm:spPr/>
    </dgm:pt>
    <dgm:pt modelId="{623545D7-9E8A-4FAB-BC9B-BCEF8090E525}" type="pres">
      <dgm:prSet presAssocID="{504FC8EB-7244-4E56-A917-F9BC3A0DC83D}" presName="sibTrans" presStyleCnt="0"/>
      <dgm:spPr/>
    </dgm:pt>
    <dgm:pt modelId="{0BFB1E48-417C-4FF8-B589-21309326AE67}" type="pres">
      <dgm:prSet presAssocID="{F911E3EE-C49F-4F9B-95A5-ECF3B9E81FC5}" presName="compNode" presStyleCnt="0"/>
      <dgm:spPr/>
    </dgm:pt>
    <dgm:pt modelId="{9F544690-7D85-49D9-96A4-937C062BAA6F}" type="pres">
      <dgm:prSet presAssocID="{F911E3EE-C49F-4F9B-95A5-ECF3B9E81FC5}" presName="bgRect" presStyleLbl="bgShp" presStyleIdx="4" presStyleCnt="5"/>
      <dgm:spPr/>
    </dgm:pt>
    <dgm:pt modelId="{E1CA4FD7-5D67-4763-A14E-16AF626AE4C8}" type="pres">
      <dgm:prSet presAssocID="{F911E3EE-C49F-4F9B-95A5-ECF3B9E81F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jouter"/>
        </a:ext>
      </dgm:extLst>
    </dgm:pt>
    <dgm:pt modelId="{1664E582-F6B5-47A7-AD69-3A21A5FCB38B}" type="pres">
      <dgm:prSet presAssocID="{F911E3EE-C49F-4F9B-95A5-ECF3B9E81FC5}" presName="spaceRect" presStyleCnt="0"/>
      <dgm:spPr/>
    </dgm:pt>
    <dgm:pt modelId="{5C66267A-CF26-42C7-A79A-BE5F329436A1}" type="pres">
      <dgm:prSet presAssocID="{F911E3EE-C49F-4F9B-95A5-ECF3B9E81F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CD8000-069F-4AEE-8B0F-2C61F138411C}" srcId="{E89CBD2E-1622-45CB-940C-B59D36BF9B28}" destId="{E514453A-59EE-4C02-BB42-F652EC8C5ED0}" srcOrd="1" destOrd="0" parTransId="{DDA42852-6A77-40D4-9BFE-6C8AA9A7CA3B}" sibTransId="{4724B600-9A13-48DA-AA84-C1E56061E4C1}"/>
    <dgm:cxn modelId="{66B19813-F5F2-4232-9B11-713B78D499DB}" type="presOf" srcId="{E89CBD2E-1622-45CB-940C-B59D36BF9B28}" destId="{C9721384-2D0E-43F9-AA61-399F5380AEB1}" srcOrd="0" destOrd="0" presId="urn:microsoft.com/office/officeart/2018/2/layout/IconVerticalSolidList"/>
    <dgm:cxn modelId="{D556ED14-A74A-42BB-B289-F17D2FDAD1A5}" type="presOf" srcId="{F911E3EE-C49F-4F9B-95A5-ECF3B9E81FC5}" destId="{5C66267A-CF26-42C7-A79A-BE5F329436A1}" srcOrd="0" destOrd="0" presId="urn:microsoft.com/office/officeart/2018/2/layout/IconVerticalSolidList"/>
    <dgm:cxn modelId="{B330F416-FE3E-4B95-A9B7-33DF5C92A28E}" srcId="{E89CBD2E-1622-45CB-940C-B59D36BF9B28}" destId="{42C52D1C-82A8-4212-B6EA-418BC992D6C9}" srcOrd="2" destOrd="0" parTransId="{78D798B3-B312-4ECD-BF1F-25B395A6F49E}" sibTransId="{53D08D57-174C-47E5-9861-FD7BFB00A0C3}"/>
    <dgm:cxn modelId="{16727140-3515-473B-9D62-692E90D41E87}" type="presOf" srcId="{72A068B6-0EFB-4645-A8A9-6BEFE1DA7C6F}" destId="{78C014DC-F930-4354-A833-848801C9B9AA}" srcOrd="0" destOrd="0" presId="urn:microsoft.com/office/officeart/2018/2/layout/IconVerticalSolidList"/>
    <dgm:cxn modelId="{A2CD934F-0334-4899-A069-28DC6341B961}" srcId="{E89CBD2E-1622-45CB-940C-B59D36BF9B28}" destId="{F911E3EE-C49F-4F9B-95A5-ECF3B9E81FC5}" srcOrd="4" destOrd="0" parTransId="{DE39F282-56B5-41E2-AF07-1BBEF5E98A99}" sibTransId="{B4768CC5-9E03-4A7A-A0EF-C4717FCDF9CA}"/>
    <dgm:cxn modelId="{78E4545A-8393-476E-AAE0-ED1F5CC2BE83}" srcId="{E89CBD2E-1622-45CB-940C-B59D36BF9B28}" destId="{72A068B6-0EFB-4645-A8A9-6BEFE1DA7C6F}" srcOrd="0" destOrd="0" parTransId="{04E8855B-E05C-4E9E-8E70-B04C3F565CDC}" sibTransId="{15E366FF-CE73-4081-AA61-DA1D577C9860}"/>
    <dgm:cxn modelId="{8324E85A-5243-4492-A82E-B4087CED131C}" type="presOf" srcId="{6469715C-C86C-4186-94DF-AC76DCD02BB7}" destId="{2EF96B83-CB2A-4DAE-913D-E45E16D9F0F8}" srcOrd="0" destOrd="0" presId="urn:microsoft.com/office/officeart/2018/2/layout/IconVerticalSolidList"/>
    <dgm:cxn modelId="{E867FCB8-12FB-4DDE-9B95-50CE039BFAF4}" type="presOf" srcId="{42C52D1C-82A8-4212-B6EA-418BC992D6C9}" destId="{480E1BCB-2238-4020-A68C-031FFE05D1C0}" srcOrd="0" destOrd="0" presId="urn:microsoft.com/office/officeart/2018/2/layout/IconVerticalSolidList"/>
    <dgm:cxn modelId="{80ADA9CB-5E02-4B03-B39B-A81CEEEC258E}" srcId="{E89CBD2E-1622-45CB-940C-B59D36BF9B28}" destId="{6469715C-C86C-4186-94DF-AC76DCD02BB7}" srcOrd="3" destOrd="0" parTransId="{50B6D146-FA5E-4FD2-BED1-F28C461FB782}" sibTransId="{504FC8EB-7244-4E56-A917-F9BC3A0DC83D}"/>
    <dgm:cxn modelId="{02B4E9D9-B5AD-41F6-989D-A36B2C9B0BD7}" type="presOf" srcId="{E514453A-59EE-4C02-BB42-F652EC8C5ED0}" destId="{144F3960-E13D-43A2-A26C-FAC57F2641E5}" srcOrd="0" destOrd="0" presId="urn:microsoft.com/office/officeart/2018/2/layout/IconVerticalSolidList"/>
    <dgm:cxn modelId="{675424BB-6A05-4C17-B5AE-B23687D6FF21}" type="presParOf" srcId="{C9721384-2D0E-43F9-AA61-399F5380AEB1}" destId="{91BCC9F0-A85E-43D0-B2CB-726087B07B1D}" srcOrd="0" destOrd="0" presId="urn:microsoft.com/office/officeart/2018/2/layout/IconVerticalSolidList"/>
    <dgm:cxn modelId="{19F28AB9-096E-4828-8BBC-E621E74D4D7F}" type="presParOf" srcId="{91BCC9F0-A85E-43D0-B2CB-726087B07B1D}" destId="{6F604BDA-43D0-490D-8782-6CFA094285A7}" srcOrd="0" destOrd="0" presId="urn:microsoft.com/office/officeart/2018/2/layout/IconVerticalSolidList"/>
    <dgm:cxn modelId="{8D9D5448-56E3-44D8-B0A9-8B953DE330EC}" type="presParOf" srcId="{91BCC9F0-A85E-43D0-B2CB-726087B07B1D}" destId="{F6ADC683-5A72-4BD2-8F4A-1ACD2B439D6F}" srcOrd="1" destOrd="0" presId="urn:microsoft.com/office/officeart/2018/2/layout/IconVerticalSolidList"/>
    <dgm:cxn modelId="{5D6410C8-862D-412A-AAA9-65B356EBB257}" type="presParOf" srcId="{91BCC9F0-A85E-43D0-B2CB-726087B07B1D}" destId="{036D9014-D26A-4160-ACBB-CF3C461F41D2}" srcOrd="2" destOrd="0" presId="urn:microsoft.com/office/officeart/2018/2/layout/IconVerticalSolidList"/>
    <dgm:cxn modelId="{0D4722BB-C5CC-44D6-8835-3004F2949332}" type="presParOf" srcId="{91BCC9F0-A85E-43D0-B2CB-726087B07B1D}" destId="{78C014DC-F930-4354-A833-848801C9B9AA}" srcOrd="3" destOrd="0" presId="urn:microsoft.com/office/officeart/2018/2/layout/IconVerticalSolidList"/>
    <dgm:cxn modelId="{07DE2B97-CEB3-4D36-A417-E59C06C27422}" type="presParOf" srcId="{C9721384-2D0E-43F9-AA61-399F5380AEB1}" destId="{0D4A4A2F-5073-447C-B9DE-4350FC63E672}" srcOrd="1" destOrd="0" presId="urn:microsoft.com/office/officeart/2018/2/layout/IconVerticalSolidList"/>
    <dgm:cxn modelId="{C18907B8-0A63-4D97-87FA-7D93C1A5BEB0}" type="presParOf" srcId="{C9721384-2D0E-43F9-AA61-399F5380AEB1}" destId="{BEBD27B2-4312-4B78-B4F9-7C6535762D12}" srcOrd="2" destOrd="0" presId="urn:microsoft.com/office/officeart/2018/2/layout/IconVerticalSolidList"/>
    <dgm:cxn modelId="{B7732C8E-F808-493F-864D-87E5A5F023C0}" type="presParOf" srcId="{BEBD27B2-4312-4B78-B4F9-7C6535762D12}" destId="{0968C9F2-02FC-468B-BE74-9093EE258B67}" srcOrd="0" destOrd="0" presId="urn:microsoft.com/office/officeart/2018/2/layout/IconVerticalSolidList"/>
    <dgm:cxn modelId="{6560C2FA-3078-4855-873D-CC444AAF1794}" type="presParOf" srcId="{BEBD27B2-4312-4B78-B4F9-7C6535762D12}" destId="{486A33CC-087B-468E-AE5A-DDB0B3B451A9}" srcOrd="1" destOrd="0" presId="urn:microsoft.com/office/officeart/2018/2/layout/IconVerticalSolidList"/>
    <dgm:cxn modelId="{6E0A161E-FFB8-4026-8079-2C032E5B4D00}" type="presParOf" srcId="{BEBD27B2-4312-4B78-B4F9-7C6535762D12}" destId="{06E12E93-E23C-46A4-97C6-90068013976B}" srcOrd="2" destOrd="0" presId="urn:microsoft.com/office/officeart/2018/2/layout/IconVerticalSolidList"/>
    <dgm:cxn modelId="{94552884-F682-42BD-BDAB-B805C197168E}" type="presParOf" srcId="{BEBD27B2-4312-4B78-B4F9-7C6535762D12}" destId="{144F3960-E13D-43A2-A26C-FAC57F2641E5}" srcOrd="3" destOrd="0" presId="urn:microsoft.com/office/officeart/2018/2/layout/IconVerticalSolidList"/>
    <dgm:cxn modelId="{BCB6B188-37AE-489C-8113-CC48888DEE87}" type="presParOf" srcId="{C9721384-2D0E-43F9-AA61-399F5380AEB1}" destId="{C996E5AA-91B7-42D5-9C28-2C52BF016D50}" srcOrd="3" destOrd="0" presId="urn:microsoft.com/office/officeart/2018/2/layout/IconVerticalSolidList"/>
    <dgm:cxn modelId="{30A84C29-7631-4097-9EBF-D3B923F93676}" type="presParOf" srcId="{C9721384-2D0E-43F9-AA61-399F5380AEB1}" destId="{0A5E06E5-C687-4F60-B2E1-5851CF840947}" srcOrd="4" destOrd="0" presId="urn:microsoft.com/office/officeart/2018/2/layout/IconVerticalSolidList"/>
    <dgm:cxn modelId="{A3846B67-1F10-4CF5-93E8-51D19D0548CC}" type="presParOf" srcId="{0A5E06E5-C687-4F60-B2E1-5851CF840947}" destId="{907294F2-0C6C-46FC-ACF5-54B0BD001E6B}" srcOrd="0" destOrd="0" presId="urn:microsoft.com/office/officeart/2018/2/layout/IconVerticalSolidList"/>
    <dgm:cxn modelId="{95B047BA-67E7-494A-900B-62FFA1B7706A}" type="presParOf" srcId="{0A5E06E5-C687-4F60-B2E1-5851CF840947}" destId="{77BC218D-F43E-4D1C-AF1E-28283DCF7A52}" srcOrd="1" destOrd="0" presId="urn:microsoft.com/office/officeart/2018/2/layout/IconVerticalSolidList"/>
    <dgm:cxn modelId="{2A485518-5E0C-4D35-91D5-C188E6CFBD1D}" type="presParOf" srcId="{0A5E06E5-C687-4F60-B2E1-5851CF840947}" destId="{71A8480F-08B8-4A33-8B8B-0128AEDE2276}" srcOrd="2" destOrd="0" presId="urn:microsoft.com/office/officeart/2018/2/layout/IconVerticalSolidList"/>
    <dgm:cxn modelId="{173EFCAD-B25D-4D9B-AE96-E6073F09B5F3}" type="presParOf" srcId="{0A5E06E5-C687-4F60-B2E1-5851CF840947}" destId="{480E1BCB-2238-4020-A68C-031FFE05D1C0}" srcOrd="3" destOrd="0" presId="urn:microsoft.com/office/officeart/2018/2/layout/IconVerticalSolidList"/>
    <dgm:cxn modelId="{F5591459-447E-4A01-8570-22D06A9F493B}" type="presParOf" srcId="{C9721384-2D0E-43F9-AA61-399F5380AEB1}" destId="{871FC781-E046-4AB9-BD43-EAE5FBBC7F0C}" srcOrd="5" destOrd="0" presId="urn:microsoft.com/office/officeart/2018/2/layout/IconVerticalSolidList"/>
    <dgm:cxn modelId="{2893AB07-AD8B-41C9-ACF8-53F837DB4C62}" type="presParOf" srcId="{C9721384-2D0E-43F9-AA61-399F5380AEB1}" destId="{B9CEFB12-4FC7-42B7-A676-07DD7A992F28}" srcOrd="6" destOrd="0" presId="urn:microsoft.com/office/officeart/2018/2/layout/IconVerticalSolidList"/>
    <dgm:cxn modelId="{83D2DC41-CB7A-45F4-A139-7720F75FBC2B}" type="presParOf" srcId="{B9CEFB12-4FC7-42B7-A676-07DD7A992F28}" destId="{A270B424-0762-4E8E-B281-D8B4C3B4FD5F}" srcOrd="0" destOrd="0" presId="urn:microsoft.com/office/officeart/2018/2/layout/IconVerticalSolidList"/>
    <dgm:cxn modelId="{6C77B6B0-B73F-419C-8E8F-1EBD26942CF6}" type="presParOf" srcId="{B9CEFB12-4FC7-42B7-A676-07DD7A992F28}" destId="{370B05BB-EA20-4971-BD77-DE50BD01EC78}" srcOrd="1" destOrd="0" presId="urn:microsoft.com/office/officeart/2018/2/layout/IconVerticalSolidList"/>
    <dgm:cxn modelId="{38BF78CD-90A1-4722-84A7-E55D6866A6B8}" type="presParOf" srcId="{B9CEFB12-4FC7-42B7-A676-07DD7A992F28}" destId="{EE611F56-34B4-4897-936E-FEDF68E81157}" srcOrd="2" destOrd="0" presId="urn:microsoft.com/office/officeart/2018/2/layout/IconVerticalSolidList"/>
    <dgm:cxn modelId="{45C2F4B6-2B56-4AAA-B7E8-68F978AF9199}" type="presParOf" srcId="{B9CEFB12-4FC7-42B7-A676-07DD7A992F28}" destId="{2EF96B83-CB2A-4DAE-913D-E45E16D9F0F8}" srcOrd="3" destOrd="0" presId="urn:microsoft.com/office/officeart/2018/2/layout/IconVerticalSolidList"/>
    <dgm:cxn modelId="{5AD17E5E-0247-4329-BBD7-4BD33B5B6E75}" type="presParOf" srcId="{C9721384-2D0E-43F9-AA61-399F5380AEB1}" destId="{623545D7-9E8A-4FAB-BC9B-BCEF8090E525}" srcOrd="7" destOrd="0" presId="urn:microsoft.com/office/officeart/2018/2/layout/IconVerticalSolidList"/>
    <dgm:cxn modelId="{95533828-2537-4B20-9EAF-AAD759B28D20}" type="presParOf" srcId="{C9721384-2D0E-43F9-AA61-399F5380AEB1}" destId="{0BFB1E48-417C-4FF8-B589-21309326AE67}" srcOrd="8" destOrd="0" presId="urn:microsoft.com/office/officeart/2018/2/layout/IconVerticalSolidList"/>
    <dgm:cxn modelId="{C4BEB7DA-A278-4DC2-BA98-A424FDE5DF10}" type="presParOf" srcId="{0BFB1E48-417C-4FF8-B589-21309326AE67}" destId="{9F544690-7D85-49D9-96A4-937C062BAA6F}" srcOrd="0" destOrd="0" presId="urn:microsoft.com/office/officeart/2018/2/layout/IconVerticalSolidList"/>
    <dgm:cxn modelId="{922D963B-64C7-4948-851C-D11683FEE827}" type="presParOf" srcId="{0BFB1E48-417C-4FF8-B589-21309326AE67}" destId="{E1CA4FD7-5D67-4763-A14E-16AF626AE4C8}" srcOrd="1" destOrd="0" presId="urn:microsoft.com/office/officeart/2018/2/layout/IconVerticalSolidList"/>
    <dgm:cxn modelId="{E88FC8BC-2F73-4D70-BB70-1033AC824A99}" type="presParOf" srcId="{0BFB1E48-417C-4FF8-B589-21309326AE67}" destId="{1664E582-F6B5-47A7-AD69-3A21A5FCB38B}" srcOrd="2" destOrd="0" presId="urn:microsoft.com/office/officeart/2018/2/layout/IconVerticalSolidList"/>
    <dgm:cxn modelId="{2968B80F-94C3-4B24-B875-677F21137830}" type="presParOf" srcId="{0BFB1E48-417C-4FF8-B589-21309326AE67}" destId="{5C66267A-CF26-42C7-A79A-BE5F329436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AC0DC-73F5-4935-BC91-1CA38AE7534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C30F0B-C91D-41EB-ADD4-B6F8843C645C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dirty="0"/>
            <a:t>Transformation des entrées </a:t>
          </a:r>
          <a:endParaRPr lang="fr-FR" dirty="0"/>
        </a:p>
      </dgm:t>
    </dgm:pt>
    <dgm:pt modelId="{3C9581C2-908B-43DB-B99F-B5D7D1B846DF}" type="parTrans" cxnId="{201A25EE-C25D-4D51-BE07-CDF8C2948927}">
      <dgm:prSet/>
      <dgm:spPr/>
      <dgm:t>
        <a:bodyPr/>
        <a:lstStyle/>
        <a:p>
          <a:endParaRPr lang="fr-FR"/>
        </a:p>
      </dgm:t>
    </dgm:pt>
    <dgm:pt modelId="{6313DC23-1D59-4CF7-9F66-24EB3375666B}" type="sibTrans" cxnId="{201A25EE-C25D-4D51-BE07-CDF8C2948927}">
      <dgm:prSet/>
      <dgm:spPr/>
      <dgm:t>
        <a:bodyPr/>
        <a:lstStyle/>
        <a:p>
          <a:endParaRPr lang="fr-FR"/>
        </a:p>
      </dgm:t>
    </dgm:pt>
    <dgm:pt modelId="{6EF36F65-4713-4CA6-9860-F5A9DCD12387}">
      <dgm:prSet phldrT="[Texte]"/>
      <dgm:spPr/>
      <dgm:t>
        <a:bodyPr/>
        <a:lstStyle/>
        <a:p>
          <a:r>
            <a:rPr lang="fr-FR" noProof="0" dirty="0"/>
            <a:t>Calcul du TF-IDF</a:t>
          </a:r>
        </a:p>
      </dgm:t>
    </dgm:pt>
    <dgm:pt modelId="{FFF44361-844A-4778-9551-A3097DAEE93A}" type="parTrans" cxnId="{EA0E0BED-BDC8-42D5-B361-788B39365EC6}">
      <dgm:prSet/>
      <dgm:spPr/>
      <dgm:t>
        <a:bodyPr/>
        <a:lstStyle/>
        <a:p>
          <a:endParaRPr lang="fr-FR"/>
        </a:p>
      </dgm:t>
    </dgm:pt>
    <dgm:pt modelId="{3852F7EE-6007-4A8C-8E68-ECA891C69696}" type="sibTrans" cxnId="{EA0E0BED-BDC8-42D5-B361-788B39365EC6}">
      <dgm:prSet/>
      <dgm:spPr/>
      <dgm:t>
        <a:bodyPr/>
        <a:lstStyle/>
        <a:p>
          <a:endParaRPr lang="fr-FR"/>
        </a:p>
      </dgm:t>
    </dgm:pt>
    <dgm:pt modelId="{E333CBAF-B53A-4BD7-A521-58C6FAC4E8E2}">
      <dgm:prSet phldrT="[Texte]"/>
      <dgm:spPr/>
      <dgm:t>
        <a:bodyPr/>
        <a:lstStyle/>
        <a:p>
          <a:r>
            <a:rPr lang="fr-FR" noProof="0" dirty="0"/>
            <a:t>Apprentissage </a:t>
          </a:r>
        </a:p>
      </dgm:t>
    </dgm:pt>
    <dgm:pt modelId="{D3EFA1A6-9CB3-4E69-8303-8FC6FA8376A3}" type="parTrans" cxnId="{3D61B08A-014C-4238-A42D-AEFECDEE4B17}">
      <dgm:prSet/>
      <dgm:spPr/>
      <dgm:t>
        <a:bodyPr/>
        <a:lstStyle/>
        <a:p>
          <a:endParaRPr lang="fr-FR"/>
        </a:p>
      </dgm:t>
    </dgm:pt>
    <dgm:pt modelId="{F0521571-9C1D-4F6B-9DA3-E7B546E07C09}" type="sibTrans" cxnId="{3D61B08A-014C-4238-A42D-AEFECDEE4B17}">
      <dgm:prSet/>
      <dgm:spPr/>
      <dgm:t>
        <a:bodyPr/>
        <a:lstStyle/>
        <a:p>
          <a:endParaRPr lang="fr-FR"/>
        </a:p>
      </dgm:t>
    </dgm:pt>
    <dgm:pt modelId="{0D9AD36C-F682-4C67-958C-59B827C27FC6}" type="pres">
      <dgm:prSet presAssocID="{700AC0DC-73F5-4935-BC91-1CA38AE7534D}" presName="Name0" presStyleCnt="0">
        <dgm:presLayoutVars>
          <dgm:dir/>
          <dgm:resizeHandles val="exact"/>
        </dgm:presLayoutVars>
      </dgm:prSet>
      <dgm:spPr/>
    </dgm:pt>
    <dgm:pt modelId="{EDA67281-6273-4467-8CAB-72DB81F3FEE6}" type="pres">
      <dgm:prSet presAssocID="{13C30F0B-C91D-41EB-ADD4-B6F8843C645C}" presName="parTxOnly" presStyleLbl="node1" presStyleIdx="0" presStyleCnt="3">
        <dgm:presLayoutVars>
          <dgm:bulletEnabled val="1"/>
        </dgm:presLayoutVars>
      </dgm:prSet>
      <dgm:spPr/>
    </dgm:pt>
    <dgm:pt modelId="{995C0DA4-CC85-4A9B-BBB8-CDFB8B3604B2}" type="pres">
      <dgm:prSet presAssocID="{6313DC23-1D59-4CF7-9F66-24EB3375666B}" presName="parSpace" presStyleCnt="0"/>
      <dgm:spPr/>
    </dgm:pt>
    <dgm:pt modelId="{AE9A4597-FBAD-4440-A0E4-221474DE1EA7}" type="pres">
      <dgm:prSet presAssocID="{6EF36F65-4713-4CA6-9860-F5A9DCD12387}" presName="parTxOnly" presStyleLbl="node1" presStyleIdx="1" presStyleCnt="3">
        <dgm:presLayoutVars>
          <dgm:bulletEnabled val="1"/>
        </dgm:presLayoutVars>
      </dgm:prSet>
      <dgm:spPr/>
    </dgm:pt>
    <dgm:pt modelId="{4D56DB5E-6B81-4979-85A1-F8E00EBB8882}" type="pres">
      <dgm:prSet presAssocID="{3852F7EE-6007-4A8C-8E68-ECA891C69696}" presName="parSpace" presStyleCnt="0"/>
      <dgm:spPr/>
    </dgm:pt>
    <dgm:pt modelId="{A9BDBA63-4A9C-4443-A794-29D4EF279C43}" type="pres">
      <dgm:prSet presAssocID="{E333CBAF-B53A-4BD7-A521-58C6FAC4E8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D61B08A-014C-4238-A42D-AEFECDEE4B17}" srcId="{700AC0DC-73F5-4935-BC91-1CA38AE7534D}" destId="{E333CBAF-B53A-4BD7-A521-58C6FAC4E8E2}" srcOrd="2" destOrd="0" parTransId="{D3EFA1A6-9CB3-4E69-8303-8FC6FA8376A3}" sibTransId="{F0521571-9C1D-4F6B-9DA3-E7B546E07C09}"/>
    <dgm:cxn modelId="{07475EB2-B852-4CB3-85CC-139537906B9E}" type="presOf" srcId="{700AC0DC-73F5-4935-BC91-1CA38AE7534D}" destId="{0D9AD36C-F682-4C67-958C-59B827C27FC6}" srcOrd="0" destOrd="0" presId="urn:microsoft.com/office/officeart/2005/8/layout/hChevron3"/>
    <dgm:cxn modelId="{62BCD0BD-06AF-4B31-A757-5DA1C054736C}" type="presOf" srcId="{E333CBAF-B53A-4BD7-A521-58C6FAC4E8E2}" destId="{A9BDBA63-4A9C-4443-A794-29D4EF279C43}" srcOrd="0" destOrd="0" presId="urn:microsoft.com/office/officeart/2005/8/layout/hChevron3"/>
    <dgm:cxn modelId="{90158FD5-3561-4963-9559-D0D9FBBFF8EA}" type="presOf" srcId="{6EF36F65-4713-4CA6-9860-F5A9DCD12387}" destId="{AE9A4597-FBAD-4440-A0E4-221474DE1EA7}" srcOrd="0" destOrd="0" presId="urn:microsoft.com/office/officeart/2005/8/layout/hChevron3"/>
    <dgm:cxn modelId="{42861BE8-5DC3-4739-86F2-6052BBE00D63}" type="presOf" srcId="{13C30F0B-C91D-41EB-ADD4-B6F8843C645C}" destId="{EDA67281-6273-4467-8CAB-72DB81F3FEE6}" srcOrd="0" destOrd="0" presId="urn:microsoft.com/office/officeart/2005/8/layout/hChevron3"/>
    <dgm:cxn modelId="{EA0E0BED-BDC8-42D5-B361-788B39365EC6}" srcId="{700AC0DC-73F5-4935-BC91-1CA38AE7534D}" destId="{6EF36F65-4713-4CA6-9860-F5A9DCD12387}" srcOrd="1" destOrd="0" parTransId="{FFF44361-844A-4778-9551-A3097DAEE93A}" sibTransId="{3852F7EE-6007-4A8C-8E68-ECA891C69696}"/>
    <dgm:cxn modelId="{201A25EE-C25D-4D51-BE07-CDF8C2948927}" srcId="{700AC0DC-73F5-4935-BC91-1CA38AE7534D}" destId="{13C30F0B-C91D-41EB-ADD4-B6F8843C645C}" srcOrd="0" destOrd="0" parTransId="{3C9581C2-908B-43DB-B99F-B5D7D1B846DF}" sibTransId="{6313DC23-1D59-4CF7-9F66-24EB3375666B}"/>
    <dgm:cxn modelId="{1F297607-2D0B-4F6D-BB3D-C5CFD61D83B1}" type="presParOf" srcId="{0D9AD36C-F682-4C67-958C-59B827C27FC6}" destId="{EDA67281-6273-4467-8CAB-72DB81F3FEE6}" srcOrd="0" destOrd="0" presId="urn:microsoft.com/office/officeart/2005/8/layout/hChevron3"/>
    <dgm:cxn modelId="{9C5BB91C-A99F-4E31-A019-7B0DD0E295E5}" type="presParOf" srcId="{0D9AD36C-F682-4C67-958C-59B827C27FC6}" destId="{995C0DA4-CC85-4A9B-BBB8-CDFB8B3604B2}" srcOrd="1" destOrd="0" presId="urn:microsoft.com/office/officeart/2005/8/layout/hChevron3"/>
    <dgm:cxn modelId="{D37DAE35-C4FD-44DE-80B1-24B4EA7793EF}" type="presParOf" srcId="{0D9AD36C-F682-4C67-958C-59B827C27FC6}" destId="{AE9A4597-FBAD-4440-A0E4-221474DE1EA7}" srcOrd="2" destOrd="0" presId="urn:microsoft.com/office/officeart/2005/8/layout/hChevron3"/>
    <dgm:cxn modelId="{C22A6B1B-DD0A-4B26-BB26-53AD83E44F4D}" type="presParOf" srcId="{0D9AD36C-F682-4C67-958C-59B827C27FC6}" destId="{4D56DB5E-6B81-4979-85A1-F8E00EBB8882}" srcOrd="3" destOrd="0" presId="urn:microsoft.com/office/officeart/2005/8/layout/hChevron3"/>
    <dgm:cxn modelId="{F24689DF-D323-4764-A580-5BF6F03161FC}" type="presParOf" srcId="{0D9AD36C-F682-4C67-958C-59B827C27FC6}" destId="{A9BDBA63-4A9C-4443-A794-29D4EF279C4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AC0DC-73F5-4935-BC91-1CA38AE7534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C30F0B-C91D-41EB-ADD4-B6F8843C645C}">
      <dgm:prSet phldrT="[Texte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/>
            <a:t>Transformation des entrées </a:t>
          </a:r>
          <a:endParaRPr lang="fr-FR" dirty="0"/>
        </a:p>
      </dgm:t>
    </dgm:pt>
    <dgm:pt modelId="{3C9581C2-908B-43DB-B99F-B5D7D1B846DF}" type="parTrans" cxnId="{201A25EE-C25D-4D51-BE07-CDF8C2948927}">
      <dgm:prSet/>
      <dgm:spPr/>
      <dgm:t>
        <a:bodyPr/>
        <a:lstStyle/>
        <a:p>
          <a:endParaRPr lang="fr-FR"/>
        </a:p>
      </dgm:t>
    </dgm:pt>
    <dgm:pt modelId="{6313DC23-1D59-4CF7-9F66-24EB3375666B}" type="sibTrans" cxnId="{201A25EE-C25D-4D51-BE07-CDF8C2948927}">
      <dgm:prSet/>
      <dgm:spPr/>
      <dgm:t>
        <a:bodyPr/>
        <a:lstStyle/>
        <a:p>
          <a:endParaRPr lang="fr-FR"/>
        </a:p>
      </dgm:t>
    </dgm:pt>
    <dgm:pt modelId="{6EF36F65-4713-4CA6-9860-F5A9DCD12387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noProof="0" dirty="0"/>
            <a:t>Calcul du TF-IDF</a:t>
          </a:r>
        </a:p>
      </dgm:t>
    </dgm:pt>
    <dgm:pt modelId="{FFF44361-844A-4778-9551-A3097DAEE93A}" type="parTrans" cxnId="{EA0E0BED-BDC8-42D5-B361-788B39365EC6}">
      <dgm:prSet/>
      <dgm:spPr/>
      <dgm:t>
        <a:bodyPr/>
        <a:lstStyle/>
        <a:p>
          <a:endParaRPr lang="fr-FR"/>
        </a:p>
      </dgm:t>
    </dgm:pt>
    <dgm:pt modelId="{3852F7EE-6007-4A8C-8E68-ECA891C69696}" type="sibTrans" cxnId="{EA0E0BED-BDC8-42D5-B361-788B39365EC6}">
      <dgm:prSet/>
      <dgm:spPr/>
      <dgm:t>
        <a:bodyPr/>
        <a:lstStyle/>
        <a:p>
          <a:endParaRPr lang="fr-FR"/>
        </a:p>
      </dgm:t>
    </dgm:pt>
    <dgm:pt modelId="{E333CBAF-B53A-4BD7-A521-58C6FAC4E8E2}">
      <dgm:prSet phldrT="[Texte]"/>
      <dgm:spPr/>
      <dgm:t>
        <a:bodyPr/>
        <a:lstStyle/>
        <a:p>
          <a:r>
            <a:rPr lang="fr-FR" noProof="0" dirty="0"/>
            <a:t>Apprentissage </a:t>
          </a:r>
        </a:p>
      </dgm:t>
    </dgm:pt>
    <dgm:pt modelId="{D3EFA1A6-9CB3-4E69-8303-8FC6FA8376A3}" type="parTrans" cxnId="{3D61B08A-014C-4238-A42D-AEFECDEE4B17}">
      <dgm:prSet/>
      <dgm:spPr/>
      <dgm:t>
        <a:bodyPr/>
        <a:lstStyle/>
        <a:p>
          <a:endParaRPr lang="fr-FR"/>
        </a:p>
      </dgm:t>
    </dgm:pt>
    <dgm:pt modelId="{F0521571-9C1D-4F6B-9DA3-E7B546E07C09}" type="sibTrans" cxnId="{3D61B08A-014C-4238-A42D-AEFECDEE4B17}">
      <dgm:prSet/>
      <dgm:spPr/>
      <dgm:t>
        <a:bodyPr/>
        <a:lstStyle/>
        <a:p>
          <a:endParaRPr lang="fr-FR"/>
        </a:p>
      </dgm:t>
    </dgm:pt>
    <dgm:pt modelId="{0D9AD36C-F682-4C67-958C-59B827C27FC6}" type="pres">
      <dgm:prSet presAssocID="{700AC0DC-73F5-4935-BC91-1CA38AE7534D}" presName="Name0" presStyleCnt="0">
        <dgm:presLayoutVars>
          <dgm:dir/>
          <dgm:resizeHandles val="exact"/>
        </dgm:presLayoutVars>
      </dgm:prSet>
      <dgm:spPr/>
    </dgm:pt>
    <dgm:pt modelId="{EDA67281-6273-4467-8CAB-72DB81F3FEE6}" type="pres">
      <dgm:prSet presAssocID="{13C30F0B-C91D-41EB-ADD4-B6F8843C645C}" presName="parTxOnly" presStyleLbl="node1" presStyleIdx="0" presStyleCnt="3">
        <dgm:presLayoutVars>
          <dgm:bulletEnabled val="1"/>
        </dgm:presLayoutVars>
      </dgm:prSet>
      <dgm:spPr/>
    </dgm:pt>
    <dgm:pt modelId="{995C0DA4-CC85-4A9B-BBB8-CDFB8B3604B2}" type="pres">
      <dgm:prSet presAssocID="{6313DC23-1D59-4CF7-9F66-24EB3375666B}" presName="parSpace" presStyleCnt="0"/>
      <dgm:spPr/>
    </dgm:pt>
    <dgm:pt modelId="{AE9A4597-FBAD-4440-A0E4-221474DE1EA7}" type="pres">
      <dgm:prSet presAssocID="{6EF36F65-4713-4CA6-9860-F5A9DCD12387}" presName="parTxOnly" presStyleLbl="node1" presStyleIdx="1" presStyleCnt="3">
        <dgm:presLayoutVars>
          <dgm:bulletEnabled val="1"/>
        </dgm:presLayoutVars>
      </dgm:prSet>
      <dgm:spPr/>
    </dgm:pt>
    <dgm:pt modelId="{4D56DB5E-6B81-4979-85A1-F8E00EBB8882}" type="pres">
      <dgm:prSet presAssocID="{3852F7EE-6007-4A8C-8E68-ECA891C69696}" presName="parSpace" presStyleCnt="0"/>
      <dgm:spPr/>
    </dgm:pt>
    <dgm:pt modelId="{A9BDBA63-4A9C-4443-A794-29D4EF279C43}" type="pres">
      <dgm:prSet presAssocID="{E333CBAF-B53A-4BD7-A521-58C6FAC4E8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D61B08A-014C-4238-A42D-AEFECDEE4B17}" srcId="{700AC0DC-73F5-4935-BC91-1CA38AE7534D}" destId="{E333CBAF-B53A-4BD7-A521-58C6FAC4E8E2}" srcOrd="2" destOrd="0" parTransId="{D3EFA1A6-9CB3-4E69-8303-8FC6FA8376A3}" sibTransId="{F0521571-9C1D-4F6B-9DA3-E7B546E07C09}"/>
    <dgm:cxn modelId="{07475EB2-B852-4CB3-85CC-139537906B9E}" type="presOf" srcId="{700AC0DC-73F5-4935-BC91-1CA38AE7534D}" destId="{0D9AD36C-F682-4C67-958C-59B827C27FC6}" srcOrd="0" destOrd="0" presId="urn:microsoft.com/office/officeart/2005/8/layout/hChevron3"/>
    <dgm:cxn modelId="{62BCD0BD-06AF-4B31-A757-5DA1C054736C}" type="presOf" srcId="{E333CBAF-B53A-4BD7-A521-58C6FAC4E8E2}" destId="{A9BDBA63-4A9C-4443-A794-29D4EF279C43}" srcOrd="0" destOrd="0" presId="urn:microsoft.com/office/officeart/2005/8/layout/hChevron3"/>
    <dgm:cxn modelId="{90158FD5-3561-4963-9559-D0D9FBBFF8EA}" type="presOf" srcId="{6EF36F65-4713-4CA6-9860-F5A9DCD12387}" destId="{AE9A4597-FBAD-4440-A0E4-221474DE1EA7}" srcOrd="0" destOrd="0" presId="urn:microsoft.com/office/officeart/2005/8/layout/hChevron3"/>
    <dgm:cxn modelId="{42861BE8-5DC3-4739-86F2-6052BBE00D63}" type="presOf" srcId="{13C30F0B-C91D-41EB-ADD4-B6F8843C645C}" destId="{EDA67281-6273-4467-8CAB-72DB81F3FEE6}" srcOrd="0" destOrd="0" presId="urn:microsoft.com/office/officeart/2005/8/layout/hChevron3"/>
    <dgm:cxn modelId="{EA0E0BED-BDC8-42D5-B361-788B39365EC6}" srcId="{700AC0DC-73F5-4935-BC91-1CA38AE7534D}" destId="{6EF36F65-4713-4CA6-9860-F5A9DCD12387}" srcOrd="1" destOrd="0" parTransId="{FFF44361-844A-4778-9551-A3097DAEE93A}" sibTransId="{3852F7EE-6007-4A8C-8E68-ECA891C69696}"/>
    <dgm:cxn modelId="{201A25EE-C25D-4D51-BE07-CDF8C2948927}" srcId="{700AC0DC-73F5-4935-BC91-1CA38AE7534D}" destId="{13C30F0B-C91D-41EB-ADD4-B6F8843C645C}" srcOrd="0" destOrd="0" parTransId="{3C9581C2-908B-43DB-B99F-B5D7D1B846DF}" sibTransId="{6313DC23-1D59-4CF7-9F66-24EB3375666B}"/>
    <dgm:cxn modelId="{1F297607-2D0B-4F6D-BB3D-C5CFD61D83B1}" type="presParOf" srcId="{0D9AD36C-F682-4C67-958C-59B827C27FC6}" destId="{EDA67281-6273-4467-8CAB-72DB81F3FEE6}" srcOrd="0" destOrd="0" presId="urn:microsoft.com/office/officeart/2005/8/layout/hChevron3"/>
    <dgm:cxn modelId="{9C5BB91C-A99F-4E31-A019-7B0DD0E295E5}" type="presParOf" srcId="{0D9AD36C-F682-4C67-958C-59B827C27FC6}" destId="{995C0DA4-CC85-4A9B-BBB8-CDFB8B3604B2}" srcOrd="1" destOrd="0" presId="urn:microsoft.com/office/officeart/2005/8/layout/hChevron3"/>
    <dgm:cxn modelId="{D37DAE35-C4FD-44DE-80B1-24B4EA7793EF}" type="presParOf" srcId="{0D9AD36C-F682-4C67-958C-59B827C27FC6}" destId="{AE9A4597-FBAD-4440-A0E4-221474DE1EA7}" srcOrd="2" destOrd="0" presId="urn:microsoft.com/office/officeart/2005/8/layout/hChevron3"/>
    <dgm:cxn modelId="{C22A6B1B-DD0A-4B26-BB26-53AD83E44F4D}" type="presParOf" srcId="{0D9AD36C-F682-4C67-958C-59B827C27FC6}" destId="{4D56DB5E-6B81-4979-85A1-F8E00EBB8882}" srcOrd="3" destOrd="0" presId="urn:microsoft.com/office/officeart/2005/8/layout/hChevron3"/>
    <dgm:cxn modelId="{F24689DF-D323-4764-A580-5BF6F03161FC}" type="presParOf" srcId="{0D9AD36C-F682-4C67-958C-59B827C27FC6}" destId="{A9BDBA63-4A9C-4443-A794-29D4EF279C4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0AC0DC-73F5-4935-BC91-1CA38AE7534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C30F0B-C91D-41EB-ADD4-B6F8843C645C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dirty="0"/>
            <a:t>Transformation des entrées </a:t>
          </a:r>
          <a:endParaRPr lang="fr-FR" dirty="0"/>
        </a:p>
      </dgm:t>
    </dgm:pt>
    <dgm:pt modelId="{3C9581C2-908B-43DB-B99F-B5D7D1B846DF}" type="parTrans" cxnId="{201A25EE-C25D-4D51-BE07-CDF8C2948927}">
      <dgm:prSet/>
      <dgm:spPr/>
      <dgm:t>
        <a:bodyPr/>
        <a:lstStyle/>
        <a:p>
          <a:endParaRPr lang="fr-FR"/>
        </a:p>
      </dgm:t>
    </dgm:pt>
    <dgm:pt modelId="{6313DC23-1D59-4CF7-9F66-24EB3375666B}" type="sibTrans" cxnId="{201A25EE-C25D-4D51-BE07-CDF8C2948927}">
      <dgm:prSet/>
      <dgm:spPr/>
      <dgm:t>
        <a:bodyPr/>
        <a:lstStyle/>
        <a:p>
          <a:endParaRPr lang="fr-FR"/>
        </a:p>
      </dgm:t>
    </dgm:pt>
    <dgm:pt modelId="{6EF36F65-4713-4CA6-9860-F5A9DCD12387}">
      <dgm:prSet phldrT="[Texte]"/>
      <dgm:spPr/>
      <dgm:t>
        <a:bodyPr/>
        <a:lstStyle/>
        <a:p>
          <a:r>
            <a:rPr lang="fr-FR" noProof="0" dirty="0"/>
            <a:t>Calcul du TF-IDF</a:t>
          </a:r>
        </a:p>
      </dgm:t>
    </dgm:pt>
    <dgm:pt modelId="{FFF44361-844A-4778-9551-A3097DAEE93A}" type="parTrans" cxnId="{EA0E0BED-BDC8-42D5-B361-788B39365EC6}">
      <dgm:prSet/>
      <dgm:spPr/>
      <dgm:t>
        <a:bodyPr/>
        <a:lstStyle/>
        <a:p>
          <a:endParaRPr lang="fr-FR"/>
        </a:p>
      </dgm:t>
    </dgm:pt>
    <dgm:pt modelId="{3852F7EE-6007-4A8C-8E68-ECA891C69696}" type="sibTrans" cxnId="{EA0E0BED-BDC8-42D5-B361-788B39365EC6}">
      <dgm:prSet/>
      <dgm:spPr/>
      <dgm:t>
        <a:bodyPr/>
        <a:lstStyle/>
        <a:p>
          <a:endParaRPr lang="fr-FR"/>
        </a:p>
      </dgm:t>
    </dgm:pt>
    <dgm:pt modelId="{E333CBAF-B53A-4BD7-A521-58C6FAC4E8E2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noProof="0" dirty="0"/>
            <a:t>Apprentissage </a:t>
          </a:r>
        </a:p>
      </dgm:t>
    </dgm:pt>
    <dgm:pt modelId="{D3EFA1A6-9CB3-4E69-8303-8FC6FA8376A3}" type="parTrans" cxnId="{3D61B08A-014C-4238-A42D-AEFECDEE4B17}">
      <dgm:prSet/>
      <dgm:spPr/>
      <dgm:t>
        <a:bodyPr/>
        <a:lstStyle/>
        <a:p>
          <a:endParaRPr lang="fr-FR"/>
        </a:p>
      </dgm:t>
    </dgm:pt>
    <dgm:pt modelId="{F0521571-9C1D-4F6B-9DA3-E7B546E07C09}" type="sibTrans" cxnId="{3D61B08A-014C-4238-A42D-AEFECDEE4B17}">
      <dgm:prSet/>
      <dgm:spPr/>
      <dgm:t>
        <a:bodyPr/>
        <a:lstStyle/>
        <a:p>
          <a:endParaRPr lang="fr-FR"/>
        </a:p>
      </dgm:t>
    </dgm:pt>
    <dgm:pt modelId="{0D9AD36C-F682-4C67-958C-59B827C27FC6}" type="pres">
      <dgm:prSet presAssocID="{700AC0DC-73F5-4935-BC91-1CA38AE7534D}" presName="Name0" presStyleCnt="0">
        <dgm:presLayoutVars>
          <dgm:dir/>
          <dgm:resizeHandles val="exact"/>
        </dgm:presLayoutVars>
      </dgm:prSet>
      <dgm:spPr/>
    </dgm:pt>
    <dgm:pt modelId="{EDA67281-6273-4467-8CAB-72DB81F3FEE6}" type="pres">
      <dgm:prSet presAssocID="{13C30F0B-C91D-41EB-ADD4-B6F8843C645C}" presName="parTxOnly" presStyleLbl="node1" presStyleIdx="0" presStyleCnt="3">
        <dgm:presLayoutVars>
          <dgm:bulletEnabled val="1"/>
        </dgm:presLayoutVars>
      </dgm:prSet>
      <dgm:spPr/>
    </dgm:pt>
    <dgm:pt modelId="{995C0DA4-CC85-4A9B-BBB8-CDFB8B3604B2}" type="pres">
      <dgm:prSet presAssocID="{6313DC23-1D59-4CF7-9F66-24EB3375666B}" presName="parSpace" presStyleCnt="0"/>
      <dgm:spPr/>
    </dgm:pt>
    <dgm:pt modelId="{AE9A4597-FBAD-4440-A0E4-221474DE1EA7}" type="pres">
      <dgm:prSet presAssocID="{6EF36F65-4713-4CA6-9860-F5A9DCD12387}" presName="parTxOnly" presStyleLbl="node1" presStyleIdx="1" presStyleCnt="3">
        <dgm:presLayoutVars>
          <dgm:bulletEnabled val="1"/>
        </dgm:presLayoutVars>
      </dgm:prSet>
      <dgm:spPr/>
    </dgm:pt>
    <dgm:pt modelId="{4D56DB5E-6B81-4979-85A1-F8E00EBB8882}" type="pres">
      <dgm:prSet presAssocID="{3852F7EE-6007-4A8C-8E68-ECA891C69696}" presName="parSpace" presStyleCnt="0"/>
      <dgm:spPr/>
    </dgm:pt>
    <dgm:pt modelId="{A9BDBA63-4A9C-4443-A794-29D4EF279C43}" type="pres">
      <dgm:prSet presAssocID="{E333CBAF-B53A-4BD7-A521-58C6FAC4E8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D61B08A-014C-4238-A42D-AEFECDEE4B17}" srcId="{700AC0DC-73F5-4935-BC91-1CA38AE7534D}" destId="{E333CBAF-B53A-4BD7-A521-58C6FAC4E8E2}" srcOrd="2" destOrd="0" parTransId="{D3EFA1A6-9CB3-4E69-8303-8FC6FA8376A3}" sibTransId="{F0521571-9C1D-4F6B-9DA3-E7B546E07C09}"/>
    <dgm:cxn modelId="{07475EB2-B852-4CB3-85CC-139537906B9E}" type="presOf" srcId="{700AC0DC-73F5-4935-BC91-1CA38AE7534D}" destId="{0D9AD36C-F682-4C67-958C-59B827C27FC6}" srcOrd="0" destOrd="0" presId="urn:microsoft.com/office/officeart/2005/8/layout/hChevron3"/>
    <dgm:cxn modelId="{62BCD0BD-06AF-4B31-A757-5DA1C054736C}" type="presOf" srcId="{E333CBAF-B53A-4BD7-A521-58C6FAC4E8E2}" destId="{A9BDBA63-4A9C-4443-A794-29D4EF279C43}" srcOrd="0" destOrd="0" presId="urn:microsoft.com/office/officeart/2005/8/layout/hChevron3"/>
    <dgm:cxn modelId="{90158FD5-3561-4963-9559-D0D9FBBFF8EA}" type="presOf" srcId="{6EF36F65-4713-4CA6-9860-F5A9DCD12387}" destId="{AE9A4597-FBAD-4440-A0E4-221474DE1EA7}" srcOrd="0" destOrd="0" presId="urn:microsoft.com/office/officeart/2005/8/layout/hChevron3"/>
    <dgm:cxn modelId="{42861BE8-5DC3-4739-86F2-6052BBE00D63}" type="presOf" srcId="{13C30F0B-C91D-41EB-ADD4-B6F8843C645C}" destId="{EDA67281-6273-4467-8CAB-72DB81F3FEE6}" srcOrd="0" destOrd="0" presId="urn:microsoft.com/office/officeart/2005/8/layout/hChevron3"/>
    <dgm:cxn modelId="{EA0E0BED-BDC8-42D5-B361-788B39365EC6}" srcId="{700AC0DC-73F5-4935-BC91-1CA38AE7534D}" destId="{6EF36F65-4713-4CA6-9860-F5A9DCD12387}" srcOrd="1" destOrd="0" parTransId="{FFF44361-844A-4778-9551-A3097DAEE93A}" sibTransId="{3852F7EE-6007-4A8C-8E68-ECA891C69696}"/>
    <dgm:cxn modelId="{201A25EE-C25D-4D51-BE07-CDF8C2948927}" srcId="{700AC0DC-73F5-4935-BC91-1CA38AE7534D}" destId="{13C30F0B-C91D-41EB-ADD4-B6F8843C645C}" srcOrd="0" destOrd="0" parTransId="{3C9581C2-908B-43DB-B99F-B5D7D1B846DF}" sibTransId="{6313DC23-1D59-4CF7-9F66-24EB3375666B}"/>
    <dgm:cxn modelId="{1F297607-2D0B-4F6D-BB3D-C5CFD61D83B1}" type="presParOf" srcId="{0D9AD36C-F682-4C67-958C-59B827C27FC6}" destId="{EDA67281-6273-4467-8CAB-72DB81F3FEE6}" srcOrd="0" destOrd="0" presId="urn:microsoft.com/office/officeart/2005/8/layout/hChevron3"/>
    <dgm:cxn modelId="{9C5BB91C-A99F-4E31-A019-7B0DD0E295E5}" type="presParOf" srcId="{0D9AD36C-F682-4C67-958C-59B827C27FC6}" destId="{995C0DA4-CC85-4A9B-BBB8-CDFB8B3604B2}" srcOrd="1" destOrd="0" presId="urn:microsoft.com/office/officeart/2005/8/layout/hChevron3"/>
    <dgm:cxn modelId="{D37DAE35-C4FD-44DE-80B1-24B4EA7793EF}" type="presParOf" srcId="{0D9AD36C-F682-4C67-958C-59B827C27FC6}" destId="{AE9A4597-FBAD-4440-A0E4-221474DE1EA7}" srcOrd="2" destOrd="0" presId="urn:microsoft.com/office/officeart/2005/8/layout/hChevron3"/>
    <dgm:cxn modelId="{C22A6B1B-DD0A-4B26-BB26-53AD83E44F4D}" type="presParOf" srcId="{0D9AD36C-F682-4C67-958C-59B827C27FC6}" destId="{4D56DB5E-6B81-4979-85A1-F8E00EBB8882}" srcOrd="3" destOrd="0" presId="urn:microsoft.com/office/officeart/2005/8/layout/hChevron3"/>
    <dgm:cxn modelId="{F24689DF-D323-4764-A580-5BF6F03161FC}" type="presParOf" srcId="{0D9AD36C-F682-4C67-958C-59B827C27FC6}" destId="{A9BDBA63-4A9C-4443-A794-29D4EF279C4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0AC0DC-73F5-4935-BC91-1CA38AE7534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C30F0B-C91D-41EB-ADD4-B6F8843C645C}">
      <dgm:prSet phldrT="[Texte]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dirty="0"/>
            <a:t>Création des </a:t>
          </a:r>
        </a:p>
        <a:p>
          <a:pPr algn="ctr"/>
          <a:r>
            <a:rPr lang="en-US" dirty="0"/>
            <a:t>Shapelets</a:t>
          </a:r>
          <a:endParaRPr lang="fr-FR" dirty="0"/>
        </a:p>
      </dgm:t>
    </dgm:pt>
    <dgm:pt modelId="{3C9581C2-908B-43DB-B99F-B5D7D1B846DF}" type="parTrans" cxnId="{201A25EE-C25D-4D51-BE07-CDF8C2948927}">
      <dgm:prSet/>
      <dgm:spPr/>
      <dgm:t>
        <a:bodyPr/>
        <a:lstStyle/>
        <a:p>
          <a:endParaRPr lang="fr-FR"/>
        </a:p>
      </dgm:t>
    </dgm:pt>
    <dgm:pt modelId="{6313DC23-1D59-4CF7-9F66-24EB3375666B}" type="sibTrans" cxnId="{201A25EE-C25D-4D51-BE07-CDF8C2948927}">
      <dgm:prSet/>
      <dgm:spPr/>
      <dgm:t>
        <a:bodyPr/>
        <a:lstStyle/>
        <a:p>
          <a:endParaRPr lang="fr-FR"/>
        </a:p>
      </dgm:t>
    </dgm:pt>
    <dgm:pt modelId="{6EF36F65-4713-4CA6-9860-F5A9DCD12387}">
      <dgm:prSet phldrT="[Texte]"/>
      <dgm:spPr/>
      <dgm:t>
        <a:bodyPr/>
        <a:lstStyle/>
        <a:p>
          <a:r>
            <a:rPr lang="en-US" noProof="0" dirty="0"/>
            <a:t>Transformation des entrées</a:t>
          </a:r>
          <a:endParaRPr lang="fr-FR" noProof="0" dirty="0"/>
        </a:p>
      </dgm:t>
    </dgm:pt>
    <dgm:pt modelId="{FFF44361-844A-4778-9551-A3097DAEE93A}" type="parTrans" cxnId="{EA0E0BED-BDC8-42D5-B361-788B39365EC6}">
      <dgm:prSet/>
      <dgm:spPr/>
      <dgm:t>
        <a:bodyPr/>
        <a:lstStyle/>
        <a:p>
          <a:endParaRPr lang="fr-FR"/>
        </a:p>
      </dgm:t>
    </dgm:pt>
    <dgm:pt modelId="{3852F7EE-6007-4A8C-8E68-ECA891C69696}" type="sibTrans" cxnId="{EA0E0BED-BDC8-42D5-B361-788B39365EC6}">
      <dgm:prSet/>
      <dgm:spPr/>
      <dgm:t>
        <a:bodyPr/>
        <a:lstStyle/>
        <a:p>
          <a:endParaRPr lang="fr-FR"/>
        </a:p>
      </dgm:t>
    </dgm:pt>
    <dgm:pt modelId="{E333CBAF-B53A-4BD7-A521-58C6FAC4E8E2}">
      <dgm:prSet phldrT="[Texte]"/>
      <dgm:spPr>
        <a:solidFill>
          <a:schemeClr val="accent1"/>
        </a:solidFill>
      </dgm:spPr>
      <dgm:t>
        <a:bodyPr/>
        <a:lstStyle/>
        <a:p>
          <a:r>
            <a:rPr lang="fr-FR" noProof="0" dirty="0"/>
            <a:t>Apprentissage </a:t>
          </a:r>
        </a:p>
      </dgm:t>
    </dgm:pt>
    <dgm:pt modelId="{D3EFA1A6-9CB3-4E69-8303-8FC6FA8376A3}" type="parTrans" cxnId="{3D61B08A-014C-4238-A42D-AEFECDEE4B17}">
      <dgm:prSet/>
      <dgm:spPr/>
      <dgm:t>
        <a:bodyPr/>
        <a:lstStyle/>
        <a:p>
          <a:endParaRPr lang="fr-FR"/>
        </a:p>
      </dgm:t>
    </dgm:pt>
    <dgm:pt modelId="{F0521571-9C1D-4F6B-9DA3-E7B546E07C09}" type="sibTrans" cxnId="{3D61B08A-014C-4238-A42D-AEFECDEE4B17}">
      <dgm:prSet/>
      <dgm:spPr/>
      <dgm:t>
        <a:bodyPr/>
        <a:lstStyle/>
        <a:p>
          <a:endParaRPr lang="fr-FR"/>
        </a:p>
      </dgm:t>
    </dgm:pt>
    <dgm:pt modelId="{0D9AD36C-F682-4C67-958C-59B827C27FC6}" type="pres">
      <dgm:prSet presAssocID="{700AC0DC-73F5-4935-BC91-1CA38AE7534D}" presName="Name0" presStyleCnt="0">
        <dgm:presLayoutVars>
          <dgm:dir/>
          <dgm:resizeHandles val="exact"/>
        </dgm:presLayoutVars>
      </dgm:prSet>
      <dgm:spPr/>
    </dgm:pt>
    <dgm:pt modelId="{EDA67281-6273-4467-8CAB-72DB81F3FEE6}" type="pres">
      <dgm:prSet presAssocID="{13C30F0B-C91D-41EB-ADD4-B6F8843C645C}" presName="parTxOnly" presStyleLbl="node1" presStyleIdx="0" presStyleCnt="3">
        <dgm:presLayoutVars>
          <dgm:bulletEnabled val="1"/>
        </dgm:presLayoutVars>
      </dgm:prSet>
      <dgm:spPr/>
    </dgm:pt>
    <dgm:pt modelId="{995C0DA4-CC85-4A9B-BBB8-CDFB8B3604B2}" type="pres">
      <dgm:prSet presAssocID="{6313DC23-1D59-4CF7-9F66-24EB3375666B}" presName="parSpace" presStyleCnt="0"/>
      <dgm:spPr/>
    </dgm:pt>
    <dgm:pt modelId="{AE9A4597-FBAD-4440-A0E4-221474DE1EA7}" type="pres">
      <dgm:prSet presAssocID="{6EF36F65-4713-4CA6-9860-F5A9DCD12387}" presName="parTxOnly" presStyleLbl="node1" presStyleIdx="1" presStyleCnt="3">
        <dgm:presLayoutVars>
          <dgm:bulletEnabled val="1"/>
        </dgm:presLayoutVars>
      </dgm:prSet>
      <dgm:spPr/>
    </dgm:pt>
    <dgm:pt modelId="{4D56DB5E-6B81-4979-85A1-F8E00EBB8882}" type="pres">
      <dgm:prSet presAssocID="{3852F7EE-6007-4A8C-8E68-ECA891C69696}" presName="parSpace" presStyleCnt="0"/>
      <dgm:spPr/>
    </dgm:pt>
    <dgm:pt modelId="{A9BDBA63-4A9C-4443-A794-29D4EF279C43}" type="pres">
      <dgm:prSet presAssocID="{E333CBAF-B53A-4BD7-A521-58C6FAC4E8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D61B08A-014C-4238-A42D-AEFECDEE4B17}" srcId="{700AC0DC-73F5-4935-BC91-1CA38AE7534D}" destId="{E333CBAF-B53A-4BD7-A521-58C6FAC4E8E2}" srcOrd="2" destOrd="0" parTransId="{D3EFA1A6-9CB3-4E69-8303-8FC6FA8376A3}" sibTransId="{F0521571-9C1D-4F6B-9DA3-E7B546E07C09}"/>
    <dgm:cxn modelId="{07475EB2-B852-4CB3-85CC-139537906B9E}" type="presOf" srcId="{700AC0DC-73F5-4935-BC91-1CA38AE7534D}" destId="{0D9AD36C-F682-4C67-958C-59B827C27FC6}" srcOrd="0" destOrd="0" presId="urn:microsoft.com/office/officeart/2005/8/layout/hChevron3"/>
    <dgm:cxn modelId="{62BCD0BD-06AF-4B31-A757-5DA1C054736C}" type="presOf" srcId="{E333CBAF-B53A-4BD7-A521-58C6FAC4E8E2}" destId="{A9BDBA63-4A9C-4443-A794-29D4EF279C43}" srcOrd="0" destOrd="0" presId="urn:microsoft.com/office/officeart/2005/8/layout/hChevron3"/>
    <dgm:cxn modelId="{90158FD5-3561-4963-9559-D0D9FBBFF8EA}" type="presOf" srcId="{6EF36F65-4713-4CA6-9860-F5A9DCD12387}" destId="{AE9A4597-FBAD-4440-A0E4-221474DE1EA7}" srcOrd="0" destOrd="0" presId="urn:microsoft.com/office/officeart/2005/8/layout/hChevron3"/>
    <dgm:cxn modelId="{42861BE8-5DC3-4739-86F2-6052BBE00D63}" type="presOf" srcId="{13C30F0B-C91D-41EB-ADD4-B6F8843C645C}" destId="{EDA67281-6273-4467-8CAB-72DB81F3FEE6}" srcOrd="0" destOrd="0" presId="urn:microsoft.com/office/officeart/2005/8/layout/hChevron3"/>
    <dgm:cxn modelId="{EA0E0BED-BDC8-42D5-B361-788B39365EC6}" srcId="{700AC0DC-73F5-4935-BC91-1CA38AE7534D}" destId="{6EF36F65-4713-4CA6-9860-F5A9DCD12387}" srcOrd="1" destOrd="0" parTransId="{FFF44361-844A-4778-9551-A3097DAEE93A}" sibTransId="{3852F7EE-6007-4A8C-8E68-ECA891C69696}"/>
    <dgm:cxn modelId="{201A25EE-C25D-4D51-BE07-CDF8C2948927}" srcId="{700AC0DC-73F5-4935-BC91-1CA38AE7534D}" destId="{13C30F0B-C91D-41EB-ADD4-B6F8843C645C}" srcOrd="0" destOrd="0" parTransId="{3C9581C2-908B-43DB-B99F-B5D7D1B846DF}" sibTransId="{6313DC23-1D59-4CF7-9F66-24EB3375666B}"/>
    <dgm:cxn modelId="{1F297607-2D0B-4F6D-BB3D-C5CFD61D83B1}" type="presParOf" srcId="{0D9AD36C-F682-4C67-958C-59B827C27FC6}" destId="{EDA67281-6273-4467-8CAB-72DB81F3FEE6}" srcOrd="0" destOrd="0" presId="urn:microsoft.com/office/officeart/2005/8/layout/hChevron3"/>
    <dgm:cxn modelId="{9C5BB91C-A99F-4E31-A019-7B0DD0E295E5}" type="presParOf" srcId="{0D9AD36C-F682-4C67-958C-59B827C27FC6}" destId="{995C0DA4-CC85-4A9B-BBB8-CDFB8B3604B2}" srcOrd="1" destOrd="0" presId="urn:microsoft.com/office/officeart/2005/8/layout/hChevron3"/>
    <dgm:cxn modelId="{D37DAE35-C4FD-44DE-80B1-24B4EA7793EF}" type="presParOf" srcId="{0D9AD36C-F682-4C67-958C-59B827C27FC6}" destId="{AE9A4597-FBAD-4440-A0E4-221474DE1EA7}" srcOrd="2" destOrd="0" presId="urn:microsoft.com/office/officeart/2005/8/layout/hChevron3"/>
    <dgm:cxn modelId="{C22A6B1B-DD0A-4B26-BB26-53AD83E44F4D}" type="presParOf" srcId="{0D9AD36C-F682-4C67-958C-59B827C27FC6}" destId="{4D56DB5E-6B81-4979-85A1-F8E00EBB8882}" srcOrd="3" destOrd="0" presId="urn:microsoft.com/office/officeart/2005/8/layout/hChevron3"/>
    <dgm:cxn modelId="{F24689DF-D323-4764-A580-5BF6F03161FC}" type="presParOf" srcId="{0D9AD36C-F682-4C67-958C-59B827C27FC6}" destId="{A9BDBA63-4A9C-4443-A794-29D4EF279C4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0AC0DC-73F5-4935-BC91-1CA38AE7534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C30F0B-C91D-41EB-ADD4-B6F8843C645C}">
      <dgm:prSet phldrT="[Texte]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dirty="0"/>
            <a:t>Création des </a:t>
          </a:r>
        </a:p>
        <a:p>
          <a:pPr algn="ctr"/>
          <a:r>
            <a:rPr lang="en-US" dirty="0"/>
            <a:t>Shapelets</a:t>
          </a:r>
          <a:endParaRPr lang="fr-FR" dirty="0"/>
        </a:p>
      </dgm:t>
    </dgm:pt>
    <dgm:pt modelId="{3C9581C2-908B-43DB-B99F-B5D7D1B846DF}" type="parTrans" cxnId="{201A25EE-C25D-4D51-BE07-CDF8C2948927}">
      <dgm:prSet/>
      <dgm:spPr/>
      <dgm:t>
        <a:bodyPr/>
        <a:lstStyle/>
        <a:p>
          <a:endParaRPr lang="fr-FR"/>
        </a:p>
      </dgm:t>
    </dgm:pt>
    <dgm:pt modelId="{6313DC23-1D59-4CF7-9F66-24EB3375666B}" type="sibTrans" cxnId="{201A25EE-C25D-4D51-BE07-CDF8C2948927}">
      <dgm:prSet/>
      <dgm:spPr/>
      <dgm:t>
        <a:bodyPr/>
        <a:lstStyle/>
        <a:p>
          <a:endParaRPr lang="fr-FR"/>
        </a:p>
      </dgm:t>
    </dgm:pt>
    <dgm:pt modelId="{6EF36F65-4713-4CA6-9860-F5A9DCD12387}">
      <dgm:prSet phldrT="[Texte]"/>
      <dgm:spPr/>
      <dgm:t>
        <a:bodyPr/>
        <a:lstStyle/>
        <a:p>
          <a:r>
            <a:rPr lang="en-US" noProof="0" dirty="0"/>
            <a:t>Transformation des entrées</a:t>
          </a:r>
          <a:endParaRPr lang="fr-FR" noProof="0" dirty="0"/>
        </a:p>
      </dgm:t>
    </dgm:pt>
    <dgm:pt modelId="{FFF44361-844A-4778-9551-A3097DAEE93A}" type="parTrans" cxnId="{EA0E0BED-BDC8-42D5-B361-788B39365EC6}">
      <dgm:prSet/>
      <dgm:spPr/>
      <dgm:t>
        <a:bodyPr/>
        <a:lstStyle/>
        <a:p>
          <a:endParaRPr lang="fr-FR"/>
        </a:p>
      </dgm:t>
    </dgm:pt>
    <dgm:pt modelId="{3852F7EE-6007-4A8C-8E68-ECA891C69696}" type="sibTrans" cxnId="{EA0E0BED-BDC8-42D5-B361-788B39365EC6}">
      <dgm:prSet/>
      <dgm:spPr/>
      <dgm:t>
        <a:bodyPr/>
        <a:lstStyle/>
        <a:p>
          <a:endParaRPr lang="fr-FR"/>
        </a:p>
      </dgm:t>
    </dgm:pt>
    <dgm:pt modelId="{E333CBAF-B53A-4BD7-A521-58C6FAC4E8E2}">
      <dgm:prSet phldrT="[Texte]"/>
      <dgm:spPr>
        <a:solidFill>
          <a:schemeClr val="accent1"/>
        </a:solidFill>
      </dgm:spPr>
      <dgm:t>
        <a:bodyPr/>
        <a:lstStyle/>
        <a:p>
          <a:r>
            <a:rPr lang="fr-FR" noProof="0" dirty="0"/>
            <a:t>Apprentissage </a:t>
          </a:r>
        </a:p>
      </dgm:t>
    </dgm:pt>
    <dgm:pt modelId="{D3EFA1A6-9CB3-4E69-8303-8FC6FA8376A3}" type="parTrans" cxnId="{3D61B08A-014C-4238-A42D-AEFECDEE4B17}">
      <dgm:prSet/>
      <dgm:spPr/>
      <dgm:t>
        <a:bodyPr/>
        <a:lstStyle/>
        <a:p>
          <a:endParaRPr lang="fr-FR"/>
        </a:p>
      </dgm:t>
    </dgm:pt>
    <dgm:pt modelId="{F0521571-9C1D-4F6B-9DA3-E7B546E07C09}" type="sibTrans" cxnId="{3D61B08A-014C-4238-A42D-AEFECDEE4B17}">
      <dgm:prSet/>
      <dgm:spPr/>
      <dgm:t>
        <a:bodyPr/>
        <a:lstStyle/>
        <a:p>
          <a:endParaRPr lang="fr-FR"/>
        </a:p>
      </dgm:t>
    </dgm:pt>
    <dgm:pt modelId="{0D9AD36C-F682-4C67-958C-59B827C27FC6}" type="pres">
      <dgm:prSet presAssocID="{700AC0DC-73F5-4935-BC91-1CA38AE7534D}" presName="Name0" presStyleCnt="0">
        <dgm:presLayoutVars>
          <dgm:dir/>
          <dgm:resizeHandles val="exact"/>
        </dgm:presLayoutVars>
      </dgm:prSet>
      <dgm:spPr/>
    </dgm:pt>
    <dgm:pt modelId="{EDA67281-6273-4467-8CAB-72DB81F3FEE6}" type="pres">
      <dgm:prSet presAssocID="{13C30F0B-C91D-41EB-ADD4-B6F8843C645C}" presName="parTxOnly" presStyleLbl="node1" presStyleIdx="0" presStyleCnt="3">
        <dgm:presLayoutVars>
          <dgm:bulletEnabled val="1"/>
        </dgm:presLayoutVars>
      </dgm:prSet>
      <dgm:spPr/>
    </dgm:pt>
    <dgm:pt modelId="{995C0DA4-CC85-4A9B-BBB8-CDFB8B3604B2}" type="pres">
      <dgm:prSet presAssocID="{6313DC23-1D59-4CF7-9F66-24EB3375666B}" presName="parSpace" presStyleCnt="0"/>
      <dgm:spPr/>
    </dgm:pt>
    <dgm:pt modelId="{AE9A4597-FBAD-4440-A0E4-221474DE1EA7}" type="pres">
      <dgm:prSet presAssocID="{6EF36F65-4713-4CA6-9860-F5A9DCD12387}" presName="parTxOnly" presStyleLbl="node1" presStyleIdx="1" presStyleCnt="3">
        <dgm:presLayoutVars>
          <dgm:bulletEnabled val="1"/>
        </dgm:presLayoutVars>
      </dgm:prSet>
      <dgm:spPr/>
    </dgm:pt>
    <dgm:pt modelId="{4D56DB5E-6B81-4979-85A1-F8E00EBB8882}" type="pres">
      <dgm:prSet presAssocID="{3852F7EE-6007-4A8C-8E68-ECA891C69696}" presName="parSpace" presStyleCnt="0"/>
      <dgm:spPr/>
    </dgm:pt>
    <dgm:pt modelId="{A9BDBA63-4A9C-4443-A794-29D4EF279C43}" type="pres">
      <dgm:prSet presAssocID="{E333CBAF-B53A-4BD7-A521-58C6FAC4E8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D61B08A-014C-4238-A42D-AEFECDEE4B17}" srcId="{700AC0DC-73F5-4935-BC91-1CA38AE7534D}" destId="{E333CBAF-B53A-4BD7-A521-58C6FAC4E8E2}" srcOrd="2" destOrd="0" parTransId="{D3EFA1A6-9CB3-4E69-8303-8FC6FA8376A3}" sibTransId="{F0521571-9C1D-4F6B-9DA3-E7B546E07C09}"/>
    <dgm:cxn modelId="{07475EB2-B852-4CB3-85CC-139537906B9E}" type="presOf" srcId="{700AC0DC-73F5-4935-BC91-1CA38AE7534D}" destId="{0D9AD36C-F682-4C67-958C-59B827C27FC6}" srcOrd="0" destOrd="0" presId="urn:microsoft.com/office/officeart/2005/8/layout/hChevron3"/>
    <dgm:cxn modelId="{62BCD0BD-06AF-4B31-A757-5DA1C054736C}" type="presOf" srcId="{E333CBAF-B53A-4BD7-A521-58C6FAC4E8E2}" destId="{A9BDBA63-4A9C-4443-A794-29D4EF279C43}" srcOrd="0" destOrd="0" presId="urn:microsoft.com/office/officeart/2005/8/layout/hChevron3"/>
    <dgm:cxn modelId="{90158FD5-3561-4963-9559-D0D9FBBFF8EA}" type="presOf" srcId="{6EF36F65-4713-4CA6-9860-F5A9DCD12387}" destId="{AE9A4597-FBAD-4440-A0E4-221474DE1EA7}" srcOrd="0" destOrd="0" presId="urn:microsoft.com/office/officeart/2005/8/layout/hChevron3"/>
    <dgm:cxn modelId="{42861BE8-5DC3-4739-86F2-6052BBE00D63}" type="presOf" srcId="{13C30F0B-C91D-41EB-ADD4-B6F8843C645C}" destId="{EDA67281-6273-4467-8CAB-72DB81F3FEE6}" srcOrd="0" destOrd="0" presId="urn:microsoft.com/office/officeart/2005/8/layout/hChevron3"/>
    <dgm:cxn modelId="{EA0E0BED-BDC8-42D5-B361-788B39365EC6}" srcId="{700AC0DC-73F5-4935-BC91-1CA38AE7534D}" destId="{6EF36F65-4713-4CA6-9860-F5A9DCD12387}" srcOrd="1" destOrd="0" parTransId="{FFF44361-844A-4778-9551-A3097DAEE93A}" sibTransId="{3852F7EE-6007-4A8C-8E68-ECA891C69696}"/>
    <dgm:cxn modelId="{201A25EE-C25D-4D51-BE07-CDF8C2948927}" srcId="{700AC0DC-73F5-4935-BC91-1CA38AE7534D}" destId="{13C30F0B-C91D-41EB-ADD4-B6F8843C645C}" srcOrd="0" destOrd="0" parTransId="{3C9581C2-908B-43DB-B99F-B5D7D1B846DF}" sibTransId="{6313DC23-1D59-4CF7-9F66-24EB3375666B}"/>
    <dgm:cxn modelId="{1F297607-2D0B-4F6D-BB3D-C5CFD61D83B1}" type="presParOf" srcId="{0D9AD36C-F682-4C67-958C-59B827C27FC6}" destId="{EDA67281-6273-4467-8CAB-72DB81F3FEE6}" srcOrd="0" destOrd="0" presId="urn:microsoft.com/office/officeart/2005/8/layout/hChevron3"/>
    <dgm:cxn modelId="{9C5BB91C-A99F-4E31-A019-7B0DD0E295E5}" type="presParOf" srcId="{0D9AD36C-F682-4C67-958C-59B827C27FC6}" destId="{995C0DA4-CC85-4A9B-BBB8-CDFB8B3604B2}" srcOrd="1" destOrd="0" presId="urn:microsoft.com/office/officeart/2005/8/layout/hChevron3"/>
    <dgm:cxn modelId="{D37DAE35-C4FD-44DE-80B1-24B4EA7793EF}" type="presParOf" srcId="{0D9AD36C-F682-4C67-958C-59B827C27FC6}" destId="{AE9A4597-FBAD-4440-A0E4-221474DE1EA7}" srcOrd="2" destOrd="0" presId="urn:microsoft.com/office/officeart/2005/8/layout/hChevron3"/>
    <dgm:cxn modelId="{C22A6B1B-DD0A-4B26-BB26-53AD83E44F4D}" type="presParOf" srcId="{0D9AD36C-F682-4C67-958C-59B827C27FC6}" destId="{4D56DB5E-6B81-4979-85A1-F8E00EBB8882}" srcOrd="3" destOrd="0" presId="urn:microsoft.com/office/officeart/2005/8/layout/hChevron3"/>
    <dgm:cxn modelId="{F24689DF-D323-4764-A580-5BF6F03161FC}" type="presParOf" srcId="{0D9AD36C-F682-4C67-958C-59B827C27FC6}" destId="{A9BDBA63-4A9C-4443-A794-29D4EF279C4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0AC0DC-73F5-4935-BC91-1CA38AE7534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C30F0B-C91D-41EB-ADD4-B6F8843C645C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dirty="0"/>
            <a:t>Création des </a:t>
          </a:r>
        </a:p>
        <a:p>
          <a:pPr algn="ctr"/>
          <a:r>
            <a:rPr lang="en-US" dirty="0"/>
            <a:t>Shapelets</a:t>
          </a:r>
          <a:endParaRPr lang="fr-FR" dirty="0"/>
        </a:p>
      </dgm:t>
    </dgm:pt>
    <dgm:pt modelId="{3C9581C2-908B-43DB-B99F-B5D7D1B846DF}" type="parTrans" cxnId="{201A25EE-C25D-4D51-BE07-CDF8C2948927}">
      <dgm:prSet/>
      <dgm:spPr/>
      <dgm:t>
        <a:bodyPr/>
        <a:lstStyle/>
        <a:p>
          <a:endParaRPr lang="fr-FR"/>
        </a:p>
      </dgm:t>
    </dgm:pt>
    <dgm:pt modelId="{6313DC23-1D59-4CF7-9F66-24EB3375666B}" type="sibTrans" cxnId="{201A25EE-C25D-4D51-BE07-CDF8C2948927}">
      <dgm:prSet/>
      <dgm:spPr/>
      <dgm:t>
        <a:bodyPr/>
        <a:lstStyle/>
        <a:p>
          <a:endParaRPr lang="fr-FR"/>
        </a:p>
      </dgm:t>
    </dgm:pt>
    <dgm:pt modelId="{6EF36F65-4713-4CA6-9860-F5A9DCD12387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noProof="0" dirty="0"/>
            <a:t>Transformation des entrées</a:t>
          </a:r>
          <a:endParaRPr lang="fr-FR" noProof="0" dirty="0"/>
        </a:p>
      </dgm:t>
    </dgm:pt>
    <dgm:pt modelId="{FFF44361-844A-4778-9551-A3097DAEE93A}" type="parTrans" cxnId="{EA0E0BED-BDC8-42D5-B361-788B39365EC6}">
      <dgm:prSet/>
      <dgm:spPr/>
      <dgm:t>
        <a:bodyPr/>
        <a:lstStyle/>
        <a:p>
          <a:endParaRPr lang="fr-FR"/>
        </a:p>
      </dgm:t>
    </dgm:pt>
    <dgm:pt modelId="{3852F7EE-6007-4A8C-8E68-ECA891C69696}" type="sibTrans" cxnId="{EA0E0BED-BDC8-42D5-B361-788B39365EC6}">
      <dgm:prSet/>
      <dgm:spPr/>
      <dgm:t>
        <a:bodyPr/>
        <a:lstStyle/>
        <a:p>
          <a:endParaRPr lang="fr-FR"/>
        </a:p>
      </dgm:t>
    </dgm:pt>
    <dgm:pt modelId="{E333CBAF-B53A-4BD7-A521-58C6FAC4E8E2}">
      <dgm:prSet phldrT="[Texte]"/>
      <dgm:spPr>
        <a:solidFill>
          <a:schemeClr val="accent1"/>
        </a:solidFill>
      </dgm:spPr>
      <dgm:t>
        <a:bodyPr/>
        <a:lstStyle/>
        <a:p>
          <a:r>
            <a:rPr lang="fr-FR" noProof="0" dirty="0"/>
            <a:t>Apprentissage </a:t>
          </a:r>
        </a:p>
      </dgm:t>
    </dgm:pt>
    <dgm:pt modelId="{D3EFA1A6-9CB3-4E69-8303-8FC6FA8376A3}" type="parTrans" cxnId="{3D61B08A-014C-4238-A42D-AEFECDEE4B17}">
      <dgm:prSet/>
      <dgm:spPr/>
      <dgm:t>
        <a:bodyPr/>
        <a:lstStyle/>
        <a:p>
          <a:endParaRPr lang="fr-FR"/>
        </a:p>
      </dgm:t>
    </dgm:pt>
    <dgm:pt modelId="{F0521571-9C1D-4F6B-9DA3-E7B546E07C09}" type="sibTrans" cxnId="{3D61B08A-014C-4238-A42D-AEFECDEE4B17}">
      <dgm:prSet/>
      <dgm:spPr/>
      <dgm:t>
        <a:bodyPr/>
        <a:lstStyle/>
        <a:p>
          <a:endParaRPr lang="fr-FR"/>
        </a:p>
      </dgm:t>
    </dgm:pt>
    <dgm:pt modelId="{0D9AD36C-F682-4C67-958C-59B827C27FC6}" type="pres">
      <dgm:prSet presAssocID="{700AC0DC-73F5-4935-BC91-1CA38AE7534D}" presName="Name0" presStyleCnt="0">
        <dgm:presLayoutVars>
          <dgm:dir/>
          <dgm:resizeHandles val="exact"/>
        </dgm:presLayoutVars>
      </dgm:prSet>
      <dgm:spPr/>
    </dgm:pt>
    <dgm:pt modelId="{EDA67281-6273-4467-8CAB-72DB81F3FEE6}" type="pres">
      <dgm:prSet presAssocID="{13C30F0B-C91D-41EB-ADD4-B6F8843C645C}" presName="parTxOnly" presStyleLbl="node1" presStyleIdx="0" presStyleCnt="3">
        <dgm:presLayoutVars>
          <dgm:bulletEnabled val="1"/>
        </dgm:presLayoutVars>
      </dgm:prSet>
      <dgm:spPr/>
    </dgm:pt>
    <dgm:pt modelId="{995C0DA4-CC85-4A9B-BBB8-CDFB8B3604B2}" type="pres">
      <dgm:prSet presAssocID="{6313DC23-1D59-4CF7-9F66-24EB3375666B}" presName="parSpace" presStyleCnt="0"/>
      <dgm:spPr/>
    </dgm:pt>
    <dgm:pt modelId="{AE9A4597-FBAD-4440-A0E4-221474DE1EA7}" type="pres">
      <dgm:prSet presAssocID="{6EF36F65-4713-4CA6-9860-F5A9DCD12387}" presName="parTxOnly" presStyleLbl="node1" presStyleIdx="1" presStyleCnt="3">
        <dgm:presLayoutVars>
          <dgm:bulletEnabled val="1"/>
        </dgm:presLayoutVars>
      </dgm:prSet>
      <dgm:spPr/>
    </dgm:pt>
    <dgm:pt modelId="{4D56DB5E-6B81-4979-85A1-F8E00EBB8882}" type="pres">
      <dgm:prSet presAssocID="{3852F7EE-6007-4A8C-8E68-ECA891C69696}" presName="parSpace" presStyleCnt="0"/>
      <dgm:spPr/>
    </dgm:pt>
    <dgm:pt modelId="{A9BDBA63-4A9C-4443-A794-29D4EF279C43}" type="pres">
      <dgm:prSet presAssocID="{E333CBAF-B53A-4BD7-A521-58C6FAC4E8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D61B08A-014C-4238-A42D-AEFECDEE4B17}" srcId="{700AC0DC-73F5-4935-BC91-1CA38AE7534D}" destId="{E333CBAF-B53A-4BD7-A521-58C6FAC4E8E2}" srcOrd="2" destOrd="0" parTransId="{D3EFA1A6-9CB3-4E69-8303-8FC6FA8376A3}" sibTransId="{F0521571-9C1D-4F6B-9DA3-E7B546E07C09}"/>
    <dgm:cxn modelId="{07475EB2-B852-4CB3-85CC-139537906B9E}" type="presOf" srcId="{700AC0DC-73F5-4935-BC91-1CA38AE7534D}" destId="{0D9AD36C-F682-4C67-958C-59B827C27FC6}" srcOrd="0" destOrd="0" presId="urn:microsoft.com/office/officeart/2005/8/layout/hChevron3"/>
    <dgm:cxn modelId="{62BCD0BD-06AF-4B31-A757-5DA1C054736C}" type="presOf" srcId="{E333CBAF-B53A-4BD7-A521-58C6FAC4E8E2}" destId="{A9BDBA63-4A9C-4443-A794-29D4EF279C43}" srcOrd="0" destOrd="0" presId="urn:microsoft.com/office/officeart/2005/8/layout/hChevron3"/>
    <dgm:cxn modelId="{90158FD5-3561-4963-9559-D0D9FBBFF8EA}" type="presOf" srcId="{6EF36F65-4713-4CA6-9860-F5A9DCD12387}" destId="{AE9A4597-FBAD-4440-A0E4-221474DE1EA7}" srcOrd="0" destOrd="0" presId="urn:microsoft.com/office/officeart/2005/8/layout/hChevron3"/>
    <dgm:cxn modelId="{42861BE8-5DC3-4739-86F2-6052BBE00D63}" type="presOf" srcId="{13C30F0B-C91D-41EB-ADD4-B6F8843C645C}" destId="{EDA67281-6273-4467-8CAB-72DB81F3FEE6}" srcOrd="0" destOrd="0" presId="urn:microsoft.com/office/officeart/2005/8/layout/hChevron3"/>
    <dgm:cxn modelId="{EA0E0BED-BDC8-42D5-B361-788B39365EC6}" srcId="{700AC0DC-73F5-4935-BC91-1CA38AE7534D}" destId="{6EF36F65-4713-4CA6-9860-F5A9DCD12387}" srcOrd="1" destOrd="0" parTransId="{FFF44361-844A-4778-9551-A3097DAEE93A}" sibTransId="{3852F7EE-6007-4A8C-8E68-ECA891C69696}"/>
    <dgm:cxn modelId="{201A25EE-C25D-4D51-BE07-CDF8C2948927}" srcId="{700AC0DC-73F5-4935-BC91-1CA38AE7534D}" destId="{13C30F0B-C91D-41EB-ADD4-B6F8843C645C}" srcOrd="0" destOrd="0" parTransId="{3C9581C2-908B-43DB-B99F-B5D7D1B846DF}" sibTransId="{6313DC23-1D59-4CF7-9F66-24EB3375666B}"/>
    <dgm:cxn modelId="{1F297607-2D0B-4F6D-BB3D-C5CFD61D83B1}" type="presParOf" srcId="{0D9AD36C-F682-4C67-958C-59B827C27FC6}" destId="{EDA67281-6273-4467-8CAB-72DB81F3FEE6}" srcOrd="0" destOrd="0" presId="urn:microsoft.com/office/officeart/2005/8/layout/hChevron3"/>
    <dgm:cxn modelId="{9C5BB91C-A99F-4E31-A019-7B0DD0E295E5}" type="presParOf" srcId="{0D9AD36C-F682-4C67-958C-59B827C27FC6}" destId="{995C0DA4-CC85-4A9B-BBB8-CDFB8B3604B2}" srcOrd="1" destOrd="0" presId="urn:microsoft.com/office/officeart/2005/8/layout/hChevron3"/>
    <dgm:cxn modelId="{D37DAE35-C4FD-44DE-80B1-24B4EA7793EF}" type="presParOf" srcId="{0D9AD36C-F682-4C67-958C-59B827C27FC6}" destId="{AE9A4597-FBAD-4440-A0E4-221474DE1EA7}" srcOrd="2" destOrd="0" presId="urn:microsoft.com/office/officeart/2005/8/layout/hChevron3"/>
    <dgm:cxn modelId="{C22A6B1B-DD0A-4B26-BB26-53AD83E44F4D}" type="presParOf" srcId="{0D9AD36C-F682-4C67-958C-59B827C27FC6}" destId="{4D56DB5E-6B81-4979-85A1-F8E00EBB8882}" srcOrd="3" destOrd="0" presId="urn:microsoft.com/office/officeart/2005/8/layout/hChevron3"/>
    <dgm:cxn modelId="{F24689DF-D323-4764-A580-5BF6F03161FC}" type="presParOf" srcId="{0D9AD36C-F682-4C67-958C-59B827C27FC6}" destId="{A9BDBA63-4A9C-4443-A794-29D4EF279C4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0AC0DC-73F5-4935-BC91-1CA38AE7534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C30F0B-C91D-41EB-ADD4-B6F8843C645C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dirty="0"/>
            <a:t>Création des </a:t>
          </a:r>
        </a:p>
        <a:p>
          <a:pPr algn="ctr"/>
          <a:r>
            <a:rPr lang="en-US" dirty="0"/>
            <a:t>Shapelets</a:t>
          </a:r>
          <a:endParaRPr lang="fr-FR" dirty="0"/>
        </a:p>
      </dgm:t>
    </dgm:pt>
    <dgm:pt modelId="{3C9581C2-908B-43DB-B99F-B5D7D1B846DF}" type="parTrans" cxnId="{201A25EE-C25D-4D51-BE07-CDF8C2948927}">
      <dgm:prSet/>
      <dgm:spPr/>
      <dgm:t>
        <a:bodyPr/>
        <a:lstStyle/>
        <a:p>
          <a:endParaRPr lang="fr-FR"/>
        </a:p>
      </dgm:t>
    </dgm:pt>
    <dgm:pt modelId="{6313DC23-1D59-4CF7-9F66-24EB3375666B}" type="sibTrans" cxnId="{201A25EE-C25D-4D51-BE07-CDF8C2948927}">
      <dgm:prSet/>
      <dgm:spPr/>
      <dgm:t>
        <a:bodyPr/>
        <a:lstStyle/>
        <a:p>
          <a:endParaRPr lang="fr-FR"/>
        </a:p>
      </dgm:t>
    </dgm:pt>
    <dgm:pt modelId="{6EF36F65-4713-4CA6-9860-F5A9DCD12387}">
      <dgm:prSet phldrT="[Texte]"/>
      <dgm:spPr/>
      <dgm:t>
        <a:bodyPr/>
        <a:lstStyle/>
        <a:p>
          <a:r>
            <a:rPr lang="en-US" noProof="0" dirty="0"/>
            <a:t>Transformation des entrées</a:t>
          </a:r>
          <a:endParaRPr lang="fr-FR" noProof="0" dirty="0"/>
        </a:p>
      </dgm:t>
    </dgm:pt>
    <dgm:pt modelId="{FFF44361-844A-4778-9551-A3097DAEE93A}" type="parTrans" cxnId="{EA0E0BED-BDC8-42D5-B361-788B39365EC6}">
      <dgm:prSet/>
      <dgm:spPr/>
      <dgm:t>
        <a:bodyPr/>
        <a:lstStyle/>
        <a:p>
          <a:endParaRPr lang="fr-FR"/>
        </a:p>
      </dgm:t>
    </dgm:pt>
    <dgm:pt modelId="{3852F7EE-6007-4A8C-8E68-ECA891C69696}" type="sibTrans" cxnId="{EA0E0BED-BDC8-42D5-B361-788B39365EC6}">
      <dgm:prSet/>
      <dgm:spPr/>
      <dgm:t>
        <a:bodyPr/>
        <a:lstStyle/>
        <a:p>
          <a:endParaRPr lang="fr-FR"/>
        </a:p>
      </dgm:t>
    </dgm:pt>
    <dgm:pt modelId="{E333CBAF-B53A-4BD7-A521-58C6FAC4E8E2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noProof="0" dirty="0"/>
            <a:t>Apprentissage </a:t>
          </a:r>
        </a:p>
      </dgm:t>
    </dgm:pt>
    <dgm:pt modelId="{D3EFA1A6-9CB3-4E69-8303-8FC6FA8376A3}" type="parTrans" cxnId="{3D61B08A-014C-4238-A42D-AEFECDEE4B17}">
      <dgm:prSet/>
      <dgm:spPr/>
      <dgm:t>
        <a:bodyPr/>
        <a:lstStyle/>
        <a:p>
          <a:endParaRPr lang="fr-FR"/>
        </a:p>
      </dgm:t>
    </dgm:pt>
    <dgm:pt modelId="{F0521571-9C1D-4F6B-9DA3-E7B546E07C09}" type="sibTrans" cxnId="{3D61B08A-014C-4238-A42D-AEFECDEE4B17}">
      <dgm:prSet/>
      <dgm:spPr/>
      <dgm:t>
        <a:bodyPr/>
        <a:lstStyle/>
        <a:p>
          <a:endParaRPr lang="fr-FR"/>
        </a:p>
      </dgm:t>
    </dgm:pt>
    <dgm:pt modelId="{0D9AD36C-F682-4C67-958C-59B827C27FC6}" type="pres">
      <dgm:prSet presAssocID="{700AC0DC-73F5-4935-BC91-1CA38AE7534D}" presName="Name0" presStyleCnt="0">
        <dgm:presLayoutVars>
          <dgm:dir/>
          <dgm:resizeHandles val="exact"/>
        </dgm:presLayoutVars>
      </dgm:prSet>
      <dgm:spPr/>
    </dgm:pt>
    <dgm:pt modelId="{EDA67281-6273-4467-8CAB-72DB81F3FEE6}" type="pres">
      <dgm:prSet presAssocID="{13C30F0B-C91D-41EB-ADD4-B6F8843C645C}" presName="parTxOnly" presStyleLbl="node1" presStyleIdx="0" presStyleCnt="3">
        <dgm:presLayoutVars>
          <dgm:bulletEnabled val="1"/>
        </dgm:presLayoutVars>
      </dgm:prSet>
      <dgm:spPr/>
    </dgm:pt>
    <dgm:pt modelId="{995C0DA4-CC85-4A9B-BBB8-CDFB8B3604B2}" type="pres">
      <dgm:prSet presAssocID="{6313DC23-1D59-4CF7-9F66-24EB3375666B}" presName="parSpace" presStyleCnt="0"/>
      <dgm:spPr/>
    </dgm:pt>
    <dgm:pt modelId="{AE9A4597-FBAD-4440-A0E4-221474DE1EA7}" type="pres">
      <dgm:prSet presAssocID="{6EF36F65-4713-4CA6-9860-F5A9DCD12387}" presName="parTxOnly" presStyleLbl="node1" presStyleIdx="1" presStyleCnt="3">
        <dgm:presLayoutVars>
          <dgm:bulletEnabled val="1"/>
        </dgm:presLayoutVars>
      </dgm:prSet>
      <dgm:spPr/>
    </dgm:pt>
    <dgm:pt modelId="{4D56DB5E-6B81-4979-85A1-F8E00EBB8882}" type="pres">
      <dgm:prSet presAssocID="{3852F7EE-6007-4A8C-8E68-ECA891C69696}" presName="parSpace" presStyleCnt="0"/>
      <dgm:spPr/>
    </dgm:pt>
    <dgm:pt modelId="{A9BDBA63-4A9C-4443-A794-29D4EF279C43}" type="pres">
      <dgm:prSet presAssocID="{E333CBAF-B53A-4BD7-A521-58C6FAC4E8E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D61B08A-014C-4238-A42D-AEFECDEE4B17}" srcId="{700AC0DC-73F5-4935-BC91-1CA38AE7534D}" destId="{E333CBAF-B53A-4BD7-A521-58C6FAC4E8E2}" srcOrd="2" destOrd="0" parTransId="{D3EFA1A6-9CB3-4E69-8303-8FC6FA8376A3}" sibTransId="{F0521571-9C1D-4F6B-9DA3-E7B546E07C09}"/>
    <dgm:cxn modelId="{07475EB2-B852-4CB3-85CC-139537906B9E}" type="presOf" srcId="{700AC0DC-73F5-4935-BC91-1CA38AE7534D}" destId="{0D9AD36C-F682-4C67-958C-59B827C27FC6}" srcOrd="0" destOrd="0" presId="urn:microsoft.com/office/officeart/2005/8/layout/hChevron3"/>
    <dgm:cxn modelId="{62BCD0BD-06AF-4B31-A757-5DA1C054736C}" type="presOf" srcId="{E333CBAF-B53A-4BD7-A521-58C6FAC4E8E2}" destId="{A9BDBA63-4A9C-4443-A794-29D4EF279C43}" srcOrd="0" destOrd="0" presId="urn:microsoft.com/office/officeart/2005/8/layout/hChevron3"/>
    <dgm:cxn modelId="{90158FD5-3561-4963-9559-D0D9FBBFF8EA}" type="presOf" srcId="{6EF36F65-4713-4CA6-9860-F5A9DCD12387}" destId="{AE9A4597-FBAD-4440-A0E4-221474DE1EA7}" srcOrd="0" destOrd="0" presId="urn:microsoft.com/office/officeart/2005/8/layout/hChevron3"/>
    <dgm:cxn modelId="{42861BE8-5DC3-4739-86F2-6052BBE00D63}" type="presOf" srcId="{13C30F0B-C91D-41EB-ADD4-B6F8843C645C}" destId="{EDA67281-6273-4467-8CAB-72DB81F3FEE6}" srcOrd="0" destOrd="0" presId="urn:microsoft.com/office/officeart/2005/8/layout/hChevron3"/>
    <dgm:cxn modelId="{EA0E0BED-BDC8-42D5-B361-788B39365EC6}" srcId="{700AC0DC-73F5-4935-BC91-1CA38AE7534D}" destId="{6EF36F65-4713-4CA6-9860-F5A9DCD12387}" srcOrd="1" destOrd="0" parTransId="{FFF44361-844A-4778-9551-A3097DAEE93A}" sibTransId="{3852F7EE-6007-4A8C-8E68-ECA891C69696}"/>
    <dgm:cxn modelId="{201A25EE-C25D-4D51-BE07-CDF8C2948927}" srcId="{700AC0DC-73F5-4935-BC91-1CA38AE7534D}" destId="{13C30F0B-C91D-41EB-ADD4-B6F8843C645C}" srcOrd="0" destOrd="0" parTransId="{3C9581C2-908B-43DB-B99F-B5D7D1B846DF}" sibTransId="{6313DC23-1D59-4CF7-9F66-24EB3375666B}"/>
    <dgm:cxn modelId="{1F297607-2D0B-4F6D-BB3D-C5CFD61D83B1}" type="presParOf" srcId="{0D9AD36C-F682-4C67-958C-59B827C27FC6}" destId="{EDA67281-6273-4467-8CAB-72DB81F3FEE6}" srcOrd="0" destOrd="0" presId="urn:microsoft.com/office/officeart/2005/8/layout/hChevron3"/>
    <dgm:cxn modelId="{9C5BB91C-A99F-4E31-A019-7B0DD0E295E5}" type="presParOf" srcId="{0D9AD36C-F682-4C67-958C-59B827C27FC6}" destId="{995C0DA4-CC85-4A9B-BBB8-CDFB8B3604B2}" srcOrd="1" destOrd="0" presId="urn:microsoft.com/office/officeart/2005/8/layout/hChevron3"/>
    <dgm:cxn modelId="{D37DAE35-C4FD-44DE-80B1-24B4EA7793EF}" type="presParOf" srcId="{0D9AD36C-F682-4C67-958C-59B827C27FC6}" destId="{AE9A4597-FBAD-4440-A0E4-221474DE1EA7}" srcOrd="2" destOrd="0" presId="urn:microsoft.com/office/officeart/2005/8/layout/hChevron3"/>
    <dgm:cxn modelId="{C22A6B1B-DD0A-4B26-BB26-53AD83E44F4D}" type="presParOf" srcId="{0D9AD36C-F682-4C67-958C-59B827C27FC6}" destId="{4D56DB5E-6B81-4979-85A1-F8E00EBB8882}" srcOrd="3" destOrd="0" presId="urn:microsoft.com/office/officeart/2005/8/layout/hChevron3"/>
    <dgm:cxn modelId="{F24689DF-D323-4764-A580-5BF6F03161FC}" type="presParOf" srcId="{0D9AD36C-F682-4C67-958C-59B827C27FC6}" destId="{A9BDBA63-4A9C-4443-A794-29D4EF279C4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4BDA-43D0-490D-8782-6CFA094285A7}">
      <dsp:nvSpPr>
        <dsp:cNvPr id="0" name=""/>
        <dsp:cNvSpPr/>
      </dsp:nvSpPr>
      <dsp:spPr>
        <a:xfrm>
          <a:off x="0" y="3877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DC683-5A72-4BD2-8F4A-1ACD2B439D6F}">
      <dsp:nvSpPr>
        <dsp:cNvPr id="0" name=""/>
        <dsp:cNvSpPr/>
      </dsp:nvSpPr>
      <dsp:spPr>
        <a:xfrm>
          <a:off x="249815" y="189690"/>
          <a:ext cx="454209" cy="454209"/>
        </a:xfrm>
        <a:prstGeom prst="rect">
          <a:avLst/>
        </a:prstGeom>
        <a:blipFill rotWithShape="1">
          <a:blip xmlns:r="http://schemas.openxmlformats.org/officeDocument/2006/relationships" r:embed="rId1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014DC-F930-4354-A833-848801C9B9AA}">
      <dsp:nvSpPr>
        <dsp:cNvPr id="0" name=""/>
        <dsp:cNvSpPr/>
      </dsp:nvSpPr>
      <dsp:spPr>
        <a:xfrm>
          <a:off x="953839" y="3877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Introduction</a:t>
          </a:r>
          <a:endParaRPr lang="en-US" sz="2000" kern="1200" dirty="0"/>
        </a:p>
      </dsp:txBody>
      <dsp:txXfrm>
        <a:off x="953839" y="3877"/>
        <a:ext cx="9561760" cy="825835"/>
      </dsp:txXfrm>
    </dsp:sp>
    <dsp:sp modelId="{0968C9F2-02FC-468B-BE74-9093EE258B67}">
      <dsp:nvSpPr>
        <dsp:cNvPr id="0" name=""/>
        <dsp:cNvSpPr/>
      </dsp:nvSpPr>
      <dsp:spPr>
        <a:xfrm>
          <a:off x="0" y="1036171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A33CC-087B-468E-AE5A-DDB0B3B451A9}">
      <dsp:nvSpPr>
        <dsp:cNvPr id="0" name=""/>
        <dsp:cNvSpPr/>
      </dsp:nvSpPr>
      <dsp:spPr>
        <a:xfrm>
          <a:off x="249815" y="1221984"/>
          <a:ext cx="454209" cy="454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F3960-E13D-43A2-A26C-FAC57F2641E5}">
      <dsp:nvSpPr>
        <dsp:cNvPr id="0" name=""/>
        <dsp:cNvSpPr/>
      </dsp:nvSpPr>
      <dsp:spPr>
        <a:xfrm>
          <a:off x="953839" y="1036171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Définitions générales</a:t>
          </a:r>
          <a:r>
            <a:rPr lang="fr-FR" sz="1900" kern="1200" dirty="0"/>
            <a:t> </a:t>
          </a:r>
          <a:endParaRPr lang="en-US" sz="1900" kern="1200" dirty="0"/>
        </a:p>
      </dsp:txBody>
      <dsp:txXfrm>
        <a:off x="953839" y="1036171"/>
        <a:ext cx="9561760" cy="825835"/>
      </dsp:txXfrm>
    </dsp:sp>
    <dsp:sp modelId="{907294F2-0C6C-46FC-ACF5-54B0BD001E6B}">
      <dsp:nvSpPr>
        <dsp:cNvPr id="0" name=""/>
        <dsp:cNvSpPr/>
      </dsp:nvSpPr>
      <dsp:spPr>
        <a:xfrm>
          <a:off x="0" y="2068465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C218D-F43E-4D1C-AF1E-28283DCF7A52}">
      <dsp:nvSpPr>
        <dsp:cNvPr id="0" name=""/>
        <dsp:cNvSpPr/>
      </dsp:nvSpPr>
      <dsp:spPr>
        <a:xfrm>
          <a:off x="249815" y="2254278"/>
          <a:ext cx="454209" cy="454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E1BCB-2238-4020-A68C-031FFE05D1C0}">
      <dsp:nvSpPr>
        <dsp:cNvPr id="0" name=""/>
        <dsp:cNvSpPr/>
      </dsp:nvSpPr>
      <dsp:spPr>
        <a:xfrm>
          <a:off x="953839" y="2068465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Approche </a:t>
          </a:r>
          <a:r>
            <a:rPr lang="fr-FR" sz="2000" kern="1200" dirty="0" err="1"/>
            <a:t>Text</a:t>
          </a:r>
          <a:r>
            <a:rPr lang="fr-FR" sz="2000" kern="1200" dirty="0"/>
            <a:t> </a:t>
          </a:r>
          <a:r>
            <a:rPr lang="fr-FR" sz="2000" kern="1200" dirty="0" err="1"/>
            <a:t>mining</a:t>
          </a:r>
          <a:r>
            <a:rPr lang="fr-FR" sz="2000" kern="1200" dirty="0"/>
            <a:t> : Bag of SFA </a:t>
          </a:r>
          <a:r>
            <a:rPr lang="fr-FR" sz="2000" kern="1200" dirty="0" err="1"/>
            <a:t>Symbols</a:t>
          </a:r>
          <a:r>
            <a:rPr lang="fr-FR" sz="2000" kern="1200" dirty="0"/>
            <a:t> (BOSS)</a:t>
          </a:r>
          <a:endParaRPr lang="en-US" sz="2000" kern="1200" dirty="0"/>
        </a:p>
      </dsp:txBody>
      <dsp:txXfrm>
        <a:off x="953839" y="2068465"/>
        <a:ext cx="9561760" cy="825835"/>
      </dsp:txXfrm>
    </dsp:sp>
    <dsp:sp modelId="{A270B424-0762-4E8E-B281-D8B4C3B4FD5F}">
      <dsp:nvSpPr>
        <dsp:cNvPr id="0" name=""/>
        <dsp:cNvSpPr/>
      </dsp:nvSpPr>
      <dsp:spPr>
        <a:xfrm>
          <a:off x="0" y="3100759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B05BB-EA20-4971-BD77-DE50BD01EC78}">
      <dsp:nvSpPr>
        <dsp:cNvPr id="0" name=""/>
        <dsp:cNvSpPr/>
      </dsp:nvSpPr>
      <dsp:spPr>
        <a:xfrm>
          <a:off x="249815" y="3286572"/>
          <a:ext cx="454209" cy="454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6B83-CB2A-4DAE-913D-E45E16D9F0F8}">
      <dsp:nvSpPr>
        <dsp:cNvPr id="0" name=""/>
        <dsp:cNvSpPr/>
      </dsp:nvSpPr>
      <dsp:spPr>
        <a:xfrm>
          <a:off x="953839" y="3100759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Approche Pattern </a:t>
          </a:r>
          <a:r>
            <a:rPr lang="fr-FR" sz="2000" kern="1200" dirty="0" err="1"/>
            <a:t>mining</a:t>
          </a:r>
          <a:r>
            <a:rPr lang="fr-FR" sz="2000" kern="1200" dirty="0"/>
            <a:t> : Shapelet Transform</a:t>
          </a:r>
          <a:endParaRPr lang="en-US" sz="2000" kern="1200" dirty="0"/>
        </a:p>
      </dsp:txBody>
      <dsp:txXfrm>
        <a:off x="953839" y="3100759"/>
        <a:ext cx="9561760" cy="825835"/>
      </dsp:txXfrm>
    </dsp:sp>
    <dsp:sp modelId="{9F544690-7D85-49D9-96A4-937C062BAA6F}">
      <dsp:nvSpPr>
        <dsp:cNvPr id="0" name=""/>
        <dsp:cNvSpPr/>
      </dsp:nvSpPr>
      <dsp:spPr>
        <a:xfrm>
          <a:off x="0" y="4133053"/>
          <a:ext cx="10515600" cy="825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A4FD7-5D67-4763-A14E-16AF626AE4C8}">
      <dsp:nvSpPr>
        <dsp:cNvPr id="0" name=""/>
        <dsp:cNvSpPr/>
      </dsp:nvSpPr>
      <dsp:spPr>
        <a:xfrm>
          <a:off x="249815" y="4318866"/>
          <a:ext cx="454209" cy="454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6267A-CF26-42C7-A79A-BE5F329436A1}">
      <dsp:nvSpPr>
        <dsp:cNvPr id="0" name=""/>
        <dsp:cNvSpPr/>
      </dsp:nvSpPr>
      <dsp:spPr>
        <a:xfrm>
          <a:off x="953839" y="4133053"/>
          <a:ext cx="9561760" cy="8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01" tIns="87401" rIns="87401" bIns="874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Bonus</a:t>
          </a:r>
          <a:endParaRPr lang="en-US" sz="2000" kern="1200" dirty="0"/>
        </a:p>
      </dsp:txBody>
      <dsp:txXfrm>
        <a:off x="953839" y="4133053"/>
        <a:ext cx="9561760" cy="825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67281-6273-4467-8CAB-72DB81F3FEE6}">
      <dsp:nvSpPr>
        <dsp:cNvPr id="0" name=""/>
        <dsp:cNvSpPr/>
      </dsp:nvSpPr>
      <dsp:spPr>
        <a:xfrm>
          <a:off x="4407" y="0"/>
          <a:ext cx="3854348" cy="772857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Transformation des entrées </a:t>
          </a:r>
          <a:endParaRPr lang="fr-FR" sz="2300" kern="1200" dirty="0"/>
        </a:p>
      </dsp:txBody>
      <dsp:txXfrm>
        <a:off x="4407" y="0"/>
        <a:ext cx="3661134" cy="772857"/>
      </dsp:txXfrm>
    </dsp:sp>
    <dsp:sp modelId="{AE9A4597-FBAD-4440-A0E4-221474DE1EA7}">
      <dsp:nvSpPr>
        <dsp:cNvPr id="0" name=""/>
        <dsp:cNvSpPr/>
      </dsp:nvSpPr>
      <dsp:spPr>
        <a:xfrm>
          <a:off x="3087886" y="0"/>
          <a:ext cx="3854348" cy="7728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Calcul du TF-IDF</a:t>
          </a:r>
        </a:p>
      </dsp:txBody>
      <dsp:txXfrm>
        <a:off x="3474315" y="0"/>
        <a:ext cx="3081491" cy="772857"/>
      </dsp:txXfrm>
    </dsp:sp>
    <dsp:sp modelId="{A9BDBA63-4A9C-4443-A794-29D4EF279C43}">
      <dsp:nvSpPr>
        <dsp:cNvPr id="0" name=""/>
        <dsp:cNvSpPr/>
      </dsp:nvSpPr>
      <dsp:spPr>
        <a:xfrm>
          <a:off x="6171364" y="0"/>
          <a:ext cx="3854348" cy="7728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Apprentissage </a:t>
          </a:r>
        </a:p>
      </dsp:txBody>
      <dsp:txXfrm>
        <a:off x="6557793" y="0"/>
        <a:ext cx="3081491" cy="772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67281-6273-4467-8CAB-72DB81F3FEE6}">
      <dsp:nvSpPr>
        <dsp:cNvPr id="0" name=""/>
        <dsp:cNvSpPr/>
      </dsp:nvSpPr>
      <dsp:spPr>
        <a:xfrm>
          <a:off x="4407" y="0"/>
          <a:ext cx="3854348" cy="772857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Transformation des entrées </a:t>
          </a:r>
          <a:endParaRPr lang="fr-FR" sz="2300" kern="1200" dirty="0"/>
        </a:p>
      </dsp:txBody>
      <dsp:txXfrm>
        <a:off x="4407" y="0"/>
        <a:ext cx="3661134" cy="772857"/>
      </dsp:txXfrm>
    </dsp:sp>
    <dsp:sp modelId="{AE9A4597-FBAD-4440-A0E4-221474DE1EA7}">
      <dsp:nvSpPr>
        <dsp:cNvPr id="0" name=""/>
        <dsp:cNvSpPr/>
      </dsp:nvSpPr>
      <dsp:spPr>
        <a:xfrm>
          <a:off x="3087886" y="0"/>
          <a:ext cx="3854348" cy="772857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Calcul du TF-IDF</a:t>
          </a:r>
        </a:p>
      </dsp:txBody>
      <dsp:txXfrm>
        <a:off x="3474315" y="0"/>
        <a:ext cx="3081491" cy="772857"/>
      </dsp:txXfrm>
    </dsp:sp>
    <dsp:sp modelId="{A9BDBA63-4A9C-4443-A794-29D4EF279C43}">
      <dsp:nvSpPr>
        <dsp:cNvPr id="0" name=""/>
        <dsp:cNvSpPr/>
      </dsp:nvSpPr>
      <dsp:spPr>
        <a:xfrm>
          <a:off x="6171364" y="0"/>
          <a:ext cx="3854348" cy="7728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Apprentissage </a:t>
          </a:r>
        </a:p>
      </dsp:txBody>
      <dsp:txXfrm>
        <a:off x="6557793" y="0"/>
        <a:ext cx="3081491" cy="772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67281-6273-4467-8CAB-72DB81F3FEE6}">
      <dsp:nvSpPr>
        <dsp:cNvPr id="0" name=""/>
        <dsp:cNvSpPr/>
      </dsp:nvSpPr>
      <dsp:spPr>
        <a:xfrm>
          <a:off x="4407" y="0"/>
          <a:ext cx="3854348" cy="772857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Transformation des entrées </a:t>
          </a:r>
          <a:endParaRPr lang="fr-FR" sz="2300" kern="1200" dirty="0"/>
        </a:p>
      </dsp:txBody>
      <dsp:txXfrm>
        <a:off x="4407" y="0"/>
        <a:ext cx="3661134" cy="772857"/>
      </dsp:txXfrm>
    </dsp:sp>
    <dsp:sp modelId="{AE9A4597-FBAD-4440-A0E4-221474DE1EA7}">
      <dsp:nvSpPr>
        <dsp:cNvPr id="0" name=""/>
        <dsp:cNvSpPr/>
      </dsp:nvSpPr>
      <dsp:spPr>
        <a:xfrm>
          <a:off x="3087886" y="0"/>
          <a:ext cx="3854348" cy="7728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Calcul du TF-IDF</a:t>
          </a:r>
        </a:p>
      </dsp:txBody>
      <dsp:txXfrm>
        <a:off x="3474315" y="0"/>
        <a:ext cx="3081491" cy="772857"/>
      </dsp:txXfrm>
    </dsp:sp>
    <dsp:sp modelId="{A9BDBA63-4A9C-4443-A794-29D4EF279C43}">
      <dsp:nvSpPr>
        <dsp:cNvPr id="0" name=""/>
        <dsp:cNvSpPr/>
      </dsp:nvSpPr>
      <dsp:spPr>
        <a:xfrm>
          <a:off x="6171364" y="0"/>
          <a:ext cx="3854348" cy="772857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Apprentissage </a:t>
          </a:r>
        </a:p>
      </dsp:txBody>
      <dsp:txXfrm>
        <a:off x="6557793" y="0"/>
        <a:ext cx="3081491" cy="7728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67281-6273-4467-8CAB-72DB81F3FEE6}">
      <dsp:nvSpPr>
        <dsp:cNvPr id="0" name=""/>
        <dsp:cNvSpPr/>
      </dsp:nvSpPr>
      <dsp:spPr>
        <a:xfrm>
          <a:off x="4407" y="0"/>
          <a:ext cx="3854348" cy="772857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Création des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Shapelets</a:t>
          </a:r>
          <a:endParaRPr lang="fr-FR" sz="2000" kern="1200" dirty="0"/>
        </a:p>
      </dsp:txBody>
      <dsp:txXfrm>
        <a:off x="4407" y="0"/>
        <a:ext cx="3661134" cy="772857"/>
      </dsp:txXfrm>
    </dsp:sp>
    <dsp:sp modelId="{AE9A4597-FBAD-4440-A0E4-221474DE1EA7}">
      <dsp:nvSpPr>
        <dsp:cNvPr id="0" name=""/>
        <dsp:cNvSpPr/>
      </dsp:nvSpPr>
      <dsp:spPr>
        <a:xfrm>
          <a:off x="3087886" y="0"/>
          <a:ext cx="3854348" cy="7728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Transformation des entrées</a:t>
          </a:r>
          <a:endParaRPr lang="fr-FR" sz="2000" kern="1200" noProof="0" dirty="0"/>
        </a:p>
      </dsp:txBody>
      <dsp:txXfrm>
        <a:off x="3474315" y="0"/>
        <a:ext cx="3081491" cy="772857"/>
      </dsp:txXfrm>
    </dsp:sp>
    <dsp:sp modelId="{A9BDBA63-4A9C-4443-A794-29D4EF279C43}">
      <dsp:nvSpPr>
        <dsp:cNvPr id="0" name=""/>
        <dsp:cNvSpPr/>
      </dsp:nvSpPr>
      <dsp:spPr>
        <a:xfrm>
          <a:off x="6171364" y="0"/>
          <a:ext cx="3854348" cy="772857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/>
            <a:t>Apprentissage </a:t>
          </a:r>
        </a:p>
      </dsp:txBody>
      <dsp:txXfrm>
        <a:off x="6557793" y="0"/>
        <a:ext cx="3081491" cy="772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67281-6273-4467-8CAB-72DB81F3FEE6}">
      <dsp:nvSpPr>
        <dsp:cNvPr id="0" name=""/>
        <dsp:cNvSpPr/>
      </dsp:nvSpPr>
      <dsp:spPr>
        <a:xfrm>
          <a:off x="4407" y="0"/>
          <a:ext cx="3854348" cy="772857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Création des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Shapelets</a:t>
          </a:r>
          <a:endParaRPr lang="fr-FR" sz="2000" kern="1200" dirty="0"/>
        </a:p>
      </dsp:txBody>
      <dsp:txXfrm>
        <a:off x="4407" y="0"/>
        <a:ext cx="3661134" cy="772857"/>
      </dsp:txXfrm>
    </dsp:sp>
    <dsp:sp modelId="{AE9A4597-FBAD-4440-A0E4-221474DE1EA7}">
      <dsp:nvSpPr>
        <dsp:cNvPr id="0" name=""/>
        <dsp:cNvSpPr/>
      </dsp:nvSpPr>
      <dsp:spPr>
        <a:xfrm>
          <a:off x="3087886" y="0"/>
          <a:ext cx="3854348" cy="7728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Transformation des entrées</a:t>
          </a:r>
          <a:endParaRPr lang="fr-FR" sz="2000" kern="1200" noProof="0" dirty="0"/>
        </a:p>
      </dsp:txBody>
      <dsp:txXfrm>
        <a:off x="3474315" y="0"/>
        <a:ext cx="3081491" cy="772857"/>
      </dsp:txXfrm>
    </dsp:sp>
    <dsp:sp modelId="{A9BDBA63-4A9C-4443-A794-29D4EF279C43}">
      <dsp:nvSpPr>
        <dsp:cNvPr id="0" name=""/>
        <dsp:cNvSpPr/>
      </dsp:nvSpPr>
      <dsp:spPr>
        <a:xfrm>
          <a:off x="6171364" y="0"/>
          <a:ext cx="3854348" cy="772857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/>
            <a:t>Apprentissage </a:t>
          </a:r>
        </a:p>
      </dsp:txBody>
      <dsp:txXfrm>
        <a:off x="6557793" y="0"/>
        <a:ext cx="3081491" cy="7728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67281-6273-4467-8CAB-72DB81F3FEE6}">
      <dsp:nvSpPr>
        <dsp:cNvPr id="0" name=""/>
        <dsp:cNvSpPr/>
      </dsp:nvSpPr>
      <dsp:spPr>
        <a:xfrm>
          <a:off x="4407" y="0"/>
          <a:ext cx="3854348" cy="772857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Création des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Shapelets</a:t>
          </a:r>
          <a:endParaRPr lang="fr-FR" sz="2000" kern="1200" dirty="0"/>
        </a:p>
      </dsp:txBody>
      <dsp:txXfrm>
        <a:off x="4407" y="0"/>
        <a:ext cx="3661134" cy="772857"/>
      </dsp:txXfrm>
    </dsp:sp>
    <dsp:sp modelId="{AE9A4597-FBAD-4440-A0E4-221474DE1EA7}">
      <dsp:nvSpPr>
        <dsp:cNvPr id="0" name=""/>
        <dsp:cNvSpPr/>
      </dsp:nvSpPr>
      <dsp:spPr>
        <a:xfrm>
          <a:off x="3087886" y="0"/>
          <a:ext cx="3854348" cy="772857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Transformation des entrées</a:t>
          </a:r>
          <a:endParaRPr lang="fr-FR" sz="2000" kern="1200" noProof="0" dirty="0"/>
        </a:p>
      </dsp:txBody>
      <dsp:txXfrm>
        <a:off x="3474315" y="0"/>
        <a:ext cx="3081491" cy="772857"/>
      </dsp:txXfrm>
    </dsp:sp>
    <dsp:sp modelId="{A9BDBA63-4A9C-4443-A794-29D4EF279C43}">
      <dsp:nvSpPr>
        <dsp:cNvPr id="0" name=""/>
        <dsp:cNvSpPr/>
      </dsp:nvSpPr>
      <dsp:spPr>
        <a:xfrm>
          <a:off x="6171364" y="0"/>
          <a:ext cx="3854348" cy="772857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/>
            <a:t>Apprentissage </a:t>
          </a:r>
        </a:p>
      </dsp:txBody>
      <dsp:txXfrm>
        <a:off x="6557793" y="0"/>
        <a:ext cx="3081491" cy="7728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67281-6273-4467-8CAB-72DB81F3FEE6}">
      <dsp:nvSpPr>
        <dsp:cNvPr id="0" name=""/>
        <dsp:cNvSpPr/>
      </dsp:nvSpPr>
      <dsp:spPr>
        <a:xfrm>
          <a:off x="4407" y="0"/>
          <a:ext cx="3854348" cy="772857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Création des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Shapelets</a:t>
          </a:r>
          <a:endParaRPr lang="fr-FR" sz="2000" kern="1200" dirty="0"/>
        </a:p>
      </dsp:txBody>
      <dsp:txXfrm>
        <a:off x="4407" y="0"/>
        <a:ext cx="3661134" cy="772857"/>
      </dsp:txXfrm>
    </dsp:sp>
    <dsp:sp modelId="{AE9A4597-FBAD-4440-A0E4-221474DE1EA7}">
      <dsp:nvSpPr>
        <dsp:cNvPr id="0" name=""/>
        <dsp:cNvSpPr/>
      </dsp:nvSpPr>
      <dsp:spPr>
        <a:xfrm>
          <a:off x="3087886" y="0"/>
          <a:ext cx="3854348" cy="7728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Transformation des entrées</a:t>
          </a:r>
          <a:endParaRPr lang="fr-FR" sz="2000" kern="1200" noProof="0" dirty="0"/>
        </a:p>
      </dsp:txBody>
      <dsp:txXfrm>
        <a:off x="3474315" y="0"/>
        <a:ext cx="3081491" cy="772857"/>
      </dsp:txXfrm>
    </dsp:sp>
    <dsp:sp modelId="{A9BDBA63-4A9C-4443-A794-29D4EF279C43}">
      <dsp:nvSpPr>
        <dsp:cNvPr id="0" name=""/>
        <dsp:cNvSpPr/>
      </dsp:nvSpPr>
      <dsp:spPr>
        <a:xfrm>
          <a:off x="6171364" y="0"/>
          <a:ext cx="3854348" cy="772857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/>
            <a:t>Apprentissage </a:t>
          </a:r>
        </a:p>
      </dsp:txBody>
      <dsp:txXfrm>
        <a:off x="6557793" y="0"/>
        <a:ext cx="3081491" cy="772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398E3-8914-4F2C-9A4C-9109047A7B57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4F6A1-EFF2-41D9-BBD0-66F8A8E02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5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0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77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52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51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1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838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9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utilisera</a:t>
            </a:r>
            <a:r>
              <a:rPr lang="en-US" dirty="0"/>
              <a:t> la notation 1-&gt;n </a:t>
            </a:r>
            <a:r>
              <a:rPr lang="en-US" dirty="0" err="1"/>
              <a:t>plutot</a:t>
            </a:r>
            <a:r>
              <a:rPr lang="en-US" dirty="0"/>
              <a:t> que 0-&gt;n-1 pour les indices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29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9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1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1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Ajouter</a:t>
            </a:r>
            <a:r>
              <a:rPr lang="en-US" dirty="0"/>
              <a:t> des </a:t>
            </a:r>
            <a:r>
              <a:rPr lang="en-US" dirty="0" err="1"/>
              <a:t>exemples</a:t>
            </a:r>
            <a:r>
              <a:rPr lang="en-US" dirty="0"/>
              <a:t> au tableau pour la translation et </a:t>
            </a:r>
            <a:r>
              <a:rPr lang="en-US" dirty="0" err="1"/>
              <a:t>l’echelle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8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Rouge-Gorge vs </a:t>
            </a:r>
            <a:r>
              <a:rPr lang="en-US" dirty="0" err="1"/>
              <a:t>Bouvreuil</a:t>
            </a:r>
            <a:r>
              <a:rPr lang="en-US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4F6A1-EFF2-41D9-BBD0-66F8A8E02F3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26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7.png"/><Relationship Id="rId5" Type="http://schemas.openxmlformats.org/officeDocument/2006/relationships/diagramData" Target="../diagrams/data5.xml"/><Relationship Id="rId10" Type="http://schemas.openxmlformats.org/officeDocument/2006/relationships/image" Target="../media/image36.png"/><Relationship Id="rId4" Type="http://schemas.openxmlformats.org/officeDocument/2006/relationships/image" Target="../media/image9.svg"/><Relationship Id="rId9" Type="http://schemas.microsoft.com/office/2007/relationships/diagramDrawing" Target="../diagrams/drawing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38.png"/><Relationship Id="rId4" Type="http://schemas.openxmlformats.org/officeDocument/2006/relationships/image" Target="../media/image9.svg"/><Relationship Id="rId9" Type="http://schemas.microsoft.com/office/2007/relationships/diagramDrawing" Target="../diagrams/drawing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11" Type="http://schemas.openxmlformats.org/officeDocument/2006/relationships/image" Target="../media/image26.png"/><Relationship Id="rId5" Type="http://schemas.openxmlformats.org/officeDocument/2006/relationships/diagramData" Target="../diagrams/data7.xml"/><Relationship Id="rId10" Type="http://schemas.openxmlformats.org/officeDocument/2006/relationships/image" Target="../media/image25.png"/><Relationship Id="rId4" Type="http://schemas.openxmlformats.org/officeDocument/2006/relationships/image" Target="../media/image9.svg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26.png"/><Relationship Id="rId5" Type="http://schemas.openxmlformats.org/officeDocument/2006/relationships/diagramData" Target="../diagrams/data8.xml"/><Relationship Id="rId10" Type="http://schemas.openxmlformats.org/officeDocument/2006/relationships/image" Target="../media/image25.png"/><Relationship Id="rId4" Type="http://schemas.openxmlformats.org/officeDocument/2006/relationships/image" Target="../media/image9.svg"/><Relationship Id="rId9" Type="http://schemas.microsoft.com/office/2007/relationships/diagramDrawing" Target="../diagrams/drawin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22.png"/><Relationship Id="rId5" Type="http://schemas.openxmlformats.org/officeDocument/2006/relationships/diagramData" Target="../diagrams/data2.xml"/><Relationship Id="rId10" Type="http://schemas.openxmlformats.org/officeDocument/2006/relationships/image" Target="../media/image21.png"/><Relationship Id="rId4" Type="http://schemas.openxmlformats.org/officeDocument/2006/relationships/image" Target="../media/image7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24.png"/><Relationship Id="rId5" Type="http://schemas.openxmlformats.org/officeDocument/2006/relationships/diagramData" Target="../diagrams/data3.xml"/><Relationship Id="rId10" Type="http://schemas.openxmlformats.org/officeDocument/2006/relationships/image" Target="../media/image23.png"/><Relationship Id="rId4" Type="http://schemas.openxmlformats.org/officeDocument/2006/relationships/image" Target="../media/image7.sv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26.png"/><Relationship Id="rId5" Type="http://schemas.openxmlformats.org/officeDocument/2006/relationships/diagramData" Target="../diagrams/data4.xm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4BAD6C-DE71-42F9-B7C0-2CB396B54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Data Mining avancé – M2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98FE52-7177-4A31-AF29-876C4A0E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2224830"/>
          </a:xfrm>
        </p:spPr>
        <p:txBody>
          <a:bodyPr>
            <a:normAutofit fontScale="92500"/>
          </a:bodyPr>
          <a:lstStyle/>
          <a:p>
            <a:pPr algn="l"/>
            <a:r>
              <a:rPr lang="fr-FR" sz="2200" dirty="0">
                <a:solidFill>
                  <a:schemeClr val="tx2">
                    <a:alpha val="60000"/>
                  </a:schemeClr>
                </a:solidFill>
              </a:rPr>
              <a:t>Techniques de classification supervisé des séries temporelle à valeur continues.</a:t>
            </a:r>
          </a:p>
          <a:p>
            <a:pPr algn="l"/>
            <a:endParaRPr lang="fr-FR" sz="2200" dirty="0">
              <a:solidFill>
                <a:schemeClr val="tx2">
                  <a:alpha val="60000"/>
                </a:schemeClr>
              </a:solidFill>
            </a:endParaRPr>
          </a:p>
          <a:p>
            <a:pPr algn="l"/>
            <a:r>
              <a:rPr lang="fr-FR" sz="2200" dirty="0">
                <a:solidFill>
                  <a:schemeClr val="tx2">
                    <a:alpha val="60000"/>
                  </a:schemeClr>
                </a:solidFill>
              </a:rPr>
              <a:t>Slides disponibles à l’adresse : https://www.github.com/baraline/CoursM2DataMining</a:t>
            </a:r>
          </a:p>
          <a:p>
            <a:pPr algn="l"/>
            <a:endParaRPr lang="fr-FR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24BC2660-4F76-41F7-BAAA-E4B51D01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420" r="32923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</a:t>
              </a:r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9AC8231-0E47-49A4-9906-1779DD00767F}"/>
                  </a:ext>
                </a:extLst>
              </p:cNvPr>
              <p:cNvSpPr txBox="1"/>
              <p:nvPr/>
            </p:nvSpPr>
            <p:spPr>
              <a:xfrm>
                <a:off x="379380" y="1228267"/>
                <a:ext cx="11653870" cy="2331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Propriétés des shapelets :</a:t>
                </a:r>
              </a:p>
              <a:p>
                <a:endParaRPr lang="fr-F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Une shapelet est dite « </a:t>
                </a:r>
                <a:r>
                  <a:rPr lang="fr-FR" b="1" i="1" dirty="0"/>
                  <a:t>invariante de translation</a:t>
                </a:r>
                <a:r>
                  <a:rPr lang="fr-FR" dirty="0"/>
                  <a:t>» grâce à l’extraction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fr-FR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fr-FR" dirty="0"/>
                  <a:t>. Le minimum étant une statistique globale sur le vecteur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fr-FR" dirty="0"/>
                  <a:t>, la position du motif n’influence pas la valeur de la statistique.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Une shapelet peut être également « </a:t>
                </a:r>
                <a:r>
                  <a:rPr lang="fr-FR" b="1" dirty="0"/>
                  <a:t>invariante d’échelle</a:t>
                </a:r>
                <a:r>
                  <a:rPr lang="fr-FR" dirty="0"/>
                  <a:t> » si on normalise la fonction de distance. Cela signe que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fr-FR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fr-FR" dirty="0"/>
                  <a:t> aura la même valeur indépendamment d’une valeur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i="1" dirty="0">
                    <a:solidFill>
                      <a:schemeClr val="tx1">
                        <a:alpha val="70000"/>
                      </a:schemeClr>
                    </a:solidFill>
                  </a:rPr>
                  <a:t> </a:t>
                </a:r>
                <a:r>
                  <a:rPr lang="fr-FR" dirty="0"/>
                  <a:t>appliquée (via somme ou multiplication) au motif à identifier</a:t>
                </a:r>
                <a:endParaRPr lang="en-US" i="1" dirty="0">
                  <a:solidFill>
                    <a:schemeClr val="tx1">
                      <a:alpha val="7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9AC8231-0E47-49A4-9906-1779DD007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80" y="1228267"/>
                <a:ext cx="11653870" cy="2331985"/>
              </a:xfrm>
              <a:prstGeom prst="rect">
                <a:avLst/>
              </a:prstGeom>
              <a:blipFill>
                <a:blip r:embed="rId5"/>
                <a:stretch>
                  <a:fillRect l="-418" t="-1044" r="-837" b="-33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7672376-9642-4C6C-BFD5-DA3F63946FB3}"/>
                  </a:ext>
                </a:extLst>
              </p:cNvPr>
              <p:cNvSpPr txBox="1"/>
              <p:nvPr/>
            </p:nvSpPr>
            <p:spPr>
              <a:xfrm>
                <a:off x="1223119" y="3786907"/>
                <a:ext cx="4448725" cy="1739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u="sng" dirty="0"/>
                  <a:t>Fonction de distance classique :</a:t>
                </a:r>
              </a:p>
              <a:p>
                <a:pPr/>
                <a:endParaRPr lang="en-US" i="1" dirty="0">
                  <a:solidFill>
                    <a:schemeClr val="tx1">
                      <a:alpha val="7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FR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7672376-9642-4C6C-BFD5-DA3F63946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19" y="3786907"/>
                <a:ext cx="4448725" cy="1739194"/>
              </a:xfrm>
              <a:prstGeom prst="rect">
                <a:avLst/>
              </a:prstGeom>
              <a:blipFill>
                <a:blip r:embed="rId6"/>
                <a:stretch>
                  <a:fillRect l="-1235" t="-1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A791F7E-72F4-49C8-9CD6-8B672DCDC25D}"/>
                  </a:ext>
                </a:extLst>
              </p:cNvPr>
              <p:cNvSpPr txBox="1"/>
              <p:nvPr/>
            </p:nvSpPr>
            <p:spPr>
              <a:xfrm>
                <a:off x="5896507" y="3786907"/>
                <a:ext cx="5192906" cy="229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Fonction de distance normalisée :</a:t>
                </a:r>
              </a:p>
              <a:p>
                <a:pPr/>
                <a:endParaRPr lang="en-US" b="0" i="0" dirty="0">
                  <a:solidFill>
                    <a:schemeClr val="tx1">
                      <a:alpha val="7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alpha val="70000"/>
                      </a:schemeClr>
                    </a:solidFill>
                  </a:rPr>
                  <a:t>   </a:t>
                </a:r>
                <a:r>
                  <a:rPr lang="en-US" dirty="0">
                    <a:solidFill>
                      <a:schemeClr val="tx1">
                        <a:alpha val="7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alpha val="7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alpha val="7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alpha val="7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alpha val="7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alpha val="7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 algn="ctr"/>
                <a:endParaRPr lang="fr-FR" dirty="0"/>
              </a:p>
              <a:p>
                <a:pPr/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A791F7E-72F4-49C8-9CD6-8B672DCD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07" y="3786907"/>
                <a:ext cx="5192906" cy="2293448"/>
              </a:xfrm>
              <a:prstGeom prst="rect">
                <a:avLst/>
              </a:prstGeom>
              <a:blipFill>
                <a:blip r:embed="rId7"/>
                <a:stretch>
                  <a:fillRect l="-939" t="-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921097-83C0-4162-B29B-F28780AE20FA}"/>
                  </a:ext>
                </a:extLst>
              </p:cNvPr>
              <p:cNvSpPr/>
              <p:nvPr/>
            </p:nvSpPr>
            <p:spPr>
              <a:xfrm>
                <a:off x="9664807" y="5584711"/>
                <a:ext cx="6096000" cy="12759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/>
                  <a:t>Rappel : 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4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alpha val="7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alpha val="7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alpha val="7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fr-FR" sz="14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sz="140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140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solidFill>
                    <a:schemeClr val="tx1">
                      <a:alpha val="7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14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14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US" sz="14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))²   </m:t>
                              </m:r>
                            </m:e>
                          </m:nary>
                        </m:num>
                        <m:den>
                          <m:r>
                            <a:rPr lang="en-US" sz="140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921097-83C0-4162-B29B-F28780AE2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807" y="5584711"/>
                <a:ext cx="6096000" cy="1275927"/>
              </a:xfrm>
              <a:prstGeom prst="rect">
                <a:avLst/>
              </a:prstGeom>
              <a:blipFill>
                <a:blip r:embed="rId8"/>
                <a:stretch>
                  <a:fillRect l="-300" t="-4306" b="-22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7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</a:t>
              </a:r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Espace réservé du contenu 11">
            <a:extLst>
              <a:ext uri="{FF2B5EF4-FFF2-40B4-BE49-F238E27FC236}">
                <a16:creationId xmlns:a16="http://schemas.microsoft.com/office/drawing/2014/main" id="{E5567FEB-0826-4A50-8DC6-CD0FB818E439}"/>
              </a:ext>
            </a:extLst>
          </p:cNvPr>
          <p:cNvSpPr txBox="1">
            <a:spLocks/>
          </p:cNvSpPr>
          <p:nvPr/>
        </p:nvSpPr>
        <p:spPr>
          <a:xfrm>
            <a:off x="499396" y="1203572"/>
            <a:ext cx="7026819" cy="543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100" dirty="0">
              <a:solidFill>
                <a:schemeClr val="tx1">
                  <a:alpha val="7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9AC8231-0E47-49A4-9906-1779DD00767F}"/>
                  </a:ext>
                </a:extLst>
              </p:cNvPr>
              <p:cNvSpPr txBox="1"/>
              <p:nvPr/>
            </p:nvSpPr>
            <p:spPr>
              <a:xfrm>
                <a:off x="499396" y="1453551"/>
                <a:ext cx="781504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Le problème de la localisation :</a:t>
                </a:r>
              </a:p>
              <a:p>
                <a:endParaRPr lang="fr-FR" b="1" dirty="0"/>
              </a:p>
              <a:p>
                <a:r>
                  <a:rPr lang="fr-FR" dirty="0"/>
                  <a:t>Soit deux séries temporelles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et une shapelet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dirty="0"/>
                  <a:t> qui correspond à un motif présent dans les deux séries. </a:t>
                </a:r>
              </a:p>
              <a:p>
                <a:endParaRPr lang="fr-FR" dirty="0"/>
              </a:p>
              <a:p>
                <a:r>
                  <a:rPr lang="fr-FR" dirty="0"/>
                  <a:t>Si la seule caractéristique discriminante entre ces deux séries est la position du motif (</a:t>
                </a:r>
                <a:r>
                  <a:rPr lang="fr-FR" dirty="0" err="1"/>
                  <a:t>i.e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), comment faire la différence entre les deux séries ?</a:t>
                </a:r>
              </a:p>
              <a:p>
                <a:endParaRPr lang="fr-F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9AC8231-0E47-49A4-9906-1779DD007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6" y="1453551"/>
                <a:ext cx="7815045" cy="3139321"/>
              </a:xfrm>
              <a:prstGeom prst="rect">
                <a:avLst/>
              </a:prstGeom>
              <a:blipFill>
                <a:blip r:embed="rId5"/>
                <a:stretch>
                  <a:fillRect l="-702" t="-777" r="-6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360EA624-54E8-4C8E-81CD-E5DEDF746C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4" t="7188" r="23944" b="-3941"/>
          <a:stretch/>
        </p:blipFill>
        <p:spPr>
          <a:xfrm>
            <a:off x="8594809" y="2074584"/>
            <a:ext cx="3097795" cy="3494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6019D71-2DCE-431E-BD57-AC3276706244}"/>
                  </a:ext>
                </a:extLst>
              </p:cNvPr>
              <p:cNvSpPr txBox="1"/>
              <p:nvPr/>
            </p:nvSpPr>
            <p:spPr>
              <a:xfrm>
                <a:off x="499395" y="4306147"/>
                <a:ext cx="78150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La solution : </a:t>
                </a:r>
              </a:p>
              <a:p>
                <a:endParaRPr lang="fr-FR" b="1" dirty="0"/>
              </a:p>
              <a:p>
                <a:r>
                  <a:rPr lang="fr-FR" dirty="0"/>
                  <a:t>Extraire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fr-FR" dirty="0"/>
                  <a:t>. Cela permet d’ajouter la notion de position de la meilleure correspondance 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b="1" dirty="0"/>
                  <a:t> </a:t>
                </a:r>
                <a:r>
                  <a:rPr lang="fr-FR" dirty="0"/>
                  <a:t>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6019D71-2DCE-431E-BD57-AC327670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5" y="4306147"/>
                <a:ext cx="7815045" cy="1477328"/>
              </a:xfrm>
              <a:prstGeom prst="rect">
                <a:avLst/>
              </a:prstGeom>
              <a:blipFill>
                <a:blip r:embed="rId7"/>
                <a:stretch>
                  <a:fillRect l="-702" t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10AC6E4-FFFC-4676-B653-F20ABC443B06}"/>
              </a:ext>
            </a:extLst>
          </p:cNvPr>
          <p:cNvSpPr/>
          <p:nvPr/>
        </p:nvSpPr>
        <p:spPr>
          <a:xfrm>
            <a:off x="219026" y="4306147"/>
            <a:ext cx="8003357" cy="18947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A8929B-66E6-42A3-9C35-E4A19C0CB008}"/>
              </a:ext>
            </a:extLst>
          </p:cNvPr>
          <p:cNvSpPr txBox="1"/>
          <p:nvPr/>
        </p:nvSpPr>
        <p:spPr>
          <a:xfrm>
            <a:off x="6711886" y="6487693"/>
            <a:ext cx="533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tx2"/>
                </a:solidFill>
              </a:rPr>
              <a:t>« </a:t>
            </a:r>
            <a:r>
              <a:rPr lang="fr-FR" sz="1400" i="1" dirty="0" err="1">
                <a:solidFill>
                  <a:schemeClr val="tx2"/>
                </a:solidFill>
              </a:rPr>
              <a:t>Localized</a:t>
            </a:r>
            <a:r>
              <a:rPr lang="fr-FR" sz="1400" i="1" dirty="0">
                <a:solidFill>
                  <a:schemeClr val="tx2"/>
                </a:solidFill>
              </a:rPr>
              <a:t> </a:t>
            </a:r>
            <a:r>
              <a:rPr lang="fr-FR" sz="1400" i="1" dirty="0" err="1">
                <a:solidFill>
                  <a:schemeClr val="tx2"/>
                </a:solidFill>
              </a:rPr>
              <a:t>Random</a:t>
            </a:r>
            <a:r>
              <a:rPr lang="fr-FR" sz="1400" i="1" dirty="0">
                <a:solidFill>
                  <a:schemeClr val="tx2"/>
                </a:solidFill>
              </a:rPr>
              <a:t> Shapelets » , M. </a:t>
            </a:r>
            <a:r>
              <a:rPr lang="fr-FR" sz="1400" i="1" dirty="0" err="1">
                <a:solidFill>
                  <a:schemeClr val="tx2"/>
                </a:solidFill>
              </a:rPr>
              <a:t>Guilleme</a:t>
            </a:r>
            <a:r>
              <a:rPr lang="fr-FR" sz="1400" i="1" dirty="0">
                <a:solidFill>
                  <a:schemeClr val="tx2"/>
                </a:solidFill>
              </a:rPr>
              <a:t> et al, AALTD 2019</a:t>
            </a:r>
          </a:p>
        </p:txBody>
      </p:sp>
    </p:spTree>
    <p:extLst>
      <p:ext uri="{BB962C8B-B14F-4D97-AF65-F5344CB8AC3E}">
        <p14:creationId xmlns:p14="http://schemas.microsoft.com/office/powerpoint/2010/main" val="32159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 Transform</a:t>
              </a:r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B1EFD3DC-C822-474D-B7BC-87D229352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07806"/>
              </p:ext>
            </p:extLst>
          </p:nvPr>
        </p:nvGraphicFramePr>
        <p:xfrm>
          <a:off x="1080939" y="1074298"/>
          <a:ext cx="10030121" cy="77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3AEC685-6548-4B76-8492-0AF38981C87D}"/>
                  </a:ext>
                </a:extLst>
              </p:cNvPr>
              <p:cNvSpPr txBox="1"/>
              <p:nvPr/>
            </p:nvSpPr>
            <p:spPr>
              <a:xfrm>
                <a:off x="499397" y="1976407"/>
                <a:ext cx="10812768" cy="2547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 dirty="0"/>
                  <a:t>Approches aléatoire : </a:t>
                </a:r>
              </a:p>
              <a:p>
                <a:r>
                  <a:rPr lang="fr-FR" dirty="0"/>
                  <a:t>On choisi a l’aide d’un processus aléatoire des points admissible dans l’ensemble des séries temporelles.  Dans l’ensemble</a:t>
                </a:r>
                <a:r>
                  <a:rPr lang="fr-FR" dirty="0">
                    <a:solidFill>
                      <a:schemeClr val="tx1">
                        <a:alpha val="7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pour un paramètre de taille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, on aura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point admissibles. Si on sélectionne un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dirty="0"/>
                  <a:t>, la shapelet prendra alors ses valeurs dans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fr-FR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dirty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num>
                              <m:den>
                                <m: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sz="2000" dirty="0"/>
                  <a:t> </a:t>
                </a:r>
                <a:r>
                  <a:rPr lang="fr-FR" dirty="0"/>
                  <a:t>aux indexes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%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  <a:endParaRPr lang="fr-FR" dirty="0"/>
              </a:p>
              <a:p>
                <a:pPr lvl="1"/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3AEC685-6548-4B76-8492-0AF38981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7" y="1976407"/>
                <a:ext cx="10812768" cy="2547364"/>
              </a:xfrm>
              <a:prstGeom prst="rect">
                <a:avLst/>
              </a:prstGeom>
              <a:blipFill>
                <a:blip r:embed="rId10"/>
                <a:stretch>
                  <a:fillRect l="-507" t="-957" r="-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1CA3FFC0-2FB6-4677-8688-9267A95504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4532" y="3762845"/>
            <a:ext cx="8286235" cy="31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 Transform</a:t>
              </a:r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B1EFD3DC-C822-474D-B7BC-87D229352B26}"/>
              </a:ext>
            </a:extLst>
          </p:cNvPr>
          <p:cNvGraphicFramePr/>
          <p:nvPr/>
        </p:nvGraphicFramePr>
        <p:xfrm>
          <a:off x="1080939" y="1074298"/>
          <a:ext cx="10030121" cy="77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3AEC685-6548-4B76-8492-0AF38981C87D}"/>
                  </a:ext>
                </a:extLst>
              </p:cNvPr>
              <p:cNvSpPr txBox="1"/>
              <p:nvPr/>
            </p:nvSpPr>
            <p:spPr>
              <a:xfrm>
                <a:off x="499397" y="1976407"/>
                <a:ext cx="10812768" cy="3717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 dirty="0"/>
                  <a:t>Approches par optimisation : </a:t>
                </a:r>
              </a:p>
              <a:p>
                <a:r>
                  <a:rPr lang="fr-FR" dirty="0"/>
                  <a:t>Via la définition d’une méthode d’optimisation itérative, on va sélectionner les meilleurs shapelets à l’aide d’une mesure de gain d’information.</a:t>
                </a:r>
              </a:p>
              <a:p>
                <a:endParaRPr lang="fr-FR" b="1" u="sng" dirty="0"/>
              </a:p>
              <a:p>
                <a:r>
                  <a:rPr lang="fr-FR" dirty="0"/>
                  <a:t>Soit un contexte de classification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,avec un paramètre de taille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. La première méthode publiée par </a:t>
                </a:r>
                <a:r>
                  <a:rPr lang="fr-FR" i="1" dirty="0"/>
                  <a:t>L. </a:t>
                </a:r>
                <a:r>
                  <a:rPr lang="fr-FR" i="1" dirty="0" err="1"/>
                  <a:t>Ye</a:t>
                </a:r>
                <a:r>
                  <a:rPr lang="fr-FR" i="1" dirty="0"/>
                  <a:t> &amp; E. Keogh (2009)</a:t>
                </a:r>
                <a:r>
                  <a:rPr lang="fr-FR" dirty="0"/>
                  <a:t> consistait à construire un « Shapelet </a:t>
                </a:r>
                <a:r>
                  <a:rPr lang="fr-FR" dirty="0" err="1"/>
                  <a:t>Tree</a:t>
                </a:r>
                <a:r>
                  <a:rPr lang="fr-FR" dirty="0"/>
                  <a:t> ».</a:t>
                </a:r>
              </a:p>
              <a:p>
                <a:endParaRPr lang="fr-FR" dirty="0"/>
              </a:p>
              <a:p>
                <a:r>
                  <a:rPr lang="fr-FR" dirty="0"/>
                  <a:t>A chaque nœud de l’arbre, on énumère 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candidats possibles et on extrait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Cela nous donne à chaque </a:t>
                </a:r>
                <a:r>
                  <a:rPr lang="fr-FR" dirty="0" err="1"/>
                  <a:t>noeud</a:t>
                </a:r>
                <a:r>
                  <a:rPr lang="fr-FR" dirty="0"/>
                  <a:t> une matrice de taille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i="1" dirty="0"/>
                  <a:t> </a:t>
                </a:r>
              </a:p>
              <a:p>
                <a:endParaRPr lang="fr-FR" dirty="0"/>
              </a:p>
              <a:p>
                <a:pPr lvl="1"/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3AEC685-6548-4B76-8492-0AF38981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7" y="1976407"/>
                <a:ext cx="10812768" cy="3717364"/>
              </a:xfrm>
              <a:prstGeom prst="rect">
                <a:avLst/>
              </a:prstGeom>
              <a:blipFill>
                <a:blip r:embed="rId10"/>
                <a:stretch>
                  <a:fillRect l="-507" t="-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3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 Transform</a:t>
              </a:r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Espace réservé du contenu 11">
            <a:extLst>
              <a:ext uri="{FF2B5EF4-FFF2-40B4-BE49-F238E27FC236}">
                <a16:creationId xmlns:a16="http://schemas.microsoft.com/office/drawing/2014/main" id="{E5567FEB-0826-4A50-8DC6-CD0FB818E439}"/>
              </a:ext>
            </a:extLst>
          </p:cNvPr>
          <p:cNvSpPr txBox="1">
            <a:spLocks/>
          </p:cNvSpPr>
          <p:nvPr/>
        </p:nvSpPr>
        <p:spPr>
          <a:xfrm>
            <a:off x="499396" y="1203572"/>
            <a:ext cx="7026819" cy="543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100" dirty="0">
              <a:solidFill>
                <a:schemeClr val="tx1">
                  <a:alpha val="70000"/>
                </a:schemeClr>
              </a:solidFill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B1EFD3DC-C822-474D-B7BC-87D229352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18721"/>
              </p:ext>
            </p:extLst>
          </p:nvPr>
        </p:nvGraphicFramePr>
        <p:xfrm>
          <a:off x="1080939" y="1187424"/>
          <a:ext cx="10030121" cy="77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36A430-64D4-49BF-B483-64905884E430}"/>
                  </a:ext>
                </a:extLst>
              </p:cNvPr>
              <p:cNvSpPr txBox="1"/>
              <p:nvPr/>
            </p:nvSpPr>
            <p:spPr>
              <a:xfrm>
                <a:off x="6334813" y="2186251"/>
                <a:ext cx="564979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Symbolic Fourrier Approximation (SFA)</a:t>
                </a:r>
              </a:p>
              <a:p>
                <a:endParaRPr lang="fr-FR" dirty="0"/>
              </a:p>
              <a:p>
                <a:endParaRPr lang="en-US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sz="2000" b="0" i="0" dirty="0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36A430-64D4-49BF-B483-64905884E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13" y="2186251"/>
                <a:ext cx="5649798" cy="2062103"/>
              </a:xfrm>
              <a:prstGeom prst="rect">
                <a:avLst/>
              </a:prstGeom>
              <a:blipFill>
                <a:blip r:embed="rId10"/>
                <a:stretch>
                  <a:fillRect l="-863" t="-1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A32267B-2470-45D5-8752-E0AEE2F0D897}"/>
                  </a:ext>
                </a:extLst>
              </p:cNvPr>
              <p:cNvSpPr txBox="1"/>
              <p:nvPr/>
            </p:nvSpPr>
            <p:spPr>
              <a:xfrm>
                <a:off x="207390" y="2186251"/>
                <a:ext cx="53638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Paramètres d’entrée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int</a:t>
                </a:r>
                <a:r>
                  <a:rPr lang="fr-FR" dirty="0"/>
                  <a:t>) : Taille de la fenêtre glissante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array</a:t>
                </a:r>
                <a:r>
                  <a:rPr lang="fr-FR" dirty="0"/>
                  <a:t>) : Alphabet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A32267B-2470-45D5-8752-E0AEE2F0D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0" y="2186251"/>
                <a:ext cx="5363851" cy="1200329"/>
              </a:xfrm>
              <a:prstGeom prst="rect">
                <a:avLst/>
              </a:prstGeom>
              <a:blipFill>
                <a:blip r:embed="rId11"/>
                <a:stretch>
                  <a:fillRect l="-909" t="-2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F39E2BC-4AF9-4170-AD5C-8D1B8F0A443C}"/>
              </a:ext>
            </a:extLst>
          </p:cNvPr>
          <p:cNvSpPr/>
          <p:nvPr/>
        </p:nvSpPr>
        <p:spPr>
          <a:xfrm>
            <a:off x="377071" y="3320959"/>
            <a:ext cx="5024487" cy="317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OF SHAPELET POSITION TO A 2D PLANE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11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 Transform</a:t>
              </a:r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Espace réservé du contenu 11">
            <a:extLst>
              <a:ext uri="{FF2B5EF4-FFF2-40B4-BE49-F238E27FC236}">
                <a16:creationId xmlns:a16="http://schemas.microsoft.com/office/drawing/2014/main" id="{E5567FEB-0826-4A50-8DC6-CD0FB818E439}"/>
              </a:ext>
            </a:extLst>
          </p:cNvPr>
          <p:cNvSpPr txBox="1">
            <a:spLocks/>
          </p:cNvSpPr>
          <p:nvPr/>
        </p:nvSpPr>
        <p:spPr>
          <a:xfrm>
            <a:off x="499396" y="1203572"/>
            <a:ext cx="7026819" cy="543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100" dirty="0">
              <a:solidFill>
                <a:schemeClr val="tx1">
                  <a:alpha val="70000"/>
                </a:schemeClr>
              </a:solidFill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B1EFD3DC-C822-474D-B7BC-87D229352B26}"/>
              </a:ext>
            </a:extLst>
          </p:cNvPr>
          <p:cNvGraphicFramePr/>
          <p:nvPr/>
        </p:nvGraphicFramePr>
        <p:xfrm>
          <a:off x="1080939" y="1187424"/>
          <a:ext cx="10030121" cy="77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0EF699B-F20D-47DF-946F-1F5FEDE63B4E}"/>
                  </a:ext>
                </a:extLst>
              </p:cNvPr>
              <p:cNvSpPr txBox="1"/>
              <p:nvPr/>
            </p:nvSpPr>
            <p:spPr>
              <a:xfrm>
                <a:off x="6334813" y="2186251"/>
                <a:ext cx="564979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Symbolic Fourrier Approximation (SFA)</a:t>
                </a:r>
              </a:p>
              <a:p>
                <a:endParaRPr lang="fr-FR" dirty="0"/>
              </a:p>
              <a:p>
                <a:endParaRPr lang="en-US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sz="2000" b="0" i="0" dirty="0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0EF699B-F20D-47DF-946F-1F5FEDE6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13" y="2186251"/>
                <a:ext cx="5649798" cy="2062103"/>
              </a:xfrm>
              <a:prstGeom prst="rect">
                <a:avLst/>
              </a:prstGeom>
              <a:blipFill>
                <a:blip r:embed="rId10"/>
                <a:stretch>
                  <a:fillRect l="-863" t="-1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9779221-09C7-4131-96D8-97E2CD3C5136}"/>
                  </a:ext>
                </a:extLst>
              </p:cNvPr>
              <p:cNvSpPr txBox="1"/>
              <p:nvPr/>
            </p:nvSpPr>
            <p:spPr>
              <a:xfrm>
                <a:off x="207390" y="2186251"/>
                <a:ext cx="53638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Paramètres d’entrée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int</a:t>
                </a:r>
                <a:r>
                  <a:rPr lang="fr-FR" dirty="0"/>
                  <a:t>) : Taille de la fenêtre glissante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array</a:t>
                </a:r>
                <a:r>
                  <a:rPr lang="fr-FR" dirty="0"/>
                  <a:t>) : Alphabet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9779221-09C7-4131-96D8-97E2CD3C5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0" y="2186251"/>
                <a:ext cx="5363851" cy="1200329"/>
              </a:xfrm>
              <a:prstGeom prst="rect">
                <a:avLst/>
              </a:prstGeom>
              <a:blipFill>
                <a:blip r:embed="rId11"/>
                <a:stretch>
                  <a:fillRect l="-909" t="-2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A708A96-8545-40F5-9973-4B85DDCC0155}"/>
              </a:ext>
            </a:extLst>
          </p:cNvPr>
          <p:cNvSpPr/>
          <p:nvPr/>
        </p:nvSpPr>
        <p:spPr>
          <a:xfrm>
            <a:off x="377071" y="3320959"/>
            <a:ext cx="5024487" cy="317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OF DECISION TREE WITH SHAPELET 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71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 Transform</a:t>
              </a:r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Espace réservé du contenu 11">
            <a:extLst>
              <a:ext uri="{FF2B5EF4-FFF2-40B4-BE49-F238E27FC236}">
                <a16:creationId xmlns:a16="http://schemas.microsoft.com/office/drawing/2014/main" id="{E5567FEB-0826-4A50-8DC6-CD0FB818E439}"/>
              </a:ext>
            </a:extLst>
          </p:cNvPr>
          <p:cNvSpPr txBox="1">
            <a:spLocks/>
          </p:cNvSpPr>
          <p:nvPr/>
        </p:nvSpPr>
        <p:spPr>
          <a:xfrm>
            <a:off x="499396" y="1203572"/>
            <a:ext cx="7026819" cy="543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1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B5F756-8D0C-4BE3-914C-66181DCC929D}"/>
              </a:ext>
            </a:extLst>
          </p:cNvPr>
          <p:cNvSpPr txBox="1"/>
          <p:nvPr/>
        </p:nvSpPr>
        <p:spPr>
          <a:xfrm>
            <a:off x="207388" y="1203572"/>
            <a:ext cx="536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method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the « Shapelet » </a:t>
            </a:r>
            <a:r>
              <a:rPr lang="fr-FR" b="1" dirty="0" err="1"/>
              <a:t>familly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BOSS-VS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WEASEL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MR-SEQL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err="1"/>
              <a:t>Rapidly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33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Bonus</a:t>
              </a:r>
            </a:p>
          </p:txBody>
        </p:sp>
      </p:grpSp>
      <p:sp>
        <p:nvSpPr>
          <p:cNvPr id="8" name="Rectangle 7" descr="Ajouter">
            <a:extLst>
              <a:ext uri="{FF2B5EF4-FFF2-40B4-BE49-F238E27FC236}">
                <a16:creationId xmlns:a16="http://schemas.microsoft.com/office/drawing/2014/main" id="{F6324FB1-4244-442E-9325-10C380E7B712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62BD51-30F0-43DF-8DBA-FB37F7287947}"/>
              </a:ext>
            </a:extLst>
          </p:cNvPr>
          <p:cNvSpPr txBox="1"/>
          <p:nvPr/>
        </p:nvSpPr>
        <p:spPr>
          <a:xfrm>
            <a:off x="207388" y="1203572"/>
            <a:ext cx="5363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Other</a:t>
            </a:r>
            <a:r>
              <a:rPr lang="fr-FR" b="1" dirty="0"/>
              <a:t> SOTA </a:t>
            </a:r>
            <a:r>
              <a:rPr lang="fr-FR" b="1" dirty="0" err="1"/>
              <a:t>method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InceptionTime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HIVE-COTE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80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73643E-E9F1-4CC7-AD82-FDF79DBC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72"/>
            <a:ext cx="10515600" cy="126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Plan du </a:t>
            </a:r>
            <a:r>
              <a:rPr lang="en-US" sz="4400" dirty="0" err="1">
                <a:solidFill>
                  <a:schemeClr val="tx1"/>
                </a:solidFill>
              </a:rPr>
              <a:t>cours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70" name="Espace réservé du texte 3">
            <a:extLst>
              <a:ext uri="{FF2B5EF4-FFF2-40B4-BE49-F238E27FC236}">
                <a16:creationId xmlns:a16="http://schemas.microsoft.com/office/drawing/2014/main" id="{1EB53089-0A5F-4DCA-909B-604788143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760043"/>
              </p:ext>
            </p:extLst>
          </p:nvPr>
        </p:nvGraphicFramePr>
        <p:xfrm>
          <a:off x="838200" y="1344729"/>
          <a:ext cx="10515600" cy="496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9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contenu 11">
            <a:extLst>
              <a:ext uri="{FF2B5EF4-FFF2-40B4-BE49-F238E27FC236}">
                <a16:creationId xmlns:a16="http://schemas.microsoft.com/office/drawing/2014/main" id="{9C23F091-FB84-418E-A2D8-677C0ACC5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8781" y="1234837"/>
            <a:ext cx="5629486" cy="5011416"/>
          </a:xfrm>
        </p:spPr>
        <p:txBody>
          <a:bodyPr/>
          <a:lstStyle/>
          <a:p>
            <a:pPr marL="228600" indent="0">
              <a:buNone/>
            </a:pPr>
            <a:r>
              <a:rPr lang="fr-FR" b="1" dirty="0">
                <a:solidFill>
                  <a:schemeClr val="tx1">
                    <a:alpha val="70000"/>
                  </a:schemeClr>
                </a:solidFill>
              </a:rPr>
              <a:t>Séries temporelles :</a:t>
            </a:r>
          </a:p>
          <a:p>
            <a:pPr marL="228600" indent="0">
              <a:buNone/>
            </a:pPr>
            <a:r>
              <a:rPr lang="fr-FR" sz="2000" dirty="0">
                <a:solidFill>
                  <a:schemeClr val="tx1">
                    <a:alpha val="70000"/>
                  </a:schemeClr>
                </a:solidFill>
              </a:rPr>
              <a:t>Suite de valeurs ordonnées représentant l’évolution d’une variable au fil du temps.</a:t>
            </a:r>
            <a:r>
              <a:rPr lang="fr-FR" sz="2000" dirty="0"/>
              <a:t> </a:t>
            </a:r>
          </a:p>
        </p:txBody>
      </p:sp>
      <p:sp>
        <p:nvSpPr>
          <p:cNvPr id="16" name="Espace réservé du contenu 11">
            <a:extLst>
              <a:ext uri="{FF2B5EF4-FFF2-40B4-BE49-F238E27FC236}">
                <a16:creationId xmlns:a16="http://schemas.microsoft.com/office/drawing/2014/main" id="{EFB8F5DB-426B-404D-B826-E5FCB1848042}"/>
              </a:ext>
            </a:extLst>
          </p:cNvPr>
          <p:cNvSpPr txBox="1">
            <a:spLocks/>
          </p:cNvSpPr>
          <p:nvPr/>
        </p:nvSpPr>
        <p:spPr>
          <a:xfrm>
            <a:off x="388777" y="1234837"/>
            <a:ext cx="5629486" cy="50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fr-FR" b="1" dirty="0">
                <a:solidFill>
                  <a:schemeClr val="tx1">
                    <a:alpha val="70000"/>
                  </a:schemeClr>
                </a:solidFill>
              </a:rPr>
              <a:t>Classification Supervisée :</a:t>
            </a:r>
          </a:p>
          <a:p>
            <a:pPr marL="228600" indent="0">
              <a:buNone/>
            </a:pPr>
            <a:r>
              <a:rPr lang="fr-FR" sz="2000" dirty="0">
                <a:solidFill>
                  <a:schemeClr val="tx1">
                    <a:alpha val="70000"/>
                  </a:schemeClr>
                </a:solidFill>
              </a:rPr>
              <a:t>Forme d’apprentissage automatique où on cherche à apprendre une fonction de prédiction discrète à partir d’exemples annotés.</a:t>
            </a:r>
          </a:p>
          <a:p>
            <a:pPr marL="228600" indent="0">
              <a:buNone/>
            </a:pPr>
            <a:endParaRPr lang="fr-FR" sz="2000" dirty="0"/>
          </a:p>
          <a:p>
            <a:pPr marL="228600" indent="0">
              <a:buNone/>
            </a:pPr>
            <a:endParaRPr lang="fr-FR" sz="2000" dirty="0"/>
          </a:p>
        </p:txBody>
      </p:sp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24DCE573-2F14-4486-9DB2-EF1DDEC55BBF}"/>
              </a:ext>
            </a:extLst>
          </p:cNvPr>
          <p:cNvSpPr/>
          <p:nvPr/>
        </p:nvSpPr>
        <p:spPr>
          <a:xfrm rot="10800000">
            <a:off x="1805353" y="4727812"/>
            <a:ext cx="1375417" cy="4961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F518200-DB4A-42A4-903A-79D9343F4979}"/>
              </a:ext>
            </a:extLst>
          </p:cNvPr>
          <p:cNvSpPr txBox="1"/>
          <p:nvPr/>
        </p:nvSpPr>
        <p:spPr>
          <a:xfrm>
            <a:off x="3242302" y="3944613"/>
            <a:ext cx="2524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image contient elle un rouge-gorge ?</a:t>
            </a:r>
          </a:p>
          <a:p>
            <a:endParaRPr lang="fr-F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Oui / Non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/>
          </a:p>
          <a:p>
            <a:r>
              <a:rPr lang="fr-FR" dirty="0"/>
              <a:t>C’est de la classification “binaire”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DB4CCA-9CC4-4E3A-9151-E63F1E16CC85}"/>
              </a:ext>
            </a:extLst>
          </p:cNvPr>
          <p:cNvSpPr/>
          <p:nvPr/>
        </p:nvSpPr>
        <p:spPr>
          <a:xfrm>
            <a:off x="1745531" y="4491892"/>
            <a:ext cx="125047" cy="996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5757FA-3DD3-45D0-8CB2-B29F9852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" y="5247940"/>
            <a:ext cx="1812748" cy="111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97FD2C-983E-46F7-AB87-2E03CD04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" y="3547262"/>
            <a:ext cx="1812749" cy="111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E18EC150-53CA-4F18-8BA1-FAA5DCB00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0" y="2878797"/>
            <a:ext cx="3998976" cy="326136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62B957C2-9FC6-46FF-AB0D-1A1B926E5944}"/>
              </a:ext>
            </a:extLst>
          </p:cNvPr>
          <p:cNvSpPr txBox="1"/>
          <p:nvPr/>
        </p:nvSpPr>
        <p:spPr>
          <a:xfrm>
            <a:off x="6840082" y="6140983"/>
            <a:ext cx="4671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Exemples de </a:t>
            </a:r>
            <a:r>
              <a:rPr lang="fr-FR" sz="1400" i="1" dirty="0"/>
              <a:t>séries</a:t>
            </a:r>
            <a:r>
              <a:rPr lang="en-US" sz="1400" i="1" dirty="0"/>
              <a:t> temporelles issues de 4 classes du jeu de donnée </a:t>
            </a:r>
            <a:r>
              <a:rPr lang="fr-FR" sz="1400" i="1" dirty="0"/>
              <a:t>OliveOil</a:t>
            </a:r>
          </a:p>
          <a:p>
            <a:endParaRPr lang="fr-FR" sz="1400" i="1" dirty="0"/>
          </a:p>
        </p:txBody>
      </p:sp>
      <p:grpSp>
        <p:nvGrpSpPr>
          <p:cNvPr id="1025" name="Groupe 1024">
            <a:extLst>
              <a:ext uri="{FF2B5EF4-FFF2-40B4-BE49-F238E27FC236}">
                <a16:creationId xmlns:a16="http://schemas.microsoft.com/office/drawing/2014/main" id="{3CC0B75C-683D-421F-9A91-E8980B17A485}"/>
              </a:ext>
            </a:extLst>
          </p:cNvPr>
          <p:cNvGrpSpPr/>
          <p:nvPr/>
        </p:nvGrpSpPr>
        <p:grpSpPr>
          <a:xfrm>
            <a:off x="499397" y="175777"/>
            <a:ext cx="10949908" cy="825835"/>
            <a:chOff x="577516" y="808167"/>
            <a:chExt cx="10515600" cy="825835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22C8F76-2FD0-4A12-B1D5-B11DCD062525}"/>
                </a:ext>
              </a:extLst>
            </p:cNvPr>
            <p:cNvSpPr/>
            <p:nvPr/>
          </p:nvSpPr>
          <p:spPr>
            <a:xfrm>
              <a:off x="577516" y="808167"/>
              <a:ext cx="10515600" cy="8258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 descr="Fantôme">
              <a:extLst>
                <a:ext uri="{FF2B5EF4-FFF2-40B4-BE49-F238E27FC236}">
                  <a16:creationId xmlns:a16="http://schemas.microsoft.com/office/drawing/2014/main" id="{4E921BB7-BA2D-4468-ACE6-840A5B6F71F6}"/>
                </a:ext>
              </a:extLst>
            </p:cNvPr>
            <p:cNvSpPr/>
            <p:nvPr/>
          </p:nvSpPr>
          <p:spPr>
            <a:xfrm>
              <a:off x="827331" y="993980"/>
              <a:ext cx="454209" cy="454209"/>
            </a:xfrm>
            <a:prstGeom prst="rect">
              <a:avLst/>
            </a:prstGeom>
            <a:blipFill rotWithShape="1">
              <a:blip r:embed="rId6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64A04737-3E7C-48BE-91BF-654ABF3E80DB}"/>
                </a:ext>
              </a:extLst>
            </p:cNvPr>
            <p:cNvGrpSpPr/>
            <p:nvPr/>
          </p:nvGrpSpPr>
          <p:grpSpPr>
            <a:xfrm>
              <a:off x="1531355" y="808167"/>
              <a:ext cx="9561760" cy="825835"/>
              <a:chOff x="953839" y="3877"/>
              <a:chExt cx="9561760" cy="82583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70D730-4E0C-407C-96AD-74CB629BC69F}"/>
                  </a:ext>
                </a:extLst>
              </p:cNvPr>
              <p:cNvSpPr/>
              <p:nvPr/>
            </p:nvSpPr>
            <p:spPr>
              <a:xfrm>
                <a:off x="953839" y="3877"/>
                <a:ext cx="9561760" cy="825835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DEF3B34-357F-4DE8-B951-00D369A8DC57}"/>
                  </a:ext>
                </a:extLst>
              </p:cNvPr>
              <p:cNvSpPr txBox="1"/>
              <p:nvPr/>
            </p:nvSpPr>
            <p:spPr>
              <a:xfrm>
                <a:off x="953839" y="3877"/>
                <a:ext cx="9561760" cy="82583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401" tIns="87401" rIns="87401" bIns="8740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800" kern="1200" dirty="0"/>
                  <a:t>Introduction</a:t>
                </a:r>
                <a:endParaRPr lang="en-US" sz="2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177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pace réservé du contenu 11">
                <a:extLst>
                  <a:ext uri="{FF2B5EF4-FFF2-40B4-BE49-F238E27FC236}">
                    <a16:creationId xmlns:a16="http://schemas.microsoft.com/office/drawing/2014/main" id="{EFB8F5DB-426B-404D-B826-E5FCB18480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396" y="1203572"/>
                <a:ext cx="7026819" cy="5439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4572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8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4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11455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600" b="1" u="sng" dirty="0">
                    <a:solidFill>
                      <a:schemeClr val="tx1">
                        <a:alpha val="70000"/>
                      </a:schemeClr>
                    </a:solidFill>
                  </a:rPr>
                  <a:t>Série temporelle: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La définition la plus générale d’une série temporelle de taille 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sz="240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24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est un vecteur 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tel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fr-FR" sz="2400" dirty="0">
                    <a:solidFill>
                      <a:schemeClr val="tx1">
                        <a:alpha val="70000"/>
                      </a:schemeClr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8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un vecteur contenant les valeurs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variables, ordonnées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Pour ce cours, nous considérerons le cas de séries temporelles univariée (avec une variable), et réduiront la définition d’une série temporelle à un vecteur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 tel que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240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400" dirty="0">
                    <a:solidFill>
                      <a:schemeClr val="tx1">
                        <a:alpha val="7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une valeur, et la propriété implicite suivante: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fr-FR" sz="2400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 | ∀ </m:t>
                      </m:r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∈[1,</m:t>
                      </m:r>
                      <m:r>
                        <a:rPr lang="en-US" sz="2400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fr-FR" sz="24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On décrira un ensemble de séries temporelles par la notation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dirty="0">
                    <a:solidFill>
                      <a:schemeClr val="tx1">
                        <a:alpha val="70000"/>
                      </a:schemeClr>
                    </a:solidFill>
                  </a:rPr>
                  <a:t>, on y associera un ensemble de classe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8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18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alpha val="7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space réservé du contenu 11">
                <a:extLst>
                  <a:ext uri="{FF2B5EF4-FFF2-40B4-BE49-F238E27FC236}">
                    <a16:creationId xmlns:a16="http://schemas.microsoft.com/office/drawing/2014/main" id="{EFB8F5DB-426B-404D-B826-E5FCB184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6" y="1203572"/>
                <a:ext cx="7026819" cy="5439576"/>
              </a:xfrm>
              <a:prstGeom prst="rect">
                <a:avLst/>
              </a:prstGeom>
              <a:blipFill>
                <a:blip r:embed="rId3"/>
                <a:stretch>
                  <a:fillRect l="-1388" t="-14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Définitions générales</a:t>
              </a:r>
              <a:endParaRPr lang="en-US" sz="2800" dirty="0"/>
            </a:p>
          </p:txBody>
        </p:sp>
      </p:grpSp>
      <p:sp>
        <p:nvSpPr>
          <p:cNvPr id="21" name="Rectangle 20" descr="Document">
            <a:extLst>
              <a:ext uri="{FF2B5EF4-FFF2-40B4-BE49-F238E27FC236}">
                <a16:creationId xmlns:a16="http://schemas.microsoft.com/office/drawing/2014/main" id="{0515BCC3-D90C-4A68-B84C-0173C17ADE78}"/>
              </a:ext>
            </a:extLst>
          </p:cNvPr>
          <p:cNvSpPr/>
          <p:nvPr/>
        </p:nvSpPr>
        <p:spPr>
          <a:xfrm>
            <a:off x="742280" y="361589"/>
            <a:ext cx="454209" cy="45420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AA07954-8BBA-4610-8008-24B556824C06}"/>
              </a:ext>
            </a:extLst>
          </p:cNvPr>
          <p:cNvGrpSpPr/>
          <p:nvPr/>
        </p:nvGrpSpPr>
        <p:grpSpPr>
          <a:xfrm>
            <a:off x="7643445" y="1255959"/>
            <a:ext cx="4314092" cy="5051055"/>
            <a:chOff x="7804628" y="1255960"/>
            <a:chExt cx="3913974" cy="4531856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A2CED640-39A1-478F-9913-6728458CE358}"/>
                </a:ext>
              </a:extLst>
            </p:cNvPr>
            <p:cNvGrpSpPr/>
            <p:nvPr/>
          </p:nvGrpSpPr>
          <p:grpSpPr>
            <a:xfrm>
              <a:off x="8158829" y="2137054"/>
              <a:ext cx="3533775" cy="3650762"/>
              <a:chOff x="8064866" y="2095988"/>
              <a:chExt cx="3533775" cy="3650762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D3CC6E40-0C8D-48D9-B8FD-13A078912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4866" y="2095988"/>
                <a:ext cx="3533775" cy="1181100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8288CCA5-923B-4526-8F84-89166B989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1228" y="4565650"/>
                <a:ext cx="781050" cy="1181100"/>
              </a:xfrm>
              <a:prstGeom prst="rect">
                <a:avLst/>
              </a:prstGeom>
            </p:spPr>
          </p:pic>
          <p:sp>
            <p:nvSpPr>
              <p:cNvPr id="12" name="Flèche : gauche 11">
                <a:extLst>
                  <a:ext uri="{FF2B5EF4-FFF2-40B4-BE49-F238E27FC236}">
                    <a16:creationId xmlns:a16="http://schemas.microsoft.com/office/drawing/2014/main" id="{0524FF13-C2C4-4D5C-A209-6A213D00C6E8}"/>
                  </a:ext>
                </a:extLst>
              </p:cNvPr>
              <p:cNvSpPr/>
              <p:nvPr/>
            </p:nvSpPr>
            <p:spPr>
              <a:xfrm rot="16200000">
                <a:off x="9413919" y="3673275"/>
                <a:ext cx="835669" cy="496186"/>
              </a:xfrm>
              <a:prstGeom prst="lef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109CD20-76BC-41B5-B707-AEC4AA5D998E}"/>
                </a:ext>
              </a:extLst>
            </p:cNvPr>
            <p:cNvSpPr/>
            <p:nvPr/>
          </p:nvSpPr>
          <p:spPr>
            <a:xfrm>
              <a:off x="8119753" y="2266461"/>
              <a:ext cx="959069" cy="2969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9DEE446-893C-4CD1-B2D6-5E6C80862507}"/>
                </a:ext>
              </a:extLst>
            </p:cNvPr>
            <p:cNvSpPr/>
            <p:nvPr/>
          </p:nvSpPr>
          <p:spPr>
            <a:xfrm>
              <a:off x="9136080" y="2282359"/>
              <a:ext cx="2582522" cy="2969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C7B6DA5-D922-4332-B648-5A442F6E186D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8119753" y="1633415"/>
              <a:ext cx="479535" cy="633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5AEEBA0-E551-4186-97E7-AA1617C2127E}"/>
                    </a:ext>
                  </a:extLst>
                </p:cNvPr>
                <p:cNvSpPr txBox="1"/>
                <p:nvPr/>
              </p:nvSpPr>
              <p:spPr>
                <a:xfrm>
                  <a:off x="7804628" y="1255960"/>
                  <a:ext cx="55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5AEEBA0-E551-4186-97E7-AA1617C21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628" y="1255960"/>
                  <a:ext cx="5548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084C929E-3CE1-4D44-8208-025DC5C8741D}"/>
                </a:ext>
              </a:extLst>
            </p:cNvPr>
            <p:cNvCxnSpPr/>
            <p:nvPr/>
          </p:nvCxnSpPr>
          <p:spPr>
            <a:xfrm>
              <a:off x="9709866" y="1683721"/>
              <a:ext cx="479535" cy="633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F813DE4A-6B15-4287-8627-FA8E60C79489}"/>
                    </a:ext>
                  </a:extLst>
                </p:cNvPr>
                <p:cNvSpPr txBox="1"/>
                <p:nvPr/>
              </p:nvSpPr>
              <p:spPr>
                <a:xfrm>
                  <a:off x="9394741" y="1306266"/>
                  <a:ext cx="55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F813DE4A-6B15-4287-8627-FA8E60C79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4741" y="1306266"/>
                  <a:ext cx="55489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7EE40EA6-0FA4-4B0D-9D3C-9D95E7AF4504}"/>
                </a:ext>
              </a:extLst>
            </p:cNvPr>
            <p:cNvSpPr/>
            <p:nvPr/>
          </p:nvSpPr>
          <p:spPr>
            <a:xfrm>
              <a:off x="9531720" y="4732850"/>
              <a:ext cx="835825" cy="2969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6C77096-A141-489D-9228-CADE565AB1D1}"/>
                </a:ext>
              </a:extLst>
            </p:cNvPr>
            <p:cNvCxnSpPr>
              <a:cxnSpLocks/>
            </p:cNvCxnSpPr>
            <p:nvPr/>
          </p:nvCxnSpPr>
          <p:spPr>
            <a:xfrm>
              <a:off x="9173074" y="4152623"/>
              <a:ext cx="479535" cy="633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E7A6406-130F-41F6-9B5F-5025B2456ADC}"/>
                    </a:ext>
                  </a:extLst>
                </p:cNvPr>
                <p:cNvSpPr txBox="1"/>
                <p:nvPr/>
              </p:nvSpPr>
              <p:spPr>
                <a:xfrm>
                  <a:off x="8892705" y="3775168"/>
                  <a:ext cx="520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E7A6406-130F-41F6-9B5F-5025B2456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705" y="3775168"/>
                  <a:ext cx="52013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645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Bag of SFA </a:t>
              </a:r>
              <a:r>
                <a:rPr lang="fr-FR" sz="2800" dirty="0" err="1"/>
                <a:t>Symbols</a:t>
              </a:r>
              <a:r>
                <a:rPr lang="fr-FR" sz="2800" dirty="0"/>
                <a:t> (BOSS)</a:t>
              </a:r>
            </a:p>
          </p:txBody>
        </p:sp>
      </p:grpSp>
      <p:sp>
        <p:nvSpPr>
          <p:cNvPr id="25" name="Rectangle 24" descr="Mining Tools">
            <a:extLst>
              <a:ext uri="{FF2B5EF4-FFF2-40B4-BE49-F238E27FC236}">
                <a16:creationId xmlns:a16="http://schemas.microsoft.com/office/drawing/2014/main" id="{C50349A5-5EAD-4C2D-838B-B526ADC62303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F291D62D-7EC4-4403-80BA-910FCFF53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725306"/>
              </p:ext>
            </p:extLst>
          </p:nvPr>
        </p:nvGraphicFramePr>
        <p:xfrm>
          <a:off x="1121789" y="1187424"/>
          <a:ext cx="10030121" cy="77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C547DF-8773-4353-81B2-7D3A1E01897E}"/>
                  </a:ext>
                </a:extLst>
              </p:cNvPr>
              <p:cNvSpPr txBox="1"/>
              <p:nvPr/>
            </p:nvSpPr>
            <p:spPr>
              <a:xfrm>
                <a:off x="6334813" y="2186251"/>
                <a:ext cx="5649798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Symbolic Fourrier Approximation (SFA)</a:t>
                </a:r>
              </a:p>
              <a:p>
                <a:endParaRPr lang="fr-FR" dirty="0"/>
              </a:p>
              <a:p>
                <a:r>
                  <a:rPr lang="fr-FR" dirty="0"/>
                  <a:t>Soit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une</a:t>
                </a:r>
                <a:r>
                  <a:rPr lang="en-US" dirty="0"/>
                  <a:t> </a:t>
                </a:r>
                <a:r>
                  <a:rPr lang="en-US" dirty="0" err="1"/>
                  <a:t>série</a:t>
                </a:r>
                <a:r>
                  <a:rPr lang="en-US" dirty="0"/>
                  <a:t> </a:t>
                </a:r>
                <a:r>
                  <a:rPr lang="en-US" dirty="0" err="1"/>
                  <a:t>temporelle</a:t>
                </a:r>
                <a:r>
                  <a:rPr lang="en-US" dirty="0"/>
                  <a:t>, on </a:t>
                </a:r>
                <a:r>
                  <a:rPr lang="en-US" dirty="0" err="1"/>
                  <a:t>peut</a:t>
                </a:r>
                <a:r>
                  <a:rPr lang="en-US" dirty="0"/>
                  <a:t> </a:t>
                </a:r>
                <a:r>
                  <a:rPr lang="en-US" dirty="0" err="1"/>
                  <a:t>définir</a:t>
                </a:r>
                <a:r>
                  <a:rPr lang="en-US" dirty="0"/>
                  <a:t> SFA </a:t>
                </a:r>
                <a:r>
                  <a:rPr lang="en-US" dirty="0" err="1"/>
                  <a:t>tel</a:t>
                </a:r>
                <a:r>
                  <a:rPr lang="en-US" dirty="0"/>
                  <a:t> que :</a:t>
                </a:r>
              </a:p>
              <a:p>
                <a:endParaRPr lang="en-US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sz="2000" b="0" i="0" dirty="0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C547DF-8773-4353-81B2-7D3A1E01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13" y="2186251"/>
                <a:ext cx="5649798" cy="2616101"/>
              </a:xfrm>
              <a:prstGeom prst="rect">
                <a:avLst/>
              </a:prstGeom>
              <a:blipFill>
                <a:blip r:embed="rId10"/>
                <a:stretch>
                  <a:fillRect l="-863" t="-1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B47EECF-10DF-4A6D-A40D-C9ED6FB9069A}"/>
                  </a:ext>
                </a:extLst>
              </p:cNvPr>
              <p:cNvSpPr txBox="1"/>
              <p:nvPr/>
            </p:nvSpPr>
            <p:spPr>
              <a:xfrm>
                <a:off x="392213" y="2186251"/>
                <a:ext cx="536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Paramètres d’entrée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array</a:t>
                </a:r>
                <a:r>
                  <a:rPr lang="fr-FR" dirty="0"/>
                  <a:t>) : Alphabet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B47EECF-10DF-4A6D-A40D-C9ED6FB9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3" y="2186251"/>
                <a:ext cx="5363851" cy="923330"/>
              </a:xfrm>
              <a:prstGeom prst="rect">
                <a:avLst/>
              </a:prstGeom>
              <a:blipFill>
                <a:blip r:embed="rId11"/>
                <a:stretch>
                  <a:fillRect l="-909" t="-3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DD66652-F027-4D93-99F7-21C1DA8CD55E}"/>
              </a:ext>
            </a:extLst>
          </p:cNvPr>
          <p:cNvSpPr/>
          <p:nvPr/>
        </p:nvSpPr>
        <p:spPr>
          <a:xfrm>
            <a:off x="377071" y="3320959"/>
            <a:ext cx="5024487" cy="317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SFA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2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Bag of SFA </a:t>
              </a:r>
              <a:r>
                <a:rPr lang="fr-FR" sz="2800" dirty="0" err="1"/>
                <a:t>Symbols</a:t>
              </a:r>
              <a:r>
                <a:rPr lang="fr-FR" sz="2800" dirty="0"/>
                <a:t> (BOSS)</a:t>
              </a:r>
            </a:p>
          </p:txBody>
        </p:sp>
      </p:grpSp>
      <p:sp>
        <p:nvSpPr>
          <p:cNvPr id="25" name="Rectangle 24" descr="Mining Tools">
            <a:extLst>
              <a:ext uri="{FF2B5EF4-FFF2-40B4-BE49-F238E27FC236}">
                <a16:creationId xmlns:a16="http://schemas.microsoft.com/office/drawing/2014/main" id="{C50349A5-5EAD-4C2D-838B-B526ADC62303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F291D62D-7EC4-4403-80BA-910FCFF53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888881"/>
              </p:ext>
            </p:extLst>
          </p:nvPr>
        </p:nvGraphicFramePr>
        <p:xfrm>
          <a:off x="1121789" y="1187424"/>
          <a:ext cx="10030121" cy="77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C547DF-8773-4353-81B2-7D3A1E01897E}"/>
                  </a:ext>
                </a:extLst>
              </p:cNvPr>
              <p:cNvSpPr txBox="1"/>
              <p:nvPr/>
            </p:nvSpPr>
            <p:spPr>
              <a:xfrm>
                <a:off x="6334813" y="2186251"/>
                <a:ext cx="5649798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/>
                  <a:t>Term</a:t>
                </a:r>
                <a:r>
                  <a:rPr lang="fr-FR" b="1" dirty="0"/>
                  <a:t> Frequency – Inverse Document Frequency (TF-IDF)</a:t>
                </a:r>
              </a:p>
              <a:p>
                <a:endParaRPr lang="fr-FR" dirty="0"/>
              </a:p>
              <a:p>
                <a:endParaRPr lang="en-US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sz="2000" b="0" i="0" dirty="0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C547DF-8773-4353-81B2-7D3A1E01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13" y="2186251"/>
                <a:ext cx="5649798" cy="2339102"/>
              </a:xfrm>
              <a:prstGeom prst="rect">
                <a:avLst/>
              </a:prstGeom>
              <a:blipFill>
                <a:blip r:embed="rId10"/>
                <a:stretch>
                  <a:fillRect l="-863" t="-13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B47EECF-10DF-4A6D-A40D-C9ED6FB9069A}"/>
                  </a:ext>
                </a:extLst>
              </p:cNvPr>
              <p:cNvSpPr txBox="1"/>
              <p:nvPr/>
            </p:nvSpPr>
            <p:spPr>
              <a:xfrm>
                <a:off x="207390" y="2186251"/>
                <a:ext cx="5363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Paramètres d’entrée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int</a:t>
                </a:r>
                <a:r>
                  <a:rPr lang="fr-FR" dirty="0"/>
                  <a:t>) : Taille de la fenêtre glissante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B47EECF-10DF-4A6D-A40D-C9ED6FB9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0" y="2186251"/>
                <a:ext cx="5363851" cy="923330"/>
              </a:xfrm>
              <a:prstGeom prst="rect">
                <a:avLst/>
              </a:prstGeom>
              <a:blipFill>
                <a:blip r:embed="rId11"/>
                <a:stretch>
                  <a:fillRect l="-909" t="-3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DD66652-F027-4D93-99F7-21C1DA8CD55E}"/>
              </a:ext>
            </a:extLst>
          </p:cNvPr>
          <p:cNvSpPr/>
          <p:nvPr/>
        </p:nvSpPr>
        <p:spPr>
          <a:xfrm>
            <a:off x="377071" y="3320959"/>
            <a:ext cx="5024487" cy="317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MOVING WINDOW Transform to word 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99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Bag of SFA </a:t>
              </a:r>
              <a:r>
                <a:rPr lang="fr-FR" sz="2800" dirty="0" err="1"/>
                <a:t>Symbols</a:t>
              </a:r>
              <a:r>
                <a:rPr lang="fr-FR" sz="2800" dirty="0"/>
                <a:t> (BOSS)</a:t>
              </a:r>
            </a:p>
          </p:txBody>
        </p:sp>
      </p:grpSp>
      <p:sp>
        <p:nvSpPr>
          <p:cNvPr id="25" name="Rectangle 24" descr="Mining Tools">
            <a:extLst>
              <a:ext uri="{FF2B5EF4-FFF2-40B4-BE49-F238E27FC236}">
                <a16:creationId xmlns:a16="http://schemas.microsoft.com/office/drawing/2014/main" id="{C50349A5-5EAD-4C2D-838B-B526ADC62303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F291D62D-7EC4-4403-80BA-910FCFF53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423064"/>
              </p:ext>
            </p:extLst>
          </p:nvPr>
        </p:nvGraphicFramePr>
        <p:xfrm>
          <a:off x="1080939" y="1187424"/>
          <a:ext cx="10030121" cy="77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C547DF-8773-4353-81B2-7D3A1E01897E}"/>
                  </a:ext>
                </a:extLst>
              </p:cNvPr>
              <p:cNvSpPr txBox="1"/>
              <p:nvPr/>
            </p:nvSpPr>
            <p:spPr>
              <a:xfrm>
                <a:off x="6334813" y="2186251"/>
                <a:ext cx="564979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Symbolic Fourrier Approximation (SFA)</a:t>
                </a:r>
              </a:p>
              <a:p>
                <a:endParaRPr lang="fr-FR" dirty="0"/>
              </a:p>
              <a:p>
                <a:endParaRPr lang="en-US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sz="2000" b="0" i="0" dirty="0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000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alpha val="7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DC547DF-8773-4353-81B2-7D3A1E01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13" y="2186251"/>
                <a:ext cx="5649798" cy="2062103"/>
              </a:xfrm>
              <a:prstGeom prst="rect">
                <a:avLst/>
              </a:prstGeom>
              <a:blipFill>
                <a:blip r:embed="rId10"/>
                <a:stretch>
                  <a:fillRect l="-863" t="-1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B47EECF-10DF-4A6D-A40D-C9ED6FB9069A}"/>
                  </a:ext>
                </a:extLst>
              </p:cNvPr>
              <p:cNvSpPr txBox="1"/>
              <p:nvPr/>
            </p:nvSpPr>
            <p:spPr>
              <a:xfrm>
                <a:off x="207390" y="2186251"/>
                <a:ext cx="53638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Paramètres d’entrée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int</a:t>
                </a:r>
                <a:r>
                  <a:rPr lang="fr-FR" dirty="0"/>
                  <a:t>) : Taille de la fenêtre glissante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array</a:t>
                </a:r>
                <a:r>
                  <a:rPr lang="fr-FR" dirty="0"/>
                  <a:t>) : Alphabet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B47EECF-10DF-4A6D-A40D-C9ED6FB9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0" y="2186251"/>
                <a:ext cx="5363851" cy="1200329"/>
              </a:xfrm>
              <a:prstGeom prst="rect">
                <a:avLst/>
              </a:prstGeom>
              <a:blipFill>
                <a:blip r:embed="rId11"/>
                <a:stretch>
                  <a:fillRect l="-909" t="-2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DD66652-F027-4D93-99F7-21C1DA8CD55E}"/>
              </a:ext>
            </a:extLst>
          </p:cNvPr>
          <p:cNvSpPr/>
          <p:nvPr/>
        </p:nvSpPr>
        <p:spPr>
          <a:xfrm>
            <a:off x="377071" y="3320959"/>
            <a:ext cx="5024487" cy="317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WORD TO VECT / WEIGTH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33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75777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Bag of SFA </a:t>
              </a:r>
              <a:r>
                <a:rPr lang="fr-FR" sz="2800" dirty="0" err="1"/>
                <a:t>Symbols</a:t>
              </a:r>
              <a:r>
                <a:rPr lang="fr-FR" sz="2800" dirty="0"/>
                <a:t> (BOSS)</a:t>
              </a:r>
            </a:p>
          </p:txBody>
        </p:sp>
      </p:grpSp>
      <p:sp>
        <p:nvSpPr>
          <p:cNvPr id="25" name="Rectangle 24" descr="Mining Tools">
            <a:extLst>
              <a:ext uri="{FF2B5EF4-FFF2-40B4-BE49-F238E27FC236}">
                <a16:creationId xmlns:a16="http://schemas.microsoft.com/office/drawing/2014/main" id="{C50349A5-5EAD-4C2D-838B-B526ADC62303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47EECF-10DF-4A6D-A40D-C9ED6FB9069A}"/>
              </a:ext>
            </a:extLst>
          </p:cNvPr>
          <p:cNvSpPr txBox="1"/>
          <p:nvPr/>
        </p:nvSpPr>
        <p:spPr>
          <a:xfrm>
            <a:off x="207388" y="1253045"/>
            <a:ext cx="536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method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the « </a:t>
            </a:r>
            <a:r>
              <a:rPr lang="fr-FR" b="1" dirty="0" err="1"/>
              <a:t>Dictionnary</a:t>
            </a:r>
            <a:r>
              <a:rPr lang="fr-FR" b="1" dirty="0"/>
              <a:t> » </a:t>
            </a:r>
            <a:r>
              <a:rPr lang="fr-FR" b="1" dirty="0" err="1"/>
              <a:t>familly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BOSS-VS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WEASEL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MR-SEQL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err="1"/>
              <a:t>Rapidly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9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2C8F76-2FD0-4A12-B1D5-B11DCD062525}"/>
              </a:ext>
            </a:extLst>
          </p:cNvPr>
          <p:cNvSpPr/>
          <p:nvPr/>
        </p:nvSpPr>
        <p:spPr>
          <a:xfrm>
            <a:off x="499397" y="166350"/>
            <a:ext cx="10949908" cy="8258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4A04737-3E7C-48BE-91BF-654ABF3E80DB}"/>
              </a:ext>
            </a:extLst>
          </p:cNvPr>
          <p:cNvGrpSpPr/>
          <p:nvPr/>
        </p:nvGrpSpPr>
        <p:grpSpPr>
          <a:xfrm>
            <a:off x="1492631" y="175777"/>
            <a:ext cx="9956673" cy="825835"/>
            <a:chOff x="953839" y="3877"/>
            <a:chExt cx="9561760" cy="8258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0D730-4E0C-407C-96AD-74CB629BC69F}"/>
                </a:ext>
              </a:extLst>
            </p:cNvPr>
            <p:cNvSpPr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DEF3B34-357F-4DE8-B951-00D369A8DC57}"/>
                </a:ext>
              </a:extLst>
            </p:cNvPr>
            <p:cNvSpPr txBox="1"/>
            <p:nvPr/>
          </p:nvSpPr>
          <p:spPr>
            <a:xfrm>
              <a:off x="953839" y="3877"/>
              <a:ext cx="9561760" cy="825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401" tIns="87401" rIns="87401" bIns="87401" numCol="1" spcCol="1270" anchor="ctr" anchorCtr="0">
              <a:noAutofit/>
            </a:bodyPr>
            <a:lstStyle/>
            <a:p>
              <a:pPr lvl="0" algn="ctr"/>
              <a:r>
                <a:rPr lang="fr-FR" sz="2800" dirty="0"/>
                <a:t>Shapelets</a:t>
              </a:r>
            </a:p>
          </p:txBody>
        </p:sp>
      </p:grp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7ED32B92-08DD-4A1F-BB3B-DDB69AF67166}"/>
              </a:ext>
            </a:extLst>
          </p:cNvPr>
          <p:cNvSpPr/>
          <p:nvPr/>
        </p:nvSpPr>
        <p:spPr>
          <a:xfrm>
            <a:off x="768910" y="361589"/>
            <a:ext cx="454209" cy="4542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9AC8231-0E47-49A4-9906-1779DD00767F}"/>
                  </a:ext>
                </a:extLst>
              </p:cNvPr>
              <p:cNvSpPr txBox="1"/>
              <p:nvPr/>
            </p:nvSpPr>
            <p:spPr>
              <a:xfrm>
                <a:off x="6617618" y="1423449"/>
                <a:ext cx="5555530" cy="45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Shapelet : </a:t>
                </a:r>
                <a:endParaRPr lang="fr-FR" dirty="0"/>
              </a:p>
              <a:p>
                <a:endParaRPr lang="en-US" dirty="0"/>
              </a:p>
              <a:p>
                <a:r>
                  <a:rPr lang="fr-FR" dirty="0"/>
                  <a:t>On définit une shapelet comme un vecteur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une valeur réelle 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le paramètre de taille de la shapelet.</a:t>
                </a:r>
              </a:p>
              <a:p>
                <a:endParaRPr lang="en-US" b="0" i="1" dirty="0">
                  <a:solidFill>
                    <a:schemeClr val="tx1">
                      <a:alpha val="7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A partir d’une série temporelle</a:t>
                </a:r>
                <a:r>
                  <a:rPr lang="en-US" dirty="0">
                    <a:solidFill>
                      <a:schemeClr val="tx1">
                        <a:alpha val="7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/>
                  <a:t>, une shapelet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dirty="0"/>
                  <a:t> crée un vecteur de distance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>
                                <a:alpha val="7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alpha val="7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tel que :</a:t>
                </a:r>
                <a:endParaRPr lang="en-US" i="1" dirty="0">
                  <a:solidFill>
                    <a:schemeClr val="tx1">
                      <a:alpha val="7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>
                      <a:alpha val="7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FR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On peut ensuite extraire de ce vecteur des statistiques qui pourront être utilisées dans un classifieur. </a:t>
                </a:r>
                <a:endParaRPr lang="en-US" i="1" dirty="0">
                  <a:solidFill>
                    <a:schemeClr val="tx1">
                      <a:alpha val="7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9AC8231-0E47-49A4-9906-1779DD007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18" y="1423449"/>
                <a:ext cx="5555530" cy="4509183"/>
              </a:xfrm>
              <a:prstGeom prst="rect">
                <a:avLst/>
              </a:prstGeom>
              <a:blipFill>
                <a:blip r:embed="rId5"/>
                <a:stretch>
                  <a:fillRect l="-988" t="-677" b="-1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" descr="Diagram&#10;&#10;Description automatically generated">
            <a:extLst>
              <a:ext uri="{FF2B5EF4-FFF2-40B4-BE49-F238E27FC236}">
                <a16:creationId xmlns:a16="http://schemas.microsoft.com/office/drawing/2014/main" id="{9EF71D81-6DCB-4A09-88B3-BD67B8FE9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49" y="2262435"/>
            <a:ext cx="6452098" cy="30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7710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3"/>
      </a:lt2>
      <a:accent1>
        <a:srgbClr val="C493BD"/>
      </a:accent1>
      <a:accent2>
        <a:srgbClr val="BA7F98"/>
      </a:accent2>
      <a:accent3>
        <a:srgbClr val="C69697"/>
      </a:accent3>
      <a:accent4>
        <a:srgbClr val="BA977F"/>
      </a:accent4>
      <a:accent5>
        <a:srgbClr val="ABA481"/>
      </a:accent5>
      <a:accent6>
        <a:srgbClr val="9DA974"/>
      </a:accent6>
      <a:hlink>
        <a:srgbClr val="568E5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1277</Words>
  <Application>Microsoft Office PowerPoint</Application>
  <PresentationFormat>Grand écran</PresentationFormat>
  <Paragraphs>212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Calibri</vt:lpstr>
      <vt:lpstr>Cambria Math</vt:lpstr>
      <vt:lpstr>Sabon Next LT</vt:lpstr>
      <vt:lpstr>Symbol</vt:lpstr>
      <vt:lpstr>Wingdings</vt:lpstr>
      <vt:lpstr>LuminousVTI</vt:lpstr>
      <vt:lpstr>Data Mining avancé – M2 2022</vt:lpstr>
      <vt:lpstr>Plan du cours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avancé – M2 2022</dc:title>
  <dc:creator>GUILLAUME, ANTOINE</dc:creator>
  <cp:lastModifiedBy>ANTOINE</cp:lastModifiedBy>
  <cp:revision>1</cp:revision>
  <dcterms:created xsi:type="dcterms:W3CDTF">2022-02-01T12:21:22Z</dcterms:created>
  <dcterms:modified xsi:type="dcterms:W3CDTF">2022-02-10T09:28:27Z</dcterms:modified>
</cp:coreProperties>
</file>