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6F956-0AD2-41AE-A8BA-170694930C71}" v="1190" dt="2022-02-01T15:36:10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, ANTOINE" userId="f5c8bb7c-2a2d-4cc7-97ce-cd124e6284ff" providerId="ADAL" clId="{1E06F956-0AD2-41AE-A8BA-170694930C71}"/>
    <pc:docChg chg="undo redo custSel addSld delSld modSld addMainMaster delMainMaster">
      <pc:chgData name="GUILLAUME, ANTOINE" userId="f5c8bb7c-2a2d-4cc7-97ce-cd124e6284ff" providerId="ADAL" clId="{1E06F956-0AD2-41AE-A8BA-170694930C71}" dt="2022-02-01T15:37:47.142" v="3530" actId="20577"/>
      <pc:docMkLst>
        <pc:docMk/>
      </pc:docMkLst>
      <pc:sldChg chg="addSp delSp modSp new mod setBg modClrScheme chgLayout">
        <pc:chgData name="GUILLAUME, ANTOINE" userId="f5c8bb7c-2a2d-4cc7-97ce-cd124e6284ff" providerId="ADAL" clId="{1E06F956-0AD2-41AE-A8BA-170694930C71}" dt="2022-02-01T12:33:28.165" v="496" actId="20577"/>
        <pc:sldMkLst>
          <pc:docMk/>
          <pc:sldMk cId="2913109304" sldId="256"/>
        </pc:sldMkLst>
        <pc:spChg chg="mod">
          <ac:chgData name="GUILLAUME, ANTOINE" userId="f5c8bb7c-2a2d-4cc7-97ce-cd124e6284ff" providerId="ADAL" clId="{1E06F956-0AD2-41AE-A8BA-170694930C71}" dt="2022-02-01T12:24:04.029" v="250" actId="207"/>
          <ac:spMkLst>
            <pc:docMk/>
            <pc:sldMk cId="2913109304" sldId="256"/>
            <ac:spMk id="2" creationId="{E84BAD6C-DE71-42F9-B7C0-2CB396B54E63}"/>
          </ac:spMkLst>
        </pc:spChg>
        <pc:spChg chg="mod">
          <ac:chgData name="GUILLAUME, ANTOINE" userId="f5c8bb7c-2a2d-4cc7-97ce-cd124e6284ff" providerId="ADAL" clId="{1E06F956-0AD2-41AE-A8BA-170694930C71}" dt="2022-02-01T12:33:28.165" v="496" actId="20577"/>
          <ac:spMkLst>
            <pc:docMk/>
            <pc:sldMk cId="2913109304" sldId="256"/>
            <ac:spMk id="3" creationId="{A598FE52-7177-4A31-AF29-876C4A0E1B41}"/>
          </ac:spMkLst>
        </pc:spChg>
        <pc:spChg chg="add del">
          <ac:chgData name="GUILLAUME, ANTOINE" userId="f5c8bb7c-2a2d-4cc7-97ce-cd124e6284ff" providerId="ADAL" clId="{1E06F956-0AD2-41AE-A8BA-170694930C71}" dt="2022-02-01T12:23:45.343" v="248" actId="26606"/>
          <ac:spMkLst>
            <pc:docMk/>
            <pc:sldMk cId="2913109304" sldId="256"/>
            <ac:spMk id="9" creationId="{36F292AA-C8DB-4CAA-97C9-456CF8540690}"/>
          </ac:spMkLst>
        </pc:spChg>
        <pc:spChg chg="add del">
          <ac:chgData name="GUILLAUME, ANTOINE" userId="f5c8bb7c-2a2d-4cc7-97ce-cd124e6284ff" providerId="ADAL" clId="{1E06F956-0AD2-41AE-A8BA-170694930C71}" dt="2022-02-01T12:23:45.343" v="248" actId="26606"/>
          <ac:spMkLst>
            <pc:docMk/>
            <pc:sldMk cId="2913109304" sldId="256"/>
            <ac:spMk id="11" creationId="{AA065953-3D69-4CD4-80C3-DF10DEB4C761}"/>
          </ac:spMkLst>
        </pc:spChg>
        <pc:spChg chg="add del">
          <ac:chgData name="GUILLAUME, ANTOINE" userId="f5c8bb7c-2a2d-4cc7-97ce-cd124e6284ff" providerId="ADAL" clId="{1E06F956-0AD2-41AE-A8BA-170694930C71}" dt="2022-02-01T12:23:45.343" v="248" actId="26606"/>
          <ac:spMkLst>
            <pc:docMk/>
            <pc:sldMk cId="2913109304" sldId="256"/>
            <ac:spMk id="13" creationId="{2AB36DB5-F10D-4EDB-87E2-ECB9301FFC62}"/>
          </ac:spMkLst>
        </pc:spChg>
        <pc:spChg chg="add del">
          <ac:chgData name="GUILLAUME, ANTOINE" userId="f5c8bb7c-2a2d-4cc7-97ce-cd124e6284ff" providerId="ADAL" clId="{1E06F956-0AD2-41AE-A8BA-170694930C71}" dt="2022-02-01T12:23:45.343" v="248" actId="26606"/>
          <ac:spMkLst>
            <pc:docMk/>
            <pc:sldMk cId="2913109304" sldId="256"/>
            <ac:spMk id="15" creationId="{446F195D-95DC-419E-BBC1-E2B601A6067B}"/>
          </ac:spMkLst>
        </pc:spChg>
        <pc:spChg chg="add del">
          <ac:chgData name="GUILLAUME, ANTOINE" userId="f5c8bb7c-2a2d-4cc7-97ce-cd124e6284ff" providerId="ADAL" clId="{1E06F956-0AD2-41AE-A8BA-170694930C71}" dt="2022-02-01T12:23:45.343" v="248" actId="26606"/>
          <ac:spMkLst>
            <pc:docMk/>
            <pc:sldMk cId="2913109304" sldId="256"/>
            <ac:spMk id="17" creationId="{2256CF5B-1DAD-4912-86B9-FCA733692FED}"/>
          </ac:spMkLst>
        </pc:spChg>
        <pc:spChg chg="add">
          <ac:chgData name="GUILLAUME, ANTOINE" userId="f5c8bb7c-2a2d-4cc7-97ce-cd124e6284ff" providerId="ADAL" clId="{1E06F956-0AD2-41AE-A8BA-170694930C71}" dt="2022-02-01T12:23:45.395" v="249" actId="26606"/>
          <ac:spMkLst>
            <pc:docMk/>
            <pc:sldMk cId="2913109304" sldId="256"/>
            <ac:spMk id="19" creationId="{8C37C960-91F5-4F61-B2CD-8A037920720B}"/>
          </ac:spMkLst>
        </pc:spChg>
        <pc:picChg chg="add del">
          <ac:chgData name="GUILLAUME, ANTOINE" userId="f5c8bb7c-2a2d-4cc7-97ce-cd124e6284ff" providerId="ADAL" clId="{1E06F956-0AD2-41AE-A8BA-170694930C71}" dt="2022-02-01T12:23:45.343" v="248" actId="26606"/>
          <ac:picMkLst>
            <pc:docMk/>
            <pc:sldMk cId="2913109304" sldId="256"/>
            <ac:picMk id="4" creationId="{C30B90B0-19DD-4C84-858D-AF0ADFCE63A4}"/>
          </ac:picMkLst>
        </pc:picChg>
        <pc:picChg chg="add">
          <ac:chgData name="GUILLAUME, ANTOINE" userId="f5c8bb7c-2a2d-4cc7-97ce-cd124e6284ff" providerId="ADAL" clId="{1E06F956-0AD2-41AE-A8BA-170694930C71}" dt="2022-02-01T12:23:45.395" v="249" actId="26606"/>
          <ac:picMkLst>
            <pc:docMk/>
            <pc:sldMk cId="2913109304" sldId="256"/>
            <ac:picMk id="20" creationId="{24BC2660-4F76-41F7-BAAA-E4B51D0131BB}"/>
          </ac:picMkLst>
        </pc:picChg>
      </pc:sldChg>
      <pc:sldChg chg="addSp delSp modSp new mod setBg">
        <pc:chgData name="GUILLAUME, ANTOINE" userId="f5c8bb7c-2a2d-4cc7-97ce-cd124e6284ff" providerId="ADAL" clId="{1E06F956-0AD2-41AE-A8BA-170694930C71}" dt="2022-02-01T14:50:18.038" v="1968" actId="120"/>
        <pc:sldMkLst>
          <pc:docMk/>
          <pc:sldMk cId="934969316" sldId="257"/>
        </pc:sldMkLst>
        <pc:spChg chg="mod">
          <ac:chgData name="GUILLAUME, ANTOINE" userId="f5c8bb7c-2a2d-4cc7-97ce-cd124e6284ff" providerId="ADAL" clId="{1E06F956-0AD2-41AE-A8BA-170694930C71}" dt="2022-02-01T12:44:32.688" v="902" actId="14100"/>
          <ac:spMkLst>
            <pc:docMk/>
            <pc:sldMk cId="934969316" sldId="257"/>
            <ac:spMk id="2" creationId="{6073643E-E9F1-4CC7-AD82-FDF79DBC44E6}"/>
          </ac:spMkLst>
        </pc:spChg>
        <pc:spChg chg="add del mod">
          <ac:chgData name="GUILLAUME, ANTOINE" userId="f5c8bb7c-2a2d-4cc7-97ce-cd124e6284ff" providerId="ADAL" clId="{1E06F956-0AD2-41AE-A8BA-170694930C71}" dt="2022-02-01T12:33:28.205" v="497"/>
          <ac:spMkLst>
            <pc:docMk/>
            <pc:sldMk cId="934969316" sldId="257"/>
            <ac:spMk id="3" creationId="{D1AC76B7-9AF7-41CD-BE6C-CCB8EE6201A9}"/>
          </ac:spMkLst>
        </pc:spChg>
        <pc:spChg chg="add del mod">
          <ac:chgData name="GUILLAUME, ANTOINE" userId="f5c8bb7c-2a2d-4cc7-97ce-cd124e6284ff" providerId="ADAL" clId="{1E06F956-0AD2-41AE-A8BA-170694930C71}" dt="2022-02-01T12:39:21.140" v="751" actId="26606"/>
          <ac:spMkLst>
            <pc:docMk/>
            <pc:sldMk cId="934969316" sldId="257"/>
            <ac:spMk id="4" creationId="{3D4A2CC0-5930-4501-9484-775718953D98}"/>
          </ac:spMkLst>
        </pc:spChg>
        <pc:spChg chg="add del">
          <ac:chgData name="GUILLAUME, ANTOINE" userId="f5c8bb7c-2a2d-4cc7-97ce-cd124e6284ff" providerId="ADAL" clId="{1E06F956-0AD2-41AE-A8BA-170694930C71}" dt="2022-02-01T12:34:00.740" v="510" actId="26606"/>
          <ac:spMkLst>
            <pc:docMk/>
            <pc:sldMk cId="934969316" sldId="257"/>
            <ac:spMk id="7" creationId="{32768DCD-B824-413A-B330-8D57ADB3724C}"/>
          </ac:spMkLst>
        </pc:spChg>
        <pc:spChg chg="add del mod">
          <ac:chgData name="GUILLAUME, ANTOINE" userId="f5c8bb7c-2a2d-4cc7-97ce-cd124e6284ff" providerId="ADAL" clId="{1E06F956-0AD2-41AE-A8BA-170694930C71}" dt="2022-02-01T12:33:28.459" v="505"/>
          <ac:spMkLst>
            <pc:docMk/>
            <pc:sldMk cId="934969316" sldId="257"/>
            <ac:spMk id="8" creationId="{1C844E61-85E0-4812-93A7-490E9E4A74A0}"/>
          </ac:spMkLst>
        </pc:spChg>
        <pc:spChg chg="add del">
          <ac:chgData name="GUILLAUME, ANTOINE" userId="f5c8bb7c-2a2d-4cc7-97ce-cd124e6284ff" providerId="ADAL" clId="{1E06F956-0AD2-41AE-A8BA-170694930C71}" dt="2022-02-01T12:34:00.740" v="510" actId="26606"/>
          <ac:spMkLst>
            <pc:docMk/>
            <pc:sldMk cId="934969316" sldId="257"/>
            <ac:spMk id="9" creationId="{61DF3E2F-0A88-4C55-8678-0764BF7339D9}"/>
          </ac:spMkLst>
        </pc:spChg>
        <pc:spChg chg="add del mod">
          <ac:chgData name="GUILLAUME, ANTOINE" userId="f5c8bb7c-2a2d-4cc7-97ce-cd124e6284ff" providerId="ADAL" clId="{1E06F956-0AD2-41AE-A8BA-170694930C71}" dt="2022-02-01T12:33:38.082" v="508"/>
          <ac:spMkLst>
            <pc:docMk/>
            <pc:sldMk cId="934969316" sldId="257"/>
            <ac:spMk id="12" creationId="{4AE55B95-E2A4-4CA4-B78B-5BDD71DB107B}"/>
          </ac:spMkLst>
        </pc:spChg>
        <pc:spChg chg="add del">
          <ac:chgData name="GUILLAUME, ANTOINE" userId="f5c8bb7c-2a2d-4cc7-97ce-cd124e6284ff" providerId="ADAL" clId="{1E06F956-0AD2-41AE-A8BA-170694930C71}" dt="2022-02-01T12:34:03.311" v="512" actId="26606"/>
          <ac:spMkLst>
            <pc:docMk/>
            <pc:sldMk cId="934969316" sldId="257"/>
            <ac:spMk id="13" creationId="{B2BB8117-A903-442C-9223-A4FEB85C3271}"/>
          </ac:spMkLst>
        </pc:spChg>
        <pc:spChg chg="add del">
          <ac:chgData name="GUILLAUME, ANTOINE" userId="f5c8bb7c-2a2d-4cc7-97ce-cd124e6284ff" providerId="ADAL" clId="{1E06F956-0AD2-41AE-A8BA-170694930C71}" dt="2022-02-01T12:34:03.311" v="512" actId="26606"/>
          <ac:spMkLst>
            <pc:docMk/>
            <pc:sldMk cId="934969316" sldId="257"/>
            <ac:spMk id="14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34:03.311" v="512" actId="26606"/>
          <ac:spMkLst>
            <pc:docMk/>
            <pc:sldMk cId="934969316" sldId="257"/>
            <ac:spMk id="15" creationId="{C59300B8-3117-43F8-9F8E-68DB9F002F92}"/>
          </ac:spMkLst>
        </pc:spChg>
        <pc:spChg chg="add del">
          <ac:chgData name="GUILLAUME, ANTOINE" userId="f5c8bb7c-2a2d-4cc7-97ce-cd124e6284ff" providerId="ADAL" clId="{1E06F956-0AD2-41AE-A8BA-170694930C71}" dt="2022-02-01T12:34:03.311" v="512" actId="26606"/>
          <ac:spMkLst>
            <pc:docMk/>
            <pc:sldMk cId="934969316" sldId="257"/>
            <ac:spMk id="16" creationId="{96E45848-BEDA-4F24-9C4E-DA2120958262}"/>
          </ac:spMkLst>
        </pc:spChg>
        <pc:spChg chg="add del">
          <ac:chgData name="GUILLAUME, ANTOINE" userId="f5c8bb7c-2a2d-4cc7-97ce-cd124e6284ff" providerId="ADAL" clId="{1E06F956-0AD2-41AE-A8BA-170694930C71}" dt="2022-02-01T12:34:03.311" v="512" actId="26606"/>
          <ac:spMkLst>
            <pc:docMk/>
            <pc:sldMk cId="934969316" sldId="257"/>
            <ac:spMk id="17" creationId="{1AFAE680-42C1-4104-B74F-B0A8F1FB264A}"/>
          </ac:spMkLst>
        </pc:spChg>
        <pc:spChg chg="add del">
          <ac:chgData name="GUILLAUME, ANTOINE" userId="f5c8bb7c-2a2d-4cc7-97ce-cd124e6284ff" providerId="ADAL" clId="{1E06F956-0AD2-41AE-A8BA-170694930C71}" dt="2022-02-01T12:34:03.311" v="512" actId="26606"/>
          <ac:spMkLst>
            <pc:docMk/>
            <pc:sldMk cId="934969316" sldId="257"/>
            <ac:spMk id="18" creationId="{3D4A2CC0-5930-4501-9484-775718953D98}"/>
          </ac:spMkLst>
        </pc:spChg>
        <pc:spChg chg="add del">
          <ac:chgData name="GUILLAUME, ANTOINE" userId="f5c8bb7c-2a2d-4cc7-97ce-cd124e6284ff" providerId="ADAL" clId="{1E06F956-0AD2-41AE-A8BA-170694930C71}" dt="2022-02-01T12:34:03.311" v="512" actId="26606"/>
          <ac:spMkLst>
            <pc:docMk/>
            <pc:sldMk cId="934969316" sldId="257"/>
            <ac:spMk id="19" creationId="{828A8BA9-B3FE-4C96-A0A1-72A0D2C85578}"/>
          </ac:spMkLst>
        </pc:spChg>
        <pc:spChg chg="add del">
          <ac:chgData name="GUILLAUME, ANTOINE" userId="f5c8bb7c-2a2d-4cc7-97ce-cd124e6284ff" providerId="ADAL" clId="{1E06F956-0AD2-41AE-A8BA-170694930C71}" dt="2022-02-01T12:38:58.604" v="721" actId="26606"/>
          <ac:spMkLst>
            <pc:docMk/>
            <pc:sldMk cId="934969316" sldId="257"/>
            <ac:spMk id="20" creationId="{828A8BA9-B3FE-4C96-A0A1-72A0D2C85578}"/>
          </ac:spMkLst>
        </pc:spChg>
        <pc:spChg chg="add del">
          <ac:chgData name="GUILLAUME, ANTOINE" userId="f5c8bb7c-2a2d-4cc7-97ce-cd124e6284ff" providerId="ADAL" clId="{1E06F956-0AD2-41AE-A8BA-170694930C71}" dt="2022-02-01T12:34:04.792" v="514" actId="26606"/>
          <ac:spMkLst>
            <pc:docMk/>
            <pc:sldMk cId="934969316" sldId="257"/>
            <ac:spMk id="21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38:58.604" v="721" actId="26606"/>
          <ac:spMkLst>
            <pc:docMk/>
            <pc:sldMk cId="934969316" sldId="257"/>
            <ac:spMk id="23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34:05.926" v="516" actId="26606"/>
          <ac:spMkLst>
            <pc:docMk/>
            <pc:sldMk cId="934969316" sldId="257"/>
            <ac:spMk id="24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34:05.926" v="516" actId="26606"/>
          <ac:spMkLst>
            <pc:docMk/>
            <pc:sldMk cId="934969316" sldId="257"/>
            <ac:spMk id="25" creationId="{96E45848-BEDA-4F24-9C4E-DA2120958262}"/>
          </ac:spMkLst>
        </pc:spChg>
        <pc:spChg chg="add del">
          <ac:chgData name="GUILLAUME, ANTOINE" userId="f5c8bb7c-2a2d-4cc7-97ce-cd124e6284ff" providerId="ADAL" clId="{1E06F956-0AD2-41AE-A8BA-170694930C71}" dt="2022-02-01T12:34:05.926" v="516" actId="26606"/>
          <ac:spMkLst>
            <pc:docMk/>
            <pc:sldMk cId="934969316" sldId="257"/>
            <ac:spMk id="26" creationId="{B2BB8117-A903-442C-9223-A4FEB85C3271}"/>
          </ac:spMkLst>
        </pc:spChg>
        <pc:spChg chg="add del">
          <ac:chgData name="GUILLAUME, ANTOINE" userId="f5c8bb7c-2a2d-4cc7-97ce-cd124e6284ff" providerId="ADAL" clId="{1E06F956-0AD2-41AE-A8BA-170694930C71}" dt="2022-02-01T12:34:05.926" v="516" actId="26606"/>
          <ac:spMkLst>
            <pc:docMk/>
            <pc:sldMk cId="934969316" sldId="257"/>
            <ac:spMk id="27" creationId="{C59300B8-3117-43F8-9F8E-68DB9F002F92}"/>
          </ac:spMkLst>
        </pc:spChg>
        <pc:spChg chg="add del">
          <ac:chgData name="GUILLAUME, ANTOINE" userId="f5c8bb7c-2a2d-4cc7-97ce-cd124e6284ff" providerId="ADAL" clId="{1E06F956-0AD2-41AE-A8BA-170694930C71}" dt="2022-02-01T12:34:05.926" v="516" actId="26606"/>
          <ac:spMkLst>
            <pc:docMk/>
            <pc:sldMk cId="934969316" sldId="257"/>
            <ac:spMk id="28" creationId="{1AFAE680-42C1-4104-B74F-B0A8F1FB264A}"/>
          </ac:spMkLst>
        </pc:spChg>
        <pc:spChg chg="add del">
          <ac:chgData name="GUILLAUME, ANTOINE" userId="f5c8bb7c-2a2d-4cc7-97ce-cd124e6284ff" providerId="ADAL" clId="{1E06F956-0AD2-41AE-A8BA-170694930C71}" dt="2022-02-01T12:34:05.926" v="516" actId="26606"/>
          <ac:spMkLst>
            <pc:docMk/>
            <pc:sldMk cId="934969316" sldId="257"/>
            <ac:spMk id="29" creationId="{828A8BA9-B3FE-4C96-A0A1-72A0D2C85578}"/>
          </ac:spMkLst>
        </pc:spChg>
        <pc:spChg chg="add del">
          <ac:chgData name="GUILLAUME, ANTOINE" userId="f5c8bb7c-2a2d-4cc7-97ce-cd124e6284ff" providerId="ADAL" clId="{1E06F956-0AD2-41AE-A8BA-170694930C71}" dt="2022-02-01T12:34:05.926" v="516" actId="26606"/>
          <ac:spMkLst>
            <pc:docMk/>
            <pc:sldMk cId="934969316" sldId="257"/>
            <ac:spMk id="30" creationId="{19F9CD66-32FC-448F-B4C5-67D17508A226}"/>
          </ac:spMkLst>
        </pc:spChg>
        <pc:spChg chg="add del">
          <ac:chgData name="GUILLAUME, ANTOINE" userId="f5c8bb7c-2a2d-4cc7-97ce-cd124e6284ff" providerId="ADAL" clId="{1E06F956-0AD2-41AE-A8BA-170694930C71}" dt="2022-02-01T12:34:05.926" v="516" actId="26606"/>
          <ac:spMkLst>
            <pc:docMk/>
            <pc:sldMk cId="934969316" sldId="257"/>
            <ac:spMk id="31" creationId="{3D4A2CC0-5930-4501-9484-775718953D98}"/>
          </ac:spMkLst>
        </pc:spChg>
        <pc:spChg chg="add del">
          <ac:chgData name="GUILLAUME, ANTOINE" userId="f5c8bb7c-2a2d-4cc7-97ce-cd124e6284ff" providerId="ADAL" clId="{1E06F956-0AD2-41AE-A8BA-170694930C71}" dt="2022-02-01T12:38:58.604" v="721" actId="26606"/>
          <ac:spMkLst>
            <pc:docMk/>
            <pc:sldMk cId="934969316" sldId="257"/>
            <ac:spMk id="32" creationId="{96E45848-BEDA-4F24-9C4E-DA2120958262}"/>
          </ac:spMkLst>
        </pc:spChg>
        <pc:spChg chg="add del">
          <ac:chgData name="GUILLAUME, ANTOINE" userId="f5c8bb7c-2a2d-4cc7-97ce-cd124e6284ff" providerId="ADAL" clId="{1E06F956-0AD2-41AE-A8BA-170694930C71}" dt="2022-02-01T12:34:07.326" v="518" actId="26606"/>
          <ac:spMkLst>
            <pc:docMk/>
            <pc:sldMk cId="934969316" sldId="257"/>
            <ac:spMk id="33" creationId="{19B36E71-93BD-4984-AC9C-CC9FB9CC06D6}"/>
          </ac:spMkLst>
        </pc:spChg>
        <pc:spChg chg="add del">
          <ac:chgData name="GUILLAUME, ANTOINE" userId="f5c8bb7c-2a2d-4cc7-97ce-cd124e6284ff" providerId="ADAL" clId="{1E06F956-0AD2-41AE-A8BA-170694930C71}" dt="2022-02-01T12:34:07.326" v="518" actId="26606"/>
          <ac:spMkLst>
            <pc:docMk/>
            <pc:sldMk cId="934969316" sldId="257"/>
            <ac:spMk id="34" creationId="{3D4A2CC0-5930-4501-9484-775718953D98}"/>
          </ac:spMkLst>
        </pc:spChg>
        <pc:spChg chg="add del">
          <ac:chgData name="GUILLAUME, ANTOINE" userId="f5c8bb7c-2a2d-4cc7-97ce-cd124e6284ff" providerId="ADAL" clId="{1E06F956-0AD2-41AE-A8BA-170694930C71}" dt="2022-02-01T12:38:58.604" v="721" actId="26606"/>
          <ac:spMkLst>
            <pc:docMk/>
            <pc:sldMk cId="934969316" sldId="257"/>
            <ac:spMk id="35" creationId="{B2BB8117-A903-442C-9223-A4FEB85C3271}"/>
          </ac:spMkLst>
        </pc:spChg>
        <pc:spChg chg="add del">
          <ac:chgData name="GUILLAUME, ANTOINE" userId="f5c8bb7c-2a2d-4cc7-97ce-cd124e6284ff" providerId="ADAL" clId="{1E06F956-0AD2-41AE-A8BA-170694930C71}" dt="2022-02-01T12:38:58.604" v="721" actId="26606"/>
          <ac:spMkLst>
            <pc:docMk/>
            <pc:sldMk cId="934969316" sldId="257"/>
            <ac:spMk id="37" creationId="{C59300B8-3117-43F8-9F8E-68DB9F002F92}"/>
          </ac:spMkLst>
        </pc:spChg>
        <pc:spChg chg="add del">
          <ac:chgData name="GUILLAUME, ANTOINE" userId="f5c8bb7c-2a2d-4cc7-97ce-cd124e6284ff" providerId="ADAL" clId="{1E06F956-0AD2-41AE-A8BA-170694930C71}" dt="2022-02-01T12:38:58.604" v="721" actId="26606"/>
          <ac:spMkLst>
            <pc:docMk/>
            <pc:sldMk cId="934969316" sldId="257"/>
            <ac:spMk id="39" creationId="{1AFAE680-42C1-4104-B74F-B0A8F1FB264A}"/>
          </ac:spMkLst>
        </pc:spChg>
        <pc:spChg chg="add del">
          <ac:chgData name="GUILLAUME, ANTOINE" userId="f5c8bb7c-2a2d-4cc7-97ce-cd124e6284ff" providerId="ADAL" clId="{1E06F956-0AD2-41AE-A8BA-170694930C71}" dt="2022-02-01T12:38:58.604" v="721" actId="26606"/>
          <ac:spMkLst>
            <pc:docMk/>
            <pc:sldMk cId="934969316" sldId="257"/>
            <ac:spMk id="40" creationId="{2EDB7FB2-4012-481D-B3D1-7301CCF6E488}"/>
          </ac:spMkLst>
        </pc:spChg>
        <pc:spChg chg="add del">
          <ac:chgData name="GUILLAUME, ANTOINE" userId="f5c8bb7c-2a2d-4cc7-97ce-cd124e6284ff" providerId="ADAL" clId="{1E06F956-0AD2-41AE-A8BA-170694930C71}" dt="2022-02-01T12:39:21.095" v="750" actId="26606"/>
          <ac:spMkLst>
            <pc:docMk/>
            <pc:sldMk cId="934969316" sldId="257"/>
            <ac:spMk id="42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35:10.029" v="523" actId="26606"/>
          <ac:spMkLst>
            <pc:docMk/>
            <pc:sldMk cId="934969316" sldId="257"/>
            <ac:spMk id="43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39:01.099" v="723" actId="26606"/>
          <ac:spMkLst>
            <pc:docMk/>
            <pc:sldMk cId="934969316" sldId="257"/>
            <ac:spMk id="44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35:29.501" v="527" actId="26606"/>
          <ac:spMkLst>
            <pc:docMk/>
            <pc:sldMk cId="934969316" sldId="257"/>
            <ac:spMk id="45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39:01.099" v="723" actId="26606"/>
          <ac:spMkLst>
            <pc:docMk/>
            <pc:sldMk cId="934969316" sldId="257"/>
            <ac:spMk id="46" creationId="{96E45848-BEDA-4F24-9C4E-DA2120958262}"/>
          </ac:spMkLst>
        </pc:spChg>
        <pc:spChg chg="add del">
          <ac:chgData name="GUILLAUME, ANTOINE" userId="f5c8bb7c-2a2d-4cc7-97ce-cd124e6284ff" providerId="ADAL" clId="{1E06F956-0AD2-41AE-A8BA-170694930C71}" dt="2022-02-01T12:39:01.099" v="723" actId="26606"/>
          <ac:spMkLst>
            <pc:docMk/>
            <pc:sldMk cId="934969316" sldId="257"/>
            <ac:spMk id="47" creationId="{B2BB8117-A903-442C-9223-A4FEB85C3271}"/>
          </ac:spMkLst>
        </pc:spChg>
        <pc:spChg chg="add del">
          <ac:chgData name="GUILLAUME, ANTOINE" userId="f5c8bb7c-2a2d-4cc7-97ce-cd124e6284ff" providerId="ADAL" clId="{1E06F956-0AD2-41AE-A8BA-170694930C71}" dt="2022-02-01T12:39:01.099" v="723" actId="26606"/>
          <ac:spMkLst>
            <pc:docMk/>
            <pc:sldMk cId="934969316" sldId="257"/>
            <ac:spMk id="48" creationId="{C59300B8-3117-43F8-9F8E-68DB9F002F92}"/>
          </ac:spMkLst>
        </pc:spChg>
        <pc:spChg chg="add del">
          <ac:chgData name="GUILLAUME, ANTOINE" userId="f5c8bb7c-2a2d-4cc7-97ce-cd124e6284ff" providerId="ADAL" clId="{1E06F956-0AD2-41AE-A8BA-170694930C71}" dt="2022-02-01T12:39:01.099" v="723" actId="26606"/>
          <ac:spMkLst>
            <pc:docMk/>
            <pc:sldMk cId="934969316" sldId="257"/>
            <ac:spMk id="49" creationId="{1AFAE680-42C1-4104-B74F-B0A8F1FB264A}"/>
          </ac:spMkLst>
        </pc:spChg>
        <pc:spChg chg="add del">
          <ac:chgData name="GUILLAUME, ANTOINE" userId="f5c8bb7c-2a2d-4cc7-97ce-cd124e6284ff" providerId="ADAL" clId="{1E06F956-0AD2-41AE-A8BA-170694930C71}" dt="2022-02-01T12:39:01.099" v="723" actId="26606"/>
          <ac:spMkLst>
            <pc:docMk/>
            <pc:sldMk cId="934969316" sldId="257"/>
            <ac:spMk id="50" creationId="{828A8BA9-B3FE-4C96-A0A1-72A0D2C85578}"/>
          </ac:spMkLst>
        </pc:spChg>
        <pc:spChg chg="add del">
          <ac:chgData name="GUILLAUME, ANTOINE" userId="f5c8bb7c-2a2d-4cc7-97ce-cd124e6284ff" providerId="ADAL" clId="{1E06F956-0AD2-41AE-A8BA-170694930C71}" dt="2022-02-01T12:39:01.099" v="723" actId="26606"/>
          <ac:spMkLst>
            <pc:docMk/>
            <pc:sldMk cId="934969316" sldId="257"/>
            <ac:spMk id="51" creationId="{2EDB7FB2-4012-481D-B3D1-7301CCF6E488}"/>
          </ac:spMkLst>
        </pc:spChg>
        <pc:spChg chg="add del">
          <ac:chgData name="GUILLAUME, ANTOINE" userId="f5c8bb7c-2a2d-4cc7-97ce-cd124e6284ff" providerId="ADAL" clId="{1E06F956-0AD2-41AE-A8BA-170694930C71}" dt="2022-02-01T12:39:21.095" v="750" actId="26606"/>
          <ac:spMkLst>
            <pc:docMk/>
            <pc:sldMk cId="934969316" sldId="257"/>
            <ac:spMk id="53" creationId="{96E45848-BEDA-4F24-9C4E-DA2120958262}"/>
          </ac:spMkLst>
        </pc:spChg>
        <pc:spChg chg="add del">
          <ac:chgData name="GUILLAUME, ANTOINE" userId="f5c8bb7c-2a2d-4cc7-97ce-cd124e6284ff" providerId="ADAL" clId="{1E06F956-0AD2-41AE-A8BA-170694930C71}" dt="2022-02-01T12:39:02.616" v="725" actId="26606"/>
          <ac:spMkLst>
            <pc:docMk/>
            <pc:sldMk cId="934969316" sldId="257"/>
            <ac:spMk id="54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39:02.616" v="725" actId="26606"/>
          <ac:spMkLst>
            <pc:docMk/>
            <pc:sldMk cId="934969316" sldId="257"/>
            <ac:spMk id="55" creationId="{61DF3E2F-0A88-4C55-8678-0764BF7339D9}"/>
          </ac:spMkLst>
        </pc:spChg>
        <pc:spChg chg="add del">
          <ac:chgData name="GUILLAUME, ANTOINE" userId="f5c8bb7c-2a2d-4cc7-97ce-cd124e6284ff" providerId="ADAL" clId="{1E06F956-0AD2-41AE-A8BA-170694930C71}" dt="2022-02-01T12:39:21.095" v="750" actId="26606"/>
          <ac:spMkLst>
            <pc:docMk/>
            <pc:sldMk cId="934969316" sldId="257"/>
            <ac:spMk id="57" creationId="{B2BB8117-A903-442C-9223-A4FEB85C3271}"/>
          </ac:spMkLst>
        </pc:spChg>
        <pc:spChg chg="add del">
          <ac:chgData name="GUILLAUME, ANTOINE" userId="f5c8bb7c-2a2d-4cc7-97ce-cd124e6284ff" providerId="ADAL" clId="{1E06F956-0AD2-41AE-A8BA-170694930C71}" dt="2022-02-01T12:39:03.193" v="727" actId="26606"/>
          <ac:spMkLst>
            <pc:docMk/>
            <pc:sldMk cId="934969316" sldId="257"/>
            <ac:spMk id="58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39:03.193" v="727" actId="26606"/>
          <ac:spMkLst>
            <pc:docMk/>
            <pc:sldMk cId="934969316" sldId="257"/>
            <ac:spMk id="59" creationId="{61DF3E2F-0A88-4C55-8678-0764BF7339D9}"/>
          </ac:spMkLst>
        </pc:spChg>
        <pc:spChg chg="add del">
          <ac:chgData name="GUILLAUME, ANTOINE" userId="f5c8bb7c-2a2d-4cc7-97ce-cd124e6284ff" providerId="ADAL" clId="{1E06F956-0AD2-41AE-A8BA-170694930C71}" dt="2022-02-01T12:39:21.095" v="750" actId="26606"/>
          <ac:spMkLst>
            <pc:docMk/>
            <pc:sldMk cId="934969316" sldId="257"/>
            <ac:spMk id="61" creationId="{C59300B8-3117-43F8-9F8E-68DB9F002F92}"/>
          </ac:spMkLst>
        </pc:spChg>
        <pc:spChg chg="add del">
          <ac:chgData name="GUILLAUME, ANTOINE" userId="f5c8bb7c-2a2d-4cc7-97ce-cd124e6284ff" providerId="ADAL" clId="{1E06F956-0AD2-41AE-A8BA-170694930C71}" dt="2022-02-01T12:39:10.716" v="729" actId="26606"/>
          <ac:spMkLst>
            <pc:docMk/>
            <pc:sldMk cId="934969316" sldId="257"/>
            <ac:spMk id="62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39:10.716" v="729" actId="26606"/>
          <ac:spMkLst>
            <pc:docMk/>
            <pc:sldMk cId="934969316" sldId="257"/>
            <ac:spMk id="63" creationId="{61DF3E2F-0A88-4C55-8678-0764BF7339D9}"/>
          </ac:spMkLst>
        </pc:spChg>
        <pc:spChg chg="add del">
          <ac:chgData name="GUILLAUME, ANTOINE" userId="f5c8bb7c-2a2d-4cc7-97ce-cd124e6284ff" providerId="ADAL" clId="{1E06F956-0AD2-41AE-A8BA-170694930C71}" dt="2022-02-01T12:39:21.095" v="750" actId="26606"/>
          <ac:spMkLst>
            <pc:docMk/>
            <pc:sldMk cId="934969316" sldId="257"/>
            <ac:spMk id="65" creationId="{1AFAE680-42C1-4104-B74F-B0A8F1FB264A}"/>
          </ac:spMkLst>
        </pc:spChg>
        <pc:spChg chg="add del">
          <ac:chgData name="GUILLAUME, ANTOINE" userId="f5c8bb7c-2a2d-4cc7-97ce-cd124e6284ff" providerId="ADAL" clId="{1E06F956-0AD2-41AE-A8BA-170694930C71}" dt="2022-02-01T12:39:21.095" v="750" actId="26606"/>
          <ac:spMkLst>
            <pc:docMk/>
            <pc:sldMk cId="934969316" sldId="257"/>
            <ac:spMk id="66" creationId="{828A8BA9-B3FE-4C96-A0A1-72A0D2C85578}"/>
          </ac:spMkLst>
        </pc:spChg>
        <pc:spChg chg="add del">
          <ac:chgData name="GUILLAUME, ANTOINE" userId="f5c8bb7c-2a2d-4cc7-97ce-cd124e6284ff" providerId="ADAL" clId="{1E06F956-0AD2-41AE-A8BA-170694930C71}" dt="2022-02-01T12:40:42.403" v="773" actId="26606"/>
          <ac:spMkLst>
            <pc:docMk/>
            <pc:sldMk cId="934969316" sldId="257"/>
            <ac:spMk id="68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40:42.403" v="773" actId="26606"/>
          <ac:spMkLst>
            <pc:docMk/>
            <pc:sldMk cId="934969316" sldId="257"/>
            <ac:spMk id="69" creationId="{61DF3E2F-0A88-4C55-8678-0764BF7339D9}"/>
          </ac:spMkLst>
        </pc:spChg>
        <pc:spChg chg="add del">
          <ac:chgData name="GUILLAUME, ANTOINE" userId="f5c8bb7c-2a2d-4cc7-97ce-cd124e6284ff" providerId="ADAL" clId="{1E06F956-0AD2-41AE-A8BA-170694930C71}" dt="2022-02-01T12:40:40.357" v="770" actId="26606"/>
          <ac:spMkLst>
            <pc:docMk/>
            <pc:sldMk cId="934969316" sldId="257"/>
            <ac:spMk id="75" creationId="{DD7EAFE6-2BB9-41FB-9CF4-588CFC708774}"/>
          </ac:spMkLst>
        </pc:spChg>
        <pc:spChg chg="add del">
          <ac:chgData name="GUILLAUME, ANTOINE" userId="f5c8bb7c-2a2d-4cc7-97ce-cd124e6284ff" providerId="ADAL" clId="{1E06F956-0AD2-41AE-A8BA-170694930C71}" dt="2022-02-01T12:40:40.357" v="770" actId="26606"/>
          <ac:spMkLst>
            <pc:docMk/>
            <pc:sldMk cId="934969316" sldId="257"/>
            <ac:spMk id="77" creationId="{C3E06833-B59C-442F-9A6A-F8F55936D530}"/>
          </ac:spMkLst>
        </pc:spChg>
        <pc:spChg chg="add del">
          <ac:chgData name="GUILLAUME, ANTOINE" userId="f5c8bb7c-2a2d-4cc7-97ce-cd124e6284ff" providerId="ADAL" clId="{1E06F956-0AD2-41AE-A8BA-170694930C71}" dt="2022-02-01T12:40:40.357" v="770" actId="26606"/>
          <ac:spMkLst>
            <pc:docMk/>
            <pc:sldMk cId="934969316" sldId="257"/>
            <ac:spMk id="79" creationId="{FA2016CF-2F24-4AE4-8A87-D9B6A3DE31E2}"/>
          </ac:spMkLst>
        </pc:spChg>
        <pc:spChg chg="add del">
          <ac:chgData name="GUILLAUME, ANTOINE" userId="f5c8bb7c-2a2d-4cc7-97ce-cd124e6284ff" providerId="ADAL" clId="{1E06F956-0AD2-41AE-A8BA-170694930C71}" dt="2022-02-01T12:40:42.397" v="772" actId="26606"/>
          <ac:spMkLst>
            <pc:docMk/>
            <pc:sldMk cId="934969316" sldId="257"/>
            <ac:spMk id="81" creationId="{DD7EAFE6-2BB9-41FB-9CF4-588CFC708774}"/>
          </ac:spMkLst>
        </pc:spChg>
        <pc:spChg chg="add del">
          <ac:chgData name="GUILLAUME, ANTOINE" userId="f5c8bb7c-2a2d-4cc7-97ce-cd124e6284ff" providerId="ADAL" clId="{1E06F956-0AD2-41AE-A8BA-170694930C71}" dt="2022-02-01T12:40:42.397" v="772" actId="26606"/>
          <ac:spMkLst>
            <pc:docMk/>
            <pc:sldMk cId="934969316" sldId="257"/>
            <ac:spMk id="82" creationId="{C3E06833-B59C-442F-9A6A-F8F55936D530}"/>
          </ac:spMkLst>
        </pc:spChg>
        <pc:spChg chg="add del">
          <ac:chgData name="GUILLAUME, ANTOINE" userId="f5c8bb7c-2a2d-4cc7-97ce-cd124e6284ff" providerId="ADAL" clId="{1E06F956-0AD2-41AE-A8BA-170694930C71}" dt="2022-02-01T12:40:42.397" v="772" actId="26606"/>
          <ac:spMkLst>
            <pc:docMk/>
            <pc:sldMk cId="934969316" sldId="257"/>
            <ac:spMk id="83" creationId="{FA2016CF-2F24-4AE4-8A87-D9B6A3DE31E2}"/>
          </ac:spMkLst>
        </pc:spChg>
        <pc:spChg chg="add del">
          <ac:chgData name="GUILLAUME, ANTOINE" userId="f5c8bb7c-2a2d-4cc7-97ce-cd124e6284ff" providerId="ADAL" clId="{1E06F956-0AD2-41AE-A8BA-170694930C71}" dt="2022-02-01T12:40:49.641" v="774" actId="26606"/>
          <ac:spMkLst>
            <pc:docMk/>
            <pc:sldMk cId="934969316" sldId="257"/>
            <ac:spMk id="85" creationId="{DD7EAFE6-2BB9-41FB-9CF4-588CFC708774}"/>
          </ac:spMkLst>
        </pc:spChg>
        <pc:spChg chg="add del">
          <ac:chgData name="GUILLAUME, ANTOINE" userId="f5c8bb7c-2a2d-4cc7-97ce-cd124e6284ff" providerId="ADAL" clId="{1E06F956-0AD2-41AE-A8BA-170694930C71}" dt="2022-02-01T12:40:49.641" v="774" actId="26606"/>
          <ac:spMkLst>
            <pc:docMk/>
            <pc:sldMk cId="934969316" sldId="257"/>
            <ac:spMk id="86" creationId="{C3E06833-B59C-442F-9A6A-F8F55936D530}"/>
          </ac:spMkLst>
        </pc:spChg>
        <pc:spChg chg="add del">
          <ac:chgData name="GUILLAUME, ANTOINE" userId="f5c8bb7c-2a2d-4cc7-97ce-cd124e6284ff" providerId="ADAL" clId="{1E06F956-0AD2-41AE-A8BA-170694930C71}" dt="2022-02-01T12:40:49.641" v="774" actId="26606"/>
          <ac:spMkLst>
            <pc:docMk/>
            <pc:sldMk cId="934969316" sldId="257"/>
            <ac:spMk id="87" creationId="{FA2016CF-2F24-4AE4-8A87-D9B6A3DE31E2}"/>
          </ac:spMkLst>
        </pc:spChg>
        <pc:spChg chg="add">
          <ac:chgData name="GUILLAUME, ANTOINE" userId="f5c8bb7c-2a2d-4cc7-97ce-cd124e6284ff" providerId="ADAL" clId="{1E06F956-0AD2-41AE-A8BA-170694930C71}" dt="2022-02-01T12:40:49.641" v="774" actId="26606"/>
          <ac:spMkLst>
            <pc:docMk/>
            <pc:sldMk cId="934969316" sldId="257"/>
            <ac:spMk id="92" creationId="{32768DCD-B824-413A-B330-8D57ADB3724C}"/>
          </ac:spMkLst>
        </pc:spChg>
        <pc:graphicFrameChg chg="add del">
          <ac:chgData name="GUILLAUME, ANTOINE" userId="f5c8bb7c-2a2d-4cc7-97ce-cd124e6284ff" providerId="ADAL" clId="{1E06F956-0AD2-41AE-A8BA-170694930C71}" dt="2022-02-01T12:34:00.740" v="510" actId="26606"/>
          <ac:graphicFrameMkLst>
            <pc:docMk/>
            <pc:sldMk cId="934969316" sldId="257"/>
            <ac:graphicFrameMk id="11" creationId="{F82CC399-0F07-45B4-8050-408F915CA4DA}"/>
          </ac:graphicFrameMkLst>
        </pc:graphicFrameChg>
        <pc:graphicFrameChg chg="add del">
          <ac:chgData name="GUILLAUME, ANTOINE" userId="f5c8bb7c-2a2d-4cc7-97ce-cd124e6284ff" providerId="ADAL" clId="{1E06F956-0AD2-41AE-A8BA-170694930C71}" dt="2022-02-01T12:34:04.792" v="514" actId="26606"/>
          <ac:graphicFrameMkLst>
            <pc:docMk/>
            <pc:sldMk cId="934969316" sldId="257"/>
            <ac:graphicFrameMk id="22" creationId="{A5F02A21-61C7-45B5-A9A3-1530363F8B4E}"/>
          </ac:graphicFrameMkLst>
        </pc:graphicFrameChg>
        <pc:graphicFrameChg chg="add del">
          <ac:chgData name="GUILLAUME, ANTOINE" userId="f5c8bb7c-2a2d-4cc7-97ce-cd124e6284ff" providerId="ADAL" clId="{1E06F956-0AD2-41AE-A8BA-170694930C71}" dt="2022-02-01T12:34:17.252" v="520" actId="26606"/>
          <ac:graphicFrameMkLst>
            <pc:docMk/>
            <pc:sldMk cId="934969316" sldId="257"/>
            <ac:graphicFrameMk id="36" creationId="{C0A4396E-907B-46A3-8F89-773A8E64A13E}"/>
          </ac:graphicFrameMkLst>
        </pc:graphicFrameChg>
        <pc:graphicFrameChg chg="add del mod modGraphic">
          <ac:chgData name="GUILLAUME, ANTOINE" userId="f5c8bb7c-2a2d-4cc7-97ce-cd124e6284ff" providerId="ADAL" clId="{1E06F956-0AD2-41AE-A8BA-170694930C71}" dt="2022-02-01T12:35:29.941" v="528" actId="26606"/>
          <ac:graphicFrameMkLst>
            <pc:docMk/>
            <pc:sldMk cId="934969316" sldId="257"/>
            <ac:graphicFrameMk id="38" creationId="{2AA6E585-7726-404E-AD91-2DFEA8572FF4}"/>
          </ac:graphicFrameMkLst>
        </pc:graphicFrameChg>
        <pc:graphicFrameChg chg="add del">
          <ac:chgData name="GUILLAUME, ANTOINE" userId="f5c8bb7c-2a2d-4cc7-97ce-cd124e6284ff" providerId="ADAL" clId="{1E06F956-0AD2-41AE-A8BA-170694930C71}" dt="2022-02-01T12:39:02.616" v="725" actId="26606"/>
          <ac:graphicFrameMkLst>
            <pc:docMk/>
            <pc:sldMk cId="934969316" sldId="257"/>
            <ac:graphicFrameMk id="56" creationId="{626CEB62-3B37-4738-82FB-6B12A1807048}"/>
          </ac:graphicFrameMkLst>
        </pc:graphicFrameChg>
        <pc:graphicFrameChg chg="add del">
          <ac:chgData name="GUILLAUME, ANTOINE" userId="f5c8bb7c-2a2d-4cc7-97ce-cd124e6284ff" providerId="ADAL" clId="{1E06F956-0AD2-41AE-A8BA-170694930C71}" dt="2022-02-01T12:39:03.193" v="727" actId="26606"/>
          <ac:graphicFrameMkLst>
            <pc:docMk/>
            <pc:sldMk cId="934969316" sldId="257"/>
            <ac:graphicFrameMk id="60" creationId="{78CF6027-8F34-459F-BF72-D6BE59C82D98}"/>
          </ac:graphicFrameMkLst>
        </pc:graphicFrameChg>
        <pc:graphicFrameChg chg="add del">
          <ac:chgData name="GUILLAUME, ANTOINE" userId="f5c8bb7c-2a2d-4cc7-97ce-cd124e6284ff" providerId="ADAL" clId="{1E06F956-0AD2-41AE-A8BA-170694930C71}" dt="2022-02-01T12:39:10.716" v="729" actId="26606"/>
          <ac:graphicFrameMkLst>
            <pc:docMk/>
            <pc:sldMk cId="934969316" sldId="257"/>
            <ac:graphicFrameMk id="64" creationId="{626CEB62-3B37-4738-82FB-6B12A1807048}"/>
          </ac:graphicFrameMkLst>
        </pc:graphicFrameChg>
        <pc:graphicFrameChg chg="add mod modGraphic">
          <ac:chgData name="GUILLAUME, ANTOINE" userId="f5c8bb7c-2a2d-4cc7-97ce-cd124e6284ff" providerId="ADAL" clId="{1E06F956-0AD2-41AE-A8BA-170694930C71}" dt="2022-02-01T14:50:18.038" v="1968" actId="120"/>
          <ac:graphicFrameMkLst>
            <pc:docMk/>
            <pc:sldMk cId="934969316" sldId="257"/>
            <ac:graphicFrameMk id="70" creationId="{1EB53089-0A5F-4DCA-909B-604788143F16}"/>
          </ac:graphicFrameMkLst>
        </pc:graphicFrameChg>
        <pc:picChg chg="add del mod">
          <ac:chgData name="GUILLAUME, ANTOINE" userId="f5c8bb7c-2a2d-4cc7-97ce-cd124e6284ff" providerId="ADAL" clId="{1E06F956-0AD2-41AE-A8BA-170694930C71}" dt="2022-02-01T12:33:28.432" v="504" actId="478"/>
          <ac:picMkLst>
            <pc:docMk/>
            <pc:sldMk cId="934969316" sldId="257"/>
            <ac:picMk id="6" creationId="{580F63E0-3C82-4827-96AD-B8E8CB571B1E}"/>
          </ac:picMkLst>
        </pc:picChg>
        <pc:picChg chg="add del mod">
          <ac:chgData name="GUILLAUME, ANTOINE" userId="f5c8bb7c-2a2d-4cc7-97ce-cd124e6284ff" providerId="ADAL" clId="{1E06F956-0AD2-41AE-A8BA-170694930C71}" dt="2022-02-01T12:33:28.529" v="507" actId="21"/>
          <ac:picMkLst>
            <pc:docMk/>
            <pc:sldMk cId="934969316" sldId="257"/>
            <ac:picMk id="10" creationId="{EFF68562-71C8-44FD-8045-696A0920AB61}"/>
          </ac:picMkLst>
        </pc:picChg>
        <pc:picChg chg="add del">
          <ac:chgData name="GUILLAUME, ANTOINE" userId="f5c8bb7c-2a2d-4cc7-97ce-cd124e6284ff" providerId="ADAL" clId="{1E06F956-0AD2-41AE-A8BA-170694930C71}" dt="2022-02-01T12:38:58.604" v="721" actId="26606"/>
          <ac:picMkLst>
            <pc:docMk/>
            <pc:sldMk cId="934969316" sldId="257"/>
            <ac:picMk id="41" creationId="{BC12D34F-F792-44BA-9077-2962478CE364}"/>
          </ac:picMkLst>
        </pc:picChg>
        <pc:picChg chg="add del">
          <ac:chgData name="GUILLAUME, ANTOINE" userId="f5c8bb7c-2a2d-4cc7-97ce-cd124e6284ff" providerId="ADAL" clId="{1E06F956-0AD2-41AE-A8BA-170694930C71}" dt="2022-02-01T12:39:01.099" v="723" actId="26606"/>
          <ac:picMkLst>
            <pc:docMk/>
            <pc:sldMk cId="934969316" sldId="257"/>
            <ac:picMk id="52" creationId="{D33CD5EC-3EE3-4B09-B71F-CFAC31CECCEA}"/>
          </ac:picMkLst>
        </pc:picChg>
      </pc:sldChg>
      <pc:sldChg chg="addSp delSp modSp new del mod setBg">
        <pc:chgData name="GUILLAUME, ANTOINE" userId="f5c8bb7c-2a2d-4cc7-97ce-cd124e6284ff" providerId="ADAL" clId="{1E06F956-0AD2-41AE-A8BA-170694930C71}" dt="2022-02-01T12:42:09.780" v="807" actId="47"/>
        <pc:sldMkLst>
          <pc:docMk/>
          <pc:sldMk cId="82087313" sldId="258"/>
        </pc:sldMkLst>
        <pc:spChg chg="mod">
          <ac:chgData name="GUILLAUME, ANTOINE" userId="f5c8bb7c-2a2d-4cc7-97ce-cd124e6284ff" providerId="ADAL" clId="{1E06F956-0AD2-41AE-A8BA-170694930C71}" dt="2022-02-01T12:40:24.547" v="767" actId="26606"/>
          <ac:spMkLst>
            <pc:docMk/>
            <pc:sldMk cId="82087313" sldId="258"/>
            <ac:spMk id="2" creationId="{78DECE75-0FDB-4177-8998-089BAB7F4B41}"/>
          </ac:spMkLst>
        </pc:spChg>
        <pc:spChg chg="del">
          <ac:chgData name="GUILLAUME, ANTOINE" userId="f5c8bb7c-2a2d-4cc7-97ce-cd124e6284ff" providerId="ADAL" clId="{1E06F956-0AD2-41AE-A8BA-170694930C71}" dt="2022-02-01T12:40:24.547" v="767" actId="26606"/>
          <ac:spMkLst>
            <pc:docMk/>
            <pc:sldMk cId="82087313" sldId="258"/>
            <ac:spMk id="3" creationId="{ACD52FD5-C059-4598-8FC1-5BD13AD3D1C6}"/>
          </ac:spMkLst>
        </pc:spChg>
        <pc:spChg chg="add">
          <ac:chgData name="GUILLAUME, ANTOINE" userId="f5c8bb7c-2a2d-4cc7-97ce-cd124e6284ff" providerId="ADAL" clId="{1E06F956-0AD2-41AE-A8BA-170694930C71}" dt="2022-02-01T12:40:24.547" v="767" actId="26606"/>
          <ac:spMkLst>
            <pc:docMk/>
            <pc:sldMk cId="82087313" sldId="258"/>
            <ac:spMk id="10" creationId="{DD7EAFE6-2BB9-41FB-9CF4-588CFC708774}"/>
          </ac:spMkLst>
        </pc:spChg>
        <pc:spChg chg="add">
          <ac:chgData name="GUILLAUME, ANTOINE" userId="f5c8bb7c-2a2d-4cc7-97ce-cd124e6284ff" providerId="ADAL" clId="{1E06F956-0AD2-41AE-A8BA-170694930C71}" dt="2022-02-01T12:40:24.547" v="767" actId="26606"/>
          <ac:spMkLst>
            <pc:docMk/>
            <pc:sldMk cId="82087313" sldId="258"/>
            <ac:spMk id="12" creationId="{C3E06833-B59C-442F-9A6A-F8F55936D530}"/>
          </ac:spMkLst>
        </pc:spChg>
        <pc:spChg chg="add">
          <ac:chgData name="GUILLAUME, ANTOINE" userId="f5c8bb7c-2a2d-4cc7-97ce-cd124e6284ff" providerId="ADAL" clId="{1E06F956-0AD2-41AE-A8BA-170694930C71}" dt="2022-02-01T12:40:24.547" v="767" actId="26606"/>
          <ac:spMkLst>
            <pc:docMk/>
            <pc:sldMk cId="82087313" sldId="258"/>
            <ac:spMk id="14" creationId="{FA2016CF-2F24-4AE4-8A87-D9B6A3DE31E2}"/>
          </ac:spMkLst>
        </pc:spChg>
        <pc:picChg chg="add">
          <ac:chgData name="GUILLAUME, ANTOINE" userId="f5c8bb7c-2a2d-4cc7-97ce-cd124e6284ff" providerId="ADAL" clId="{1E06F956-0AD2-41AE-A8BA-170694930C71}" dt="2022-02-01T12:40:24.547" v="767" actId="26606"/>
          <ac:picMkLst>
            <pc:docMk/>
            <pc:sldMk cId="82087313" sldId="258"/>
            <ac:picMk id="7" creationId="{86E9F965-E2E4-4C8C-BDF0-5AB4AE8CC6DB}"/>
          </ac:picMkLst>
        </pc:picChg>
      </pc:sldChg>
      <pc:sldChg chg="addSp delSp modSp new mod setBg delDesignElem modNotesTx">
        <pc:chgData name="GUILLAUME, ANTOINE" userId="f5c8bb7c-2a2d-4cc7-97ce-cd124e6284ff" providerId="ADAL" clId="{1E06F956-0AD2-41AE-A8BA-170694930C71}" dt="2022-02-01T15:32:43.273" v="3490" actId="113"/>
        <pc:sldMkLst>
          <pc:docMk/>
          <pc:sldMk cId="2601777729" sldId="258"/>
        </pc:sldMkLst>
        <pc:spChg chg="del mod">
          <ac:chgData name="GUILLAUME, ANTOINE" userId="f5c8bb7c-2a2d-4cc7-97ce-cd124e6284ff" providerId="ADAL" clId="{1E06F956-0AD2-41AE-A8BA-170694930C71}" dt="2022-02-01T12:44:48.315" v="904" actId="478"/>
          <ac:spMkLst>
            <pc:docMk/>
            <pc:sldMk cId="2601777729" sldId="258"/>
            <ac:spMk id="2" creationId="{4DBAE303-68E4-490D-862E-142AD572E04A}"/>
          </ac:spMkLst>
        </pc:spChg>
        <pc:spChg chg="del mod">
          <ac:chgData name="GUILLAUME, ANTOINE" userId="f5c8bb7c-2a2d-4cc7-97ce-cd124e6284ff" providerId="ADAL" clId="{1E06F956-0AD2-41AE-A8BA-170694930C71}" dt="2022-02-01T12:43:57.475" v="884" actId="26606"/>
          <ac:spMkLst>
            <pc:docMk/>
            <pc:sldMk cId="2601777729" sldId="258"/>
            <ac:spMk id="3" creationId="{C6F5919C-7BBA-48C3-8220-8578719512D0}"/>
          </ac:spMkLst>
        </pc:spChg>
        <pc:spChg chg="add del mod">
          <ac:chgData name="GUILLAUME, ANTOINE" userId="f5c8bb7c-2a2d-4cc7-97ce-cd124e6284ff" providerId="ADAL" clId="{1E06F956-0AD2-41AE-A8BA-170694930C71}" dt="2022-02-01T12:44:49.852" v="906" actId="478"/>
          <ac:spMkLst>
            <pc:docMk/>
            <pc:sldMk cId="2601777729" sldId="258"/>
            <ac:spMk id="6" creationId="{DAFC55DE-129F-45F6-82AC-8AB7CA5D4525}"/>
          </ac:spMkLst>
        </pc:spChg>
        <pc:spChg chg="add del mod">
          <ac:chgData name="GUILLAUME, ANTOINE" userId="f5c8bb7c-2a2d-4cc7-97ce-cd124e6284ff" providerId="ADAL" clId="{1E06F956-0AD2-41AE-A8BA-170694930C71}" dt="2022-02-01T14:48:22.547" v="1952" actId="478"/>
          <ac:spMkLst>
            <pc:docMk/>
            <pc:sldMk cId="2601777729" sldId="258"/>
            <ac:spMk id="8" creationId="{94E676ED-E47D-4018-8319-D67A03A15FEF}"/>
          </ac:spMkLst>
        </pc:spChg>
        <pc:spChg chg="add del">
          <ac:chgData name="GUILLAUME, ANTOINE" userId="f5c8bb7c-2a2d-4cc7-97ce-cd124e6284ff" providerId="ADAL" clId="{1E06F956-0AD2-41AE-A8BA-170694930C71}" dt="2022-02-01T12:45:08.824" v="923"/>
          <ac:spMkLst>
            <pc:docMk/>
            <pc:sldMk cId="2601777729" sldId="258"/>
            <ac:spMk id="9" creationId="{32768DCD-B824-413A-B330-8D57ADB3724C}"/>
          </ac:spMkLst>
        </pc:spChg>
        <pc:spChg chg="add del mod">
          <ac:chgData name="GUILLAUME, ANTOINE" userId="f5c8bb7c-2a2d-4cc7-97ce-cd124e6284ff" providerId="ADAL" clId="{1E06F956-0AD2-41AE-A8BA-170694930C71}" dt="2022-02-01T12:44:59.802" v="920" actId="478"/>
          <ac:spMkLst>
            <pc:docMk/>
            <pc:sldMk cId="2601777729" sldId="258"/>
            <ac:spMk id="10" creationId="{093CBEFD-BEAA-4706-A72E-0817B0CE6087}"/>
          </ac:spMkLst>
        </pc:spChg>
        <pc:spChg chg="add del mod">
          <ac:chgData name="GUILLAUME, ANTOINE" userId="f5c8bb7c-2a2d-4cc7-97ce-cd124e6284ff" providerId="ADAL" clId="{1E06F956-0AD2-41AE-A8BA-170694930C71}" dt="2022-02-01T12:45:08.824" v="923"/>
          <ac:spMkLst>
            <pc:docMk/>
            <pc:sldMk cId="2601777729" sldId="258"/>
            <ac:spMk id="11" creationId="{96802C5E-3890-45C3-BF65-C0FFC734B624}"/>
          </ac:spMkLst>
        </pc:spChg>
        <pc:spChg chg="add del mod">
          <ac:chgData name="GUILLAUME, ANTOINE" userId="f5c8bb7c-2a2d-4cc7-97ce-cd124e6284ff" providerId="ADAL" clId="{1E06F956-0AD2-41AE-A8BA-170694930C71}" dt="2022-02-01T12:45:08.824" v="923"/>
          <ac:spMkLst>
            <pc:docMk/>
            <pc:sldMk cId="2601777729" sldId="258"/>
            <ac:spMk id="12" creationId="{727FA545-32E7-49A7-80B3-5F7640ABD7D7}"/>
          </ac:spMkLst>
        </pc:spChg>
        <pc:spChg chg="add del mod">
          <ac:chgData name="GUILLAUME, ANTOINE" userId="f5c8bb7c-2a2d-4cc7-97ce-cd124e6284ff" providerId="ADAL" clId="{1E06F956-0AD2-41AE-A8BA-170694930C71}" dt="2022-02-01T12:45:08.824" v="923"/>
          <ac:spMkLst>
            <pc:docMk/>
            <pc:sldMk cId="2601777729" sldId="258"/>
            <ac:spMk id="13" creationId="{8BC4D172-B90A-4104-83AB-BCBA03B38E15}"/>
          </ac:spMkLst>
        </pc:spChg>
        <pc:spChg chg="add mod">
          <ac:chgData name="GUILLAUME, ANTOINE" userId="f5c8bb7c-2a2d-4cc7-97ce-cd124e6284ff" providerId="ADAL" clId="{1E06F956-0AD2-41AE-A8BA-170694930C71}" dt="2022-02-01T15:31:29.004" v="3485" actId="1076"/>
          <ac:spMkLst>
            <pc:docMk/>
            <pc:sldMk cId="2601777729" sldId="258"/>
            <ac:spMk id="14" creationId="{9C23F091-FB84-418E-A2D8-677C0ACC531F}"/>
          </ac:spMkLst>
        </pc:spChg>
        <pc:spChg chg="add del mod">
          <ac:chgData name="GUILLAUME, ANTOINE" userId="f5c8bb7c-2a2d-4cc7-97ce-cd124e6284ff" providerId="ADAL" clId="{1E06F956-0AD2-41AE-A8BA-170694930C71}" dt="2022-02-01T12:46:15.891" v="1086" actId="478"/>
          <ac:spMkLst>
            <pc:docMk/>
            <pc:sldMk cId="2601777729" sldId="258"/>
            <ac:spMk id="15" creationId="{4E1EC455-8D68-4EAE-A155-3747AC731475}"/>
          </ac:spMkLst>
        </pc:spChg>
        <pc:spChg chg="add del mod">
          <ac:chgData name="GUILLAUME, ANTOINE" userId="f5c8bb7c-2a2d-4cc7-97ce-cd124e6284ff" providerId="ADAL" clId="{1E06F956-0AD2-41AE-A8BA-170694930C71}" dt="2022-02-01T15:31:24.526" v="3477" actId="1035"/>
          <ac:spMkLst>
            <pc:docMk/>
            <pc:sldMk cId="2601777729" sldId="258"/>
            <ac:spMk id="16" creationId="{EFB8F5DB-426B-404D-B826-E5FCB1848042}"/>
          </ac:spMkLst>
        </pc:spChg>
        <pc:spChg chg="add del">
          <ac:chgData name="GUILLAUME, ANTOINE" userId="f5c8bb7c-2a2d-4cc7-97ce-cd124e6284ff" providerId="ADAL" clId="{1E06F956-0AD2-41AE-A8BA-170694930C71}" dt="2022-02-01T14:35:43.259" v="1609" actId="478"/>
          <ac:spMkLst>
            <pc:docMk/>
            <pc:sldMk cId="2601777729" sldId="258"/>
            <ac:spMk id="18" creationId="{24FC8AA1-1C11-41F0-81C1-B4313772755B}"/>
          </ac:spMkLst>
        </pc:spChg>
        <pc:spChg chg="add del">
          <ac:chgData name="GUILLAUME, ANTOINE" userId="f5c8bb7c-2a2d-4cc7-97ce-cd124e6284ff" providerId="ADAL" clId="{1E06F956-0AD2-41AE-A8BA-170694930C71}" dt="2022-02-01T14:35:57.541" v="1611" actId="478"/>
          <ac:spMkLst>
            <pc:docMk/>
            <pc:sldMk cId="2601777729" sldId="258"/>
            <ac:spMk id="19" creationId="{DCAF6C50-310D-464F-8EA4-3D40506E0969}"/>
          </ac:spMkLst>
        </pc:spChg>
        <pc:spChg chg="add mod">
          <ac:chgData name="GUILLAUME, ANTOINE" userId="f5c8bb7c-2a2d-4cc7-97ce-cd124e6284ff" providerId="ADAL" clId="{1E06F956-0AD2-41AE-A8BA-170694930C71}" dt="2022-02-01T14:36:36.546" v="1616" actId="13822"/>
          <ac:spMkLst>
            <pc:docMk/>
            <pc:sldMk cId="2601777729" sldId="258"/>
            <ac:spMk id="21" creationId="{7E4844B5-A0A0-4E90-911D-8022C352A38E}"/>
          </ac:spMkLst>
        </pc:spChg>
        <pc:spChg chg="add mod">
          <ac:chgData name="GUILLAUME, ANTOINE" userId="f5c8bb7c-2a2d-4cc7-97ce-cd124e6284ff" providerId="ADAL" clId="{1E06F956-0AD2-41AE-A8BA-170694930C71}" dt="2022-02-01T14:36:36.546" v="1616" actId="13822"/>
          <ac:spMkLst>
            <pc:docMk/>
            <pc:sldMk cId="2601777729" sldId="258"/>
            <ac:spMk id="22" creationId="{362A6C77-248E-48AD-B527-58792BCBCE0E}"/>
          </ac:spMkLst>
        </pc:spChg>
        <pc:spChg chg="add del mod">
          <ac:chgData name="GUILLAUME, ANTOINE" userId="f5c8bb7c-2a2d-4cc7-97ce-cd124e6284ff" providerId="ADAL" clId="{1E06F956-0AD2-41AE-A8BA-170694930C71}" dt="2022-02-01T14:36:44.541" v="1618" actId="478"/>
          <ac:spMkLst>
            <pc:docMk/>
            <pc:sldMk cId="2601777729" sldId="258"/>
            <ac:spMk id="23" creationId="{B26CEA33-FF57-4ECF-88B4-CEA9E3013299}"/>
          </ac:spMkLst>
        </pc:spChg>
        <pc:spChg chg="add del mod">
          <ac:chgData name="GUILLAUME, ANTOINE" userId="f5c8bb7c-2a2d-4cc7-97ce-cd124e6284ff" providerId="ADAL" clId="{1E06F956-0AD2-41AE-A8BA-170694930C71}" dt="2022-02-01T14:47:23.764" v="1947" actId="14100"/>
          <ac:spMkLst>
            <pc:docMk/>
            <pc:sldMk cId="2601777729" sldId="258"/>
            <ac:spMk id="24" creationId="{24DCE573-2F14-4486-9DB2-EF1DDEC55BBF}"/>
          </ac:spMkLst>
        </pc:spChg>
        <pc:spChg chg="add mod">
          <ac:chgData name="GUILLAUME, ANTOINE" userId="f5c8bb7c-2a2d-4cc7-97ce-cd124e6284ff" providerId="ADAL" clId="{1E06F956-0AD2-41AE-A8BA-170694930C71}" dt="2022-02-01T14:46:34.774" v="1940" actId="1037"/>
          <ac:spMkLst>
            <pc:docMk/>
            <pc:sldMk cId="2601777729" sldId="258"/>
            <ac:spMk id="25" creationId="{3F518200-DB4A-42A4-903A-79D9343F4979}"/>
          </ac:spMkLst>
        </pc:spChg>
        <pc:spChg chg="add mod">
          <ac:chgData name="GUILLAUME, ANTOINE" userId="f5c8bb7c-2a2d-4cc7-97ce-cd124e6284ff" providerId="ADAL" clId="{1E06F956-0AD2-41AE-A8BA-170694930C71}" dt="2022-02-01T14:47:22.108" v="1946" actId="1076"/>
          <ac:spMkLst>
            <pc:docMk/>
            <pc:sldMk cId="2601777729" sldId="258"/>
            <ac:spMk id="26" creationId="{DCDB4CCA-9CC4-4E3A-9151-E63F1E16CC85}"/>
          </ac:spMkLst>
        </pc:spChg>
        <pc:spChg chg="add mod">
          <ac:chgData name="GUILLAUME, ANTOINE" userId="f5c8bb7c-2a2d-4cc7-97ce-cd124e6284ff" providerId="ADAL" clId="{1E06F956-0AD2-41AE-A8BA-170694930C71}" dt="2022-02-01T15:32:43.273" v="3490" actId="113"/>
          <ac:spMkLst>
            <pc:docMk/>
            <pc:sldMk cId="2601777729" sldId="258"/>
            <ac:spMk id="35" creationId="{62B957C2-9FC6-46FF-AB0D-1A1B926E5944}"/>
          </ac:spMkLst>
        </pc:spChg>
        <pc:spChg chg="add del mod">
          <ac:chgData name="GUILLAUME, ANTOINE" userId="f5c8bb7c-2a2d-4cc7-97ce-cd124e6284ff" providerId="ADAL" clId="{1E06F956-0AD2-41AE-A8BA-170694930C71}" dt="2022-02-01T14:46:20.603" v="1912" actId="478"/>
          <ac:spMkLst>
            <pc:docMk/>
            <pc:sldMk cId="2601777729" sldId="258"/>
            <ac:spMk id="39" creationId="{A05220F5-E893-4816-BECB-FC4EEBFA29EC}"/>
          </ac:spMkLst>
        </pc:spChg>
        <pc:spChg chg="add del mod">
          <ac:chgData name="GUILLAUME, ANTOINE" userId="f5c8bb7c-2a2d-4cc7-97ce-cd124e6284ff" providerId="ADAL" clId="{1E06F956-0AD2-41AE-A8BA-170694930C71}" dt="2022-02-01T14:48:14.572" v="1949" actId="478"/>
          <ac:spMkLst>
            <pc:docMk/>
            <pc:sldMk cId="2601777729" sldId="258"/>
            <ac:spMk id="40" creationId="{F898C6AD-2AC6-449B-88DF-88A81243C624}"/>
          </ac:spMkLst>
        </pc:spChg>
        <pc:spChg chg="add mod">
          <ac:chgData name="GUILLAUME, ANTOINE" userId="f5c8bb7c-2a2d-4cc7-97ce-cd124e6284ff" providerId="ADAL" clId="{1E06F956-0AD2-41AE-A8BA-170694930C71}" dt="2022-02-01T14:48:27.212" v="1953" actId="164"/>
          <ac:spMkLst>
            <pc:docMk/>
            <pc:sldMk cId="2601777729" sldId="258"/>
            <ac:spMk id="41" creationId="{822C8F76-2FD0-4A12-B1D5-B11DCD062525}"/>
          </ac:spMkLst>
        </pc:spChg>
        <pc:spChg chg="add mod">
          <ac:chgData name="GUILLAUME, ANTOINE" userId="f5c8bb7c-2a2d-4cc7-97ce-cd124e6284ff" providerId="ADAL" clId="{1E06F956-0AD2-41AE-A8BA-170694930C71}" dt="2022-02-01T14:48:27.212" v="1953" actId="164"/>
          <ac:spMkLst>
            <pc:docMk/>
            <pc:sldMk cId="2601777729" sldId="258"/>
            <ac:spMk id="42" creationId="{4E921BB7-BA2D-4468-ACE6-840A5B6F71F6}"/>
          </ac:spMkLst>
        </pc:spChg>
        <pc:spChg chg="add mod">
          <ac:chgData name="GUILLAUME, ANTOINE" userId="f5c8bb7c-2a2d-4cc7-97ce-cd124e6284ff" providerId="ADAL" clId="{1E06F956-0AD2-41AE-A8BA-170694930C71}" dt="2022-02-01T14:48:18.619" v="1950"/>
          <ac:spMkLst>
            <pc:docMk/>
            <pc:sldMk cId="2601777729" sldId="258"/>
            <ac:spMk id="44" creationId="{4970D730-4E0C-407C-96AD-74CB629BC69F}"/>
          </ac:spMkLst>
        </pc:spChg>
        <pc:spChg chg="add mod">
          <ac:chgData name="GUILLAUME, ANTOINE" userId="f5c8bb7c-2a2d-4cc7-97ce-cd124e6284ff" providerId="ADAL" clId="{1E06F956-0AD2-41AE-A8BA-170694930C71}" dt="2022-02-01T14:50:06.111" v="1966" actId="122"/>
          <ac:spMkLst>
            <pc:docMk/>
            <pc:sldMk cId="2601777729" sldId="258"/>
            <ac:spMk id="45" creationId="{FDEF3B34-357F-4DE8-B951-00D369A8DC57}"/>
          </ac:spMkLst>
        </pc:spChg>
        <pc:grpChg chg="add del mod">
          <ac:chgData name="GUILLAUME, ANTOINE" userId="f5c8bb7c-2a2d-4cc7-97ce-cd124e6284ff" providerId="ADAL" clId="{1E06F956-0AD2-41AE-A8BA-170694930C71}" dt="2022-02-01T14:36:46.429" v="1619" actId="478"/>
          <ac:grpSpMkLst>
            <pc:docMk/>
            <pc:sldMk cId="2601777729" sldId="258"/>
            <ac:grpSpMk id="20" creationId="{F4AEC5D0-4ED4-49F0-8675-7FDA9B241F81}"/>
          </ac:grpSpMkLst>
        </pc:grpChg>
        <pc:grpChg chg="add mod">
          <ac:chgData name="GUILLAUME, ANTOINE" userId="f5c8bb7c-2a2d-4cc7-97ce-cd124e6284ff" providerId="ADAL" clId="{1E06F956-0AD2-41AE-A8BA-170694930C71}" dt="2022-02-01T14:48:27.212" v="1953" actId="164"/>
          <ac:grpSpMkLst>
            <pc:docMk/>
            <pc:sldMk cId="2601777729" sldId="258"/>
            <ac:grpSpMk id="43" creationId="{64A04737-3E7C-48BE-91BF-654ABF3E80DB}"/>
          </ac:grpSpMkLst>
        </pc:grpChg>
        <pc:grpChg chg="add mod">
          <ac:chgData name="GUILLAUME, ANTOINE" userId="f5c8bb7c-2a2d-4cc7-97ce-cd124e6284ff" providerId="ADAL" clId="{1E06F956-0AD2-41AE-A8BA-170694930C71}" dt="2022-02-01T14:50:02.917" v="1965" actId="14100"/>
          <ac:grpSpMkLst>
            <pc:docMk/>
            <pc:sldMk cId="2601777729" sldId="258"/>
            <ac:grpSpMk id="1025" creationId="{3CC0B75C-683D-421F-9A91-E8980B17A485}"/>
          </ac:grpSpMkLst>
        </pc:grpChg>
        <pc:graphicFrameChg chg="add del">
          <ac:chgData name="GUILLAUME, ANTOINE" userId="f5c8bb7c-2a2d-4cc7-97ce-cd124e6284ff" providerId="ADAL" clId="{1E06F956-0AD2-41AE-A8BA-170694930C71}" dt="2022-02-01T12:44:56.458" v="919" actId="478"/>
          <ac:graphicFrameMkLst>
            <pc:docMk/>
            <pc:sldMk cId="2601777729" sldId="258"/>
            <ac:graphicFrameMk id="5" creationId="{AFF941F5-35CD-485E-B33A-BD402FB674A6}"/>
          </ac:graphicFrameMkLst>
        </pc:graphicFrameChg>
        <pc:graphicFrameChg chg="add del mod">
          <ac:chgData name="GUILLAUME, ANTOINE" userId="f5c8bb7c-2a2d-4cc7-97ce-cd124e6284ff" providerId="ADAL" clId="{1E06F956-0AD2-41AE-A8BA-170694930C71}" dt="2022-02-01T14:34:37.381" v="1573" actId="478"/>
          <ac:graphicFrameMkLst>
            <pc:docMk/>
            <pc:sldMk cId="2601777729" sldId="258"/>
            <ac:graphicFrameMk id="17" creationId="{516B87CD-1A03-44F4-B989-0B2B34EB2800}"/>
          </ac:graphicFrameMkLst>
        </pc:graphicFrameChg>
        <pc:graphicFrameChg chg="add del">
          <ac:chgData name="GUILLAUME, ANTOINE" userId="f5c8bb7c-2a2d-4cc7-97ce-cd124e6284ff" providerId="ADAL" clId="{1E06F956-0AD2-41AE-A8BA-170694930C71}" dt="2022-02-01T14:45:55.580" v="1898" actId="26606"/>
          <ac:graphicFrameMkLst>
            <pc:docMk/>
            <pc:sldMk cId="2601777729" sldId="258"/>
            <ac:graphicFrameMk id="1030" creationId="{3EF3411F-3407-4F5C-BA31-ED345BE82EA0}"/>
          </ac:graphicFrameMkLst>
        </pc:graphicFrameChg>
        <pc:graphicFrameChg chg="add del">
          <ac:chgData name="GUILLAUME, ANTOINE" userId="f5c8bb7c-2a2d-4cc7-97ce-cd124e6284ff" providerId="ADAL" clId="{1E06F956-0AD2-41AE-A8BA-170694930C71}" dt="2022-02-01T14:45:59.463" v="1900" actId="26606"/>
          <ac:graphicFrameMkLst>
            <pc:docMk/>
            <pc:sldMk cId="2601777729" sldId="258"/>
            <ac:graphicFrameMk id="1031" creationId="{3EF3411F-3407-4F5C-BA31-ED345BE82EA0}"/>
          </ac:graphicFrameMkLst>
        </pc:graphicFrameChg>
        <pc:graphicFrameChg chg="add del">
          <ac:chgData name="GUILLAUME, ANTOINE" userId="f5c8bb7c-2a2d-4cc7-97ce-cd124e6284ff" providerId="ADAL" clId="{1E06F956-0AD2-41AE-A8BA-170694930C71}" dt="2022-02-01T14:46:02.728" v="1902" actId="26606"/>
          <ac:graphicFrameMkLst>
            <pc:docMk/>
            <pc:sldMk cId="2601777729" sldId="258"/>
            <ac:graphicFrameMk id="1032" creationId="{3EF3411F-3407-4F5C-BA31-ED345BE82EA0}"/>
          </ac:graphicFrameMkLst>
        </pc:graphicFrameChg>
        <pc:picChg chg="add del mod">
          <ac:chgData name="GUILLAUME, ANTOINE" userId="f5c8bb7c-2a2d-4cc7-97ce-cd124e6284ff" providerId="ADAL" clId="{1E06F956-0AD2-41AE-A8BA-170694930C71}" dt="2022-02-01T14:44:24.349" v="1815" actId="478"/>
          <ac:picMkLst>
            <pc:docMk/>
            <pc:sldMk cId="2601777729" sldId="258"/>
            <ac:picMk id="28" creationId="{BEF37B3C-A199-4764-9CFA-00373687012B}"/>
          </ac:picMkLst>
        </pc:picChg>
        <pc:picChg chg="add del mod ord">
          <ac:chgData name="GUILLAUME, ANTOINE" userId="f5c8bb7c-2a2d-4cc7-97ce-cd124e6284ff" providerId="ADAL" clId="{1E06F956-0AD2-41AE-A8BA-170694930C71}" dt="2022-02-01T14:44:11.387" v="1810" actId="478"/>
          <ac:picMkLst>
            <pc:docMk/>
            <pc:sldMk cId="2601777729" sldId="258"/>
            <ac:picMk id="30" creationId="{46130991-EF04-4FA1-B6BF-256C3ECF01FA}"/>
          </ac:picMkLst>
        </pc:picChg>
        <pc:picChg chg="add mod">
          <ac:chgData name="GUILLAUME, ANTOINE" userId="f5c8bb7c-2a2d-4cc7-97ce-cd124e6284ff" providerId="ADAL" clId="{1E06F956-0AD2-41AE-A8BA-170694930C71}" dt="2022-02-01T14:46:28.288" v="1923" actId="1038"/>
          <ac:picMkLst>
            <pc:docMk/>
            <pc:sldMk cId="2601777729" sldId="258"/>
            <ac:picMk id="1024" creationId="{E18EC150-53CA-4F18-8BA1-FAA5DCB005B9}"/>
          </ac:picMkLst>
        </pc:picChg>
        <pc:picChg chg="add mod">
          <ac:chgData name="GUILLAUME, ANTOINE" userId="f5c8bb7c-2a2d-4cc7-97ce-cd124e6284ff" providerId="ADAL" clId="{1E06F956-0AD2-41AE-A8BA-170694930C71}" dt="2022-02-01T14:38:41.350" v="1752" actId="166"/>
          <ac:picMkLst>
            <pc:docMk/>
            <pc:sldMk cId="2601777729" sldId="258"/>
            <ac:picMk id="1026" creationId="{C297FD2C-983E-46F7-AB87-2E03CD045E33}"/>
          </ac:picMkLst>
        </pc:picChg>
        <pc:picChg chg="add mod">
          <ac:chgData name="GUILLAUME, ANTOINE" userId="f5c8bb7c-2a2d-4cc7-97ce-cd124e6284ff" providerId="ADAL" clId="{1E06F956-0AD2-41AE-A8BA-170694930C71}" dt="2022-02-01T14:38:39.100" v="1751" actId="166"/>
          <ac:picMkLst>
            <pc:docMk/>
            <pc:sldMk cId="2601777729" sldId="258"/>
            <ac:picMk id="1028" creationId="{D55757FA-3DD3-45D0-8CB2-B29F985279AF}"/>
          </ac:picMkLst>
        </pc:picChg>
      </pc:sldChg>
      <pc:sldChg chg="addSp delSp modSp add mod setBg delDesignElem">
        <pc:chgData name="GUILLAUME, ANTOINE" userId="f5c8bb7c-2a2d-4cc7-97ce-cd124e6284ff" providerId="ADAL" clId="{1E06F956-0AD2-41AE-A8BA-170694930C71}" dt="2022-02-01T15:30:26.009" v="3462" actId="20577"/>
        <pc:sldMkLst>
          <pc:docMk/>
          <pc:sldMk cId="1136457426" sldId="259"/>
        </pc:sldMkLst>
        <pc:spChg chg="add del">
          <ac:chgData name="GUILLAUME, ANTOINE" userId="f5c8bb7c-2a2d-4cc7-97ce-cd124e6284ff" providerId="ADAL" clId="{1E06F956-0AD2-41AE-A8BA-170694930C71}" dt="2022-02-01T15:13:23.789" v="3275"/>
          <ac:spMkLst>
            <pc:docMk/>
            <pc:sldMk cId="1136457426" sldId="259"/>
            <ac:spMk id="2" creationId="{ABE427D1-0FBA-4EB5-B5D3-021DFD852BE7}"/>
          </ac:spMkLst>
        </pc:spChg>
        <pc:spChg chg="add del">
          <ac:chgData name="GUILLAUME, ANTOINE" userId="f5c8bb7c-2a2d-4cc7-97ce-cd124e6284ff" providerId="ADAL" clId="{1E06F956-0AD2-41AE-A8BA-170694930C71}" dt="2022-02-01T15:18:36.719" v="3292" actId="478"/>
          <ac:spMkLst>
            <pc:docMk/>
            <pc:sldMk cId="1136457426" sldId="259"/>
            <ac:spMk id="5" creationId="{E691B56A-E905-45A3-BF72-C10A18B80EAF}"/>
          </ac:spMkLst>
        </pc:spChg>
        <pc:spChg chg="add mod">
          <ac:chgData name="GUILLAUME, ANTOINE" userId="f5c8bb7c-2a2d-4cc7-97ce-cd124e6284ff" providerId="ADAL" clId="{1E06F956-0AD2-41AE-A8BA-170694930C71}" dt="2022-02-01T15:23:25.905" v="3360" actId="164"/>
          <ac:spMkLst>
            <pc:docMk/>
            <pc:sldMk cId="1136457426" sldId="259"/>
            <ac:spMk id="7" creationId="{6109CD20-76BC-41B5-B707-AEC4AA5D998E}"/>
          </ac:spMkLst>
        </pc:spChg>
        <pc:spChg chg="del">
          <ac:chgData name="GUILLAUME, ANTOINE" userId="f5c8bb7c-2a2d-4cc7-97ce-cd124e6284ff" providerId="ADAL" clId="{1E06F956-0AD2-41AE-A8BA-170694930C71}" dt="2022-02-01T14:50:35.485" v="1973"/>
          <ac:spMkLst>
            <pc:docMk/>
            <pc:sldMk cId="1136457426" sldId="259"/>
            <ac:spMk id="9" creationId="{32768DCD-B824-413A-B330-8D57ADB3724C}"/>
          </ac:spMkLst>
        </pc:spChg>
        <pc:spChg chg="add mod">
          <ac:chgData name="GUILLAUME, ANTOINE" userId="f5c8bb7c-2a2d-4cc7-97ce-cd124e6284ff" providerId="ADAL" clId="{1E06F956-0AD2-41AE-A8BA-170694930C71}" dt="2022-02-01T15:23:25.905" v="3360" actId="164"/>
          <ac:spMkLst>
            <pc:docMk/>
            <pc:sldMk cId="1136457426" sldId="259"/>
            <ac:spMk id="10" creationId="{C5AEEBA0-E551-4186-97E7-AA1617C2127E}"/>
          </ac:spMkLst>
        </pc:spChg>
        <pc:spChg chg="add mod">
          <ac:chgData name="GUILLAUME, ANTOINE" userId="f5c8bb7c-2a2d-4cc7-97ce-cd124e6284ff" providerId="ADAL" clId="{1E06F956-0AD2-41AE-A8BA-170694930C71}" dt="2022-02-01T15:18:53.832" v="3298" actId="164"/>
          <ac:spMkLst>
            <pc:docMk/>
            <pc:sldMk cId="1136457426" sldId="259"/>
            <ac:spMk id="12" creationId="{0524FF13-C2C4-4D5C-A209-6A213D00C6E8}"/>
          </ac:spMkLst>
        </pc:spChg>
        <pc:spChg chg="del mod">
          <ac:chgData name="GUILLAUME, ANTOINE" userId="f5c8bb7c-2a2d-4cc7-97ce-cd124e6284ff" providerId="ADAL" clId="{1E06F956-0AD2-41AE-A8BA-170694930C71}" dt="2022-02-01T14:52:08.850" v="2012" actId="478"/>
          <ac:spMkLst>
            <pc:docMk/>
            <pc:sldMk cId="1136457426" sldId="259"/>
            <ac:spMk id="14" creationId="{9C23F091-FB84-418E-A2D8-677C0ACC531F}"/>
          </ac:spMkLst>
        </pc:spChg>
        <pc:spChg chg="add mod">
          <ac:chgData name="GUILLAUME, ANTOINE" userId="f5c8bb7c-2a2d-4cc7-97ce-cd124e6284ff" providerId="ADAL" clId="{1E06F956-0AD2-41AE-A8BA-170694930C71}" dt="2022-02-01T15:23:25.905" v="3360" actId="164"/>
          <ac:spMkLst>
            <pc:docMk/>
            <pc:sldMk cId="1136457426" sldId="259"/>
            <ac:spMk id="15" creationId="{D9DEE446-893C-4CD1-B2D6-5E6C80862507}"/>
          </ac:spMkLst>
        </pc:spChg>
        <pc:spChg chg="mod">
          <ac:chgData name="GUILLAUME, ANTOINE" userId="f5c8bb7c-2a2d-4cc7-97ce-cd124e6284ff" providerId="ADAL" clId="{1E06F956-0AD2-41AE-A8BA-170694930C71}" dt="2022-02-01T15:30:26.009" v="3462" actId="20577"/>
          <ac:spMkLst>
            <pc:docMk/>
            <pc:sldMk cId="1136457426" sldId="259"/>
            <ac:spMk id="16" creationId="{EFB8F5DB-426B-404D-B826-E5FCB1848042}"/>
          </ac:spMkLst>
        </pc:spChg>
        <pc:spChg chg="add mod">
          <ac:chgData name="GUILLAUME, ANTOINE" userId="f5c8bb7c-2a2d-4cc7-97ce-cd124e6284ff" providerId="ADAL" clId="{1E06F956-0AD2-41AE-A8BA-170694930C71}" dt="2022-02-01T14:51:15.234" v="1997"/>
          <ac:spMkLst>
            <pc:docMk/>
            <pc:sldMk cId="1136457426" sldId="259"/>
            <ac:spMk id="18" creationId="{9C2EC64A-8961-422D-8D5F-30F1BCF33C5F}"/>
          </ac:spMkLst>
        </pc:spChg>
        <pc:spChg chg="add del mod">
          <ac:chgData name="GUILLAUME, ANTOINE" userId="f5c8bb7c-2a2d-4cc7-97ce-cd124e6284ff" providerId="ADAL" clId="{1E06F956-0AD2-41AE-A8BA-170694930C71}" dt="2022-02-01T14:51:20.261" v="2002" actId="478"/>
          <ac:spMkLst>
            <pc:docMk/>
            <pc:sldMk cId="1136457426" sldId="259"/>
            <ac:spMk id="19" creationId="{17D204CA-33B4-48A3-8C7A-0E2F3A9B8B3B}"/>
          </ac:spMkLst>
        </pc:spChg>
        <pc:spChg chg="add del mod">
          <ac:chgData name="GUILLAUME, ANTOINE" userId="f5c8bb7c-2a2d-4cc7-97ce-cd124e6284ff" providerId="ADAL" clId="{1E06F956-0AD2-41AE-A8BA-170694930C71}" dt="2022-02-01T14:51:19.819" v="2001" actId="478"/>
          <ac:spMkLst>
            <pc:docMk/>
            <pc:sldMk cId="1136457426" sldId="259"/>
            <ac:spMk id="20" creationId="{B483A1E5-C6D7-4324-8649-FE634C9DFCE4}"/>
          </ac:spMkLst>
        </pc:spChg>
        <pc:spChg chg="add mod">
          <ac:chgData name="GUILLAUME, ANTOINE" userId="f5c8bb7c-2a2d-4cc7-97ce-cd124e6284ff" providerId="ADAL" clId="{1E06F956-0AD2-41AE-A8BA-170694930C71}" dt="2022-02-01T15:23:25.905" v="3360" actId="164"/>
          <ac:spMkLst>
            <pc:docMk/>
            <pc:sldMk cId="1136457426" sldId="259"/>
            <ac:spMk id="20" creationId="{F813DE4A-6B15-4287-8627-FA8E60C79489}"/>
          </ac:spMkLst>
        </pc:spChg>
        <pc:spChg chg="add mod">
          <ac:chgData name="GUILLAUME, ANTOINE" userId="f5c8bb7c-2a2d-4cc7-97ce-cd124e6284ff" providerId="ADAL" clId="{1E06F956-0AD2-41AE-A8BA-170694930C71}" dt="2022-02-01T14:51:40.314" v="2007" actId="1076"/>
          <ac:spMkLst>
            <pc:docMk/>
            <pc:sldMk cId="1136457426" sldId="259"/>
            <ac:spMk id="21" creationId="{0515BCC3-D90C-4A68-B84C-0173C17ADE78}"/>
          </ac:spMkLst>
        </pc:spChg>
        <pc:spChg chg="add mod">
          <ac:chgData name="GUILLAUME, ANTOINE" userId="f5c8bb7c-2a2d-4cc7-97ce-cd124e6284ff" providerId="ADAL" clId="{1E06F956-0AD2-41AE-A8BA-170694930C71}" dt="2022-02-01T15:23:25.905" v="3360" actId="164"/>
          <ac:spMkLst>
            <pc:docMk/>
            <pc:sldMk cId="1136457426" sldId="259"/>
            <ac:spMk id="22" creationId="{7EE40EA6-0FA4-4B0D-9D3C-9D95E7AF4504}"/>
          </ac:spMkLst>
        </pc:spChg>
        <pc:spChg chg="del">
          <ac:chgData name="GUILLAUME, ANTOINE" userId="f5c8bb7c-2a2d-4cc7-97ce-cd124e6284ff" providerId="ADAL" clId="{1E06F956-0AD2-41AE-A8BA-170694930C71}" dt="2022-02-01T14:52:11.625" v="2013" actId="478"/>
          <ac:spMkLst>
            <pc:docMk/>
            <pc:sldMk cId="1136457426" sldId="259"/>
            <ac:spMk id="24" creationId="{24DCE573-2F14-4486-9DB2-EF1DDEC55BBF}"/>
          </ac:spMkLst>
        </pc:spChg>
        <pc:spChg chg="add mod">
          <ac:chgData name="GUILLAUME, ANTOINE" userId="f5c8bb7c-2a2d-4cc7-97ce-cd124e6284ff" providerId="ADAL" clId="{1E06F956-0AD2-41AE-A8BA-170694930C71}" dt="2022-02-01T15:23:25.905" v="3360" actId="164"/>
          <ac:spMkLst>
            <pc:docMk/>
            <pc:sldMk cId="1136457426" sldId="259"/>
            <ac:spMk id="24" creationId="{4E7A6406-130F-41F6-9B5F-5025B2456ADC}"/>
          </ac:spMkLst>
        </pc:spChg>
        <pc:spChg chg="del">
          <ac:chgData name="GUILLAUME, ANTOINE" userId="f5c8bb7c-2a2d-4cc7-97ce-cd124e6284ff" providerId="ADAL" clId="{1E06F956-0AD2-41AE-A8BA-170694930C71}" dt="2022-02-01T14:52:11.625" v="2013" actId="478"/>
          <ac:spMkLst>
            <pc:docMk/>
            <pc:sldMk cId="1136457426" sldId="259"/>
            <ac:spMk id="25" creationId="{3F518200-DB4A-42A4-903A-79D9343F4979}"/>
          </ac:spMkLst>
        </pc:spChg>
        <pc:spChg chg="del">
          <ac:chgData name="GUILLAUME, ANTOINE" userId="f5c8bb7c-2a2d-4cc7-97ce-cd124e6284ff" providerId="ADAL" clId="{1E06F956-0AD2-41AE-A8BA-170694930C71}" dt="2022-02-01T14:52:11.625" v="2013" actId="478"/>
          <ac:spMkLst>
            <pc:docMk/>
            <pc:sldMk cId="1136457426" sldId="259"/>
            <ac:spMk id="26" creationId="{DCDB4CCA-9CC4-4E3A-9151-E63F1E16CC85}"/>
          </ac:spMkLst>
        </pc:spChg>
        <pc:spChg chg="del">
          <ac:chgData name="GUILLAUME, ANTOINE" userId="f5c8bb7c-2a2d-4cc7-97ce-cd124e6284ff" providerId="ADAL" clId="{1E06F956-0AD2-41AE-A8BA-170694930C71}" dt="2022-02-01T14:51:54.012" v="2010" actId="478"/>
          <ac:spMkLst>
            <pc:docMk/>
            <pc:sldMk cId="1136457426" sldId="259"/>
            <ac:spMk id="35" creationId="{62B957C2-9FC6-46FF-AB0D-1A1B926E5944}"/>
          </ac:spMkLst>
        </pc:spChg>
        <pc:spChg chg="mod topLvl">
          <ac:chgData name="GUILLAUME, ANTOINE" userId="f5c8bb7c-2a2d-4cc7-97ce-cd124e6284ff" providerId="ADAL" clId="{1E06F956-0AD2-41AE-A8BA-170694930C71}" dt="2022-02-01T14:51:27.131" v="2003" actId="165"/>
          <ac:spMkLst>
            <pc:docMk/>
            <pc:sldMk cId="1136457426" sldId="259"/>
            <ac:spMk id="41" creationId="{822C8F76-2FD0-4A12-B1D5-B11DCD062525}"/>
          </ac:spMkLst>
        </pc:spChg>
        <pc:spChg chg="del mod topLvl">
          <ac:chgData name="GUILLAUME, ANTOINE" userId="f5c8bb7c-2a2d-4cc7-97ce-cd124e6284ff" providerId="ADAL" clId="{1E06F956-0AD2-41AE-A8BA-170694930C71}" dt="2022-02-01T14:51:31.909" v="2005" actId="478"/>
          <ac:spMkLst>
            <pc:docMk/>
            <pc:sldMk cId="1136457426" sldId="259"/>
            <ac:spMk id="42" creationId="{4E921BB7-BA2D-4468-ACE6-840A5B6F71F6}"/>
          </ac:spMkLst>
        </pc:spChg>
        <pc:spChg chg="mod">
          <ac:chgData name="GUILLAUME, ANTOINE" userId="f5c8bb7c-2a2d-4cc7-97ce-cd124e6284ff" providerId="ADAL" clId="{1E06F956-0AD2-41AE-A8BA-170694930C71}" dt="2022-02-01T14:51:27.131" v="2003" actId="165"/>
          <ac:spMkLst>
            <pc:docMk/>
            <pc:sldMk cId="1136457426" sldId="259"/>
            <ac:spMk id="44" creationId="{4970D730-4E0C-407C-96AD-74CB629BC69F}"/>
          </ac:spMkLst>
        </pc:spChg>
        <pc:spChg chg="mod">
          <ac:chgData name="GUILLAUME, ANTOINE" userId="f5c8bb7c-2a2d-4cc7-97ce-cd124e6284ff" providerId="ADAL" clId="{1E06F956-0AD2-41AE-A8BA-170694930C71}" dt="2022-02-01T14:51:27.131" v="2003" actId="165"/>
          <ac:spMkLst>
            <pc:docMk/>
            <pc:sldMk cId="1136457426" sldId="259"/>
            <ac:spMk id="45" creationId="{FDEF3B34-357F-4DE8-B951-00D369A8DC57}"/>
          </ac:spMkLst>
        </pc:spChg>
        <pc:grpChg chg="add mod">
          <ac:chgData name="GUILLAUME, ANTOINE" userId="f5c8bb7c-2a2d-4cc7-97ce-cd124e6284ff" providerId="ADAL" clId="{1E06F956-0AD2-41AE-A8BA-170694930C71}" dt="2022-02-01T15:23:25.905" v="3360" actId="164"/>
          <ac:grpSpMkLst>
            <pc:docMk/>
            <pc:sldMk cId="1136457426" sldId="259"/>
            <ac:grpSpMk id="6" creationId="{A2CED640-39A1-478F-9913-6728458CE358}"/>
          </ac:grpSpMkLst>
        </pc:grpChg>
        <pc:grpChg chg="add mod">
          <ac:chgData name="GUILLAUME, ANTOINE" userId="f5c8bb7c-2a2d-4cc7-97ce-cd124e6284ff" providerId="ADAL" clId="{1E06F956-0AD2-41AE-A8BA-170694930C71}" dt="2022-02-01T15:23:35.304" v="3365" actId="1038"/>
          <ac:grpSpMkLst>
            <pc:docMk/>
            <pc:sldMk cId="1136457426" sldId="259"/>
            <ac:grpSpMk id="13" creationId="{5AA07954-8BBA-4610-8008-24B556824C06}"/>
          </ac:grpSpMkLst>
        </pc:grpChg>
        <pc:grpChg chg="mod topLvl">
          <ac:chgData name="GUILLAUME, ANTOINE" userId="f5c8bb7c-2a2d-4cc7-97ce-cd124e6284ff" providerId="ADAL" clId="{1E06F956-0AD2-41AE-A8BA-170694930C71}" dt="2022-02-01T14:51:27.131" v="2003" actId="165"/>
          <ac:grpSpMkLst>
            <pc:docMk/>
            <pc:sldMk cId="1136457426" sldId="259"/>
            <ac:grpSpMk id="43" creationId="{64A04737-3E7C-48BE-91BF-654ABF3E80DB}"/>
          </ac:grpSpMkLst>
        </pc:grpChg>
        <pc:grpChg chg="del">
          <ac:chgData name="GUILLAUME, ANTOINE" userId="f5c8bb7c-2a2d-4cc7-97ce-cd124e6284ff" providerId="ADAL" clId="{1E06F956-0AD2-41AE-A8BA-170694930C71}" dt="2022-02-01T14:51:27.131" v="2003" actId="165"/>
          <ac:grpSpMkLst>
            <pc:docMk/>
            <pc:sldMk cId="1136457426" sldId="259"/>
            <ac:grpSpMk id="1025" creationId="{3CC0B75C-683D-421F-9A91-E8980B17A485}"/>
          </ac:grpSpMkLst>
        </pc:grpChg>
        <pc:picChg chg="add mod">
          <ac:chgData name="GUILLAUME, ANTOINE" userId="f5c8bb7c-2a2d-4cc7-97ce-cd124e6284ff" providerId="ADAL" clId="{1E06F956-0AD2-41AE-A8BA-170694930C71}" dt="2022-02-01T15:18:53.832" v="3298" actId="164"/>
          <ac:picMkLst>
            <pc:docMk/>
            <pc:sldMk cId="1136457426" sldId="259"/>
            <ac:picMk id="3" creationId="{D3CC6E40-0C8D-48D9-B8FD-13A0789128B5}"/>
          </ac:picMkLst>
        </pc:picChg>
        <pc:picChg chg="add mod">
          <ac:chgData name="GUILLAUME, ANTOINE" userId="f5c8bb7c-2a2d-4cc7-97ce-cd124e6284ff" providerId="ADAL" clId="{1E06F956-0AD2-41AE-A8BA-170694930C71}" dt="2022-02-01T15:18:53.832" v="3298" actId="164"/>
          <ac:picMkLst>
            <pc:docMk/>
            <pc:sldMk cId="1136457426" sldId="259"/>
            <ac:picMk id="4" creationId="{8288CCA5-923B-4526-8F84-89166B989916}"/>
          </ac:picMkLst>
        </pc:picChg>
        <pc:picChg chg="del">
          <ac:chgData name="GUILLAUME, ANTOINE" userId="f5c8bb7c-2a2d-4cc7-97ce-cd124e6284ff" providerId="ADAL" clId="{1E06F956-0AD2-41AE-A8BA-170694930C71}" dt="2022-02-01T14:51:51.830" v="2009" actId="478"/>
          <ac:picMkLst>
            <pc:docMk/>
            <pc:sldMk cId="1136457426" sldId="259"/>
            <ac:picMk id="1024" creationId="{E18EC150-53CA-4F18-8BA1-FAA5DCB005B9}"/>
          </ac:picMkLst>
        </pc:picChg>
        <pc:picChg chg="del">
          <ac:chgData name="GUILLAUME, ANTOINE" userId="f5c8bb7c-2a2d-4cc7-97ce-cd124e6284ff" providerId="ADAL" clId="{1E06F956-0AD2-41AE-A8BA-170694930C71}" dt="2022-02-01T14:52:11.625" v="2013" actId="478"/>
          <ac:picMkLst>
            <pc:docMk/>
            <pc:sldMk cId="1136457426" sldId="259"/>
            <ac:picMk id="1026" creationId="{C297FD2C-983E-46F7-AB87-2E03CD045E33}"/>
          </ac:picMkLst>
        </pc:picChg>
        <pc:picChg chg="del">
          <ac:chgData name="GUILLAUME, ANTOINE" userId="f5c8bb7c-2a2d-4cc7-97ce-cd124e6284ff" providerId="ADAL" clId="{1E06F956-0AD2-41AE-A8BA-170694930C71}" dt="2022-02-01T14:52:11.625" v="2013" actId="478"/>
          <ac:picMkLst>
            <pc:docMk/>
            <pc:sldMk cId="1136457426" sldId="259"/>
            <ac:picMk id="1028" creationId="{D55757FA-3DD3-45D0-8CB2-B29F985279AF}"/>
          </ac:picMkLst>
        </pc:picChg>
        <pc:cxnChg chg="add mod">
          <ac:chgData name="GUILLAUME, ANTOINE" userId="f5c8bb7c-2a2d-4cc7-97ce-cd124e6284ff" providerId="ADAL" clId="{1E06F956-0AD2-41AE-A8BA-170694930C71}" dt="2022-02-01T15:23:25.905" v="3360" actId="164"/>
          <ac:cxnSpMkLst>
            <pc:docMk/>
            <pc:sldMk cId="1136457426" sldId="259"/>
            <ac:cxnSpMk id="9" creationId="{FC7B6DA5-D922-4332-B648-5A442F6E186D}"/>
          </ac:cxnSpMkLst>
        </pc:cxnChg>
        <pc:cxnChg chg="add mod">
          <ac:chgData name="GUILLAUME, ANTOINE" userId="f5c8bb7c-2a2d-4cc7-97ce-cd124e6284ff" providerId="ADAL" clId="{1E06F956-0AD2-41AE-A8BA-170694930C71}" dt="2022-02-01T15:23:25.905" v="3360" actId="164"/>
          <ac:cxnSpMkLst>
            <pc:docMk/>
            <pc:sldMk cId="1136457426" sldId="259"/>
            <ac:cxnSpMk id="19" creationId="{084C929E-3CE1-4D44-8208-025DC5C8741D}"/>
          </ac:cxnSpMkLst>
        </pc:cxnChg>
        <pc:cxnChg chg="add mod">
          <ac:chgData name="GUILLAUME, ANTOINE" userId="f5c8bb7c-2a2d-4cc7-97ce-cd124e6284ff" providerId="ADAL" clId="{1E06F956-0AD2-41AE-A8BA-170694930C71}" dt="2022-02-01T15:23:25.905" v="3360" actId="164"/>
          <ac:cxnSpMkLst>
            <pc:docMk/>
            <pc:sldMk cId="1136457426" sldId="259"/>
            <ac:cxnSpMk id="23" creationId="{46C77096-A141-489D-9228-CADE565AB1D1}"/>
          </ac:cxnSpMkLst>
        </pc:cxnChg>
      </pc:sldChg>
      <pc:sldChg chg="delSp add del setBg delDesignElem">
        <pc:chgData name="GUILLAUME, ANTOINE" userId="f5c8bb7c-2a2d-4cc7-97ce-cd124e6284ff" providerId="ADAL" clId="{1E06F956-0AD2-41AE-A8BA-170694930C71}" dt="2022-02-01T14:50:28.591" v="1971" actId="47"/>
        <pc:sldMkLst>
          <pc:docMk/>
          <pc:sldMk cId="3766395297" sldId="259"/>
        </pc:sldMkLst>
        <pc:spChg chg="del">
          <ac:chgData name="GUILLAUME, ANTOINE" userId="f5c8bb7c-2a2d-4cc7-97ce-cd124e6284ff" providerId="ADAL" clId="{1E06F956-0AD2-41AE-A8BA-170694930C71}" dt="2022-02-01T14:50:23.253" v="1970"/>
          <ac:spMkLst>
            <pc:docMk/>
            <pc:sldMk cId="3766395297" sldId="259"/>
            <ac:spMk id="9" creationId="{32768DCD-B824-413A-B330-8D57ADB3724C}"/>
          </ac:spMkLst>
        </pc:spChg>
      </pc:sldChg>
      <pc:sldChg chg="addSp delSp modSp add mod setBg">
        <pc:chgData name="GUILLAUME, ANTOINE" userId="f5c8bb7c-2a2d-4cc7-97ce-cd124e6284ff" providerId="ADAL" clId="{1E06F956-0AD2-41AE-A8BA-170694930C71}" dt="2022-02-01T15:27:21.871" v="3433" actId="478"/>
        <pc:sldMkLst>
          <pc:docMk/>
          <pc:sldMk cId="1555236109" sldId="260"/>
        </pc:sldMkLst>
        <pc:spChg chg="del">
          <ac:chgData name="GUILLAUME, ANTOINE" userId="f5c8bb7c-2a2d-4cc7-97ce-cd124e6284ff" providerId="ADAL" clId="{1E06F956-0AD2-41AE-A8BA-170694930C71}" dt="2022-02-01T15:27:21.871" v="3433" actId="478"/>
          <ac:spMkLst>
            <pc:docMk/>
            <pc:sldMk cId="1555236109" sldId="260"/>
            <ac:spMk id="16" creationId="{EFB8F5DB-426B-404D-B826-E5FCB1848042}"/>
          </ac:spMkLst>
        </pc:spChg>
        <pc:spChg chg="del">
          <ac:chgData name="GUILLAUME, ANTOINE" userId="f5c8bb7c-2a2d-4cc7-97ce-cd124e6284ff" providerId="ADAL" clId="{1E06F956-0AD2-41AE-A8BA-170694930C71}" dt="2022-02-01T15:27:04.820" v="3430" actId="478"/>
          <ac:spMkLst>
            <pc:docMk/>
            <pc:sldMk cId="1555236109" sldId="260"/>
            <ac:spMk id="21" creationId="{0515BCC3-D90C-4A68-B84C-0173C17ADE78}"/>
          </ac:spMkLst>
        </pc:spChg>
        <pc:spChg chg="add mod">
          <ac:chgData name="GUILLAUME, ANTOINE" userId="f5c8bb7c-2a2d-4cc7-97ce-cd124e6284ff" providerId="ADAL" clId="{1E06F956-0AD2-41AE-A8BA-170694930C71}" dt="2022-02-01T15:27:07.910" v="3432" actId="1076"/>
          <ac:spMkLst>
            <pc:docMk/>
            <pc:sldMk cId="1555236109" sldId="260"/>
            <ac:spMk id="25" creationId="{C50349A5-5EAD-4C2D-838B-B526ADC62303}"/>
          </ac:spMkLst>
        </pc:spChg>
        <pc:spChg chg="mod">
          <ac:chgData name="GUILLAUME, ANTOINE" userId="f5c8bb7c-2a2d-4cc7-97ce-cd124e6284ff" providerId="ADAL" clId="{1E06F956-0AD2-41AE-A8BA-170694930C71}" dt="2022-02-01T15:26:58.055" v="3429" actId="122"/>
          <ac:spMkLst>
            <pc:docMk/>
            <pc:sldMk cId="1555236109" sldId="260"/>
            <ac:spMk id="45" creationId="{FDEF3B34-357F-4DE8-B951-00D369A8DC57}"/>
          </ac:spMkLst>
        </pc:spChg>
        <pc:grpChg chg="del">
          <ac:chgData name="GUILLAUME, ANTOINE" userId="f5c8bb7c-2a2d-4cc7-97ce-cd124e6284ff" providerId="ADAL" clId="{1E06F956-0AD2-41AE-A8BA-170694930C71}" dt="2022-02-01T15:27:21.871" v="3433" actId="478"/>
          <ac:grpSpMkLst>
            <pc:docMk/>
            <pc:sldMk cId="1555236109" sldId="260"/>
            <ac:grpSpMk id="13" creationId="{5AA07954-8BBA-4610-8008-24B556824C06}"/>
          </ac:grpSpMkLst>
        </pc:grpChg>
        <pc:cxnChg chg="mod">
          <ac:chgData name="GUILLAUME, ANTOINE" userId="f5c8bb7c-2a2d-4cc7-97ce-cd124e6284ff" providerId="ADAL" clId="{1E06F956-0AD2-41AE-A8BA-170694930C71}" dt="2022-02-01T15:27:21.871" v="3433" actId="478"/>
          <ac:cxnSpMkLst>
            <pc:docMk/>
            <pc:sldMk cId="1555236109" sldId="260"/>
            <ac:cxnSpMk id="9" creationId="{FC7B6DA5-D922-4332-B648-5A442F6E186D}"/>
          </ac:cxnSpMkLst>
        </pc:cxnChg>
      </pc:sldChg>
      <pc:sldChg chg="add del setBg">
        <pc:chgData name="GUILLAUME, ANTOINE" userId="f5c8bb7c-2a2d-4cc7-97ce-cd124e6284ff" providerId="ADAL" clId="{1E06F956-0AD2-41AE-A8BA-170694930C71}" dt="2022-02-01T14:50:56.644" v="1992"/>
        <pc:sldMkLst>
          <pc:docMk/>
          <pc:sldMk cId="3874049088" sldId="260"/>
        </pc:sldMkLst>
      </pc:sldChg>
      <pc:sldChg chg="addSp delSp modSp add mod">
        <pc:chgData name="GUILLAUME, ANTOINE" userId="f5c8bb7c-2a2d-4cc7-97ce-cd124e6284ff" providerId="ADAL" clId="{1E06F956-0AD2-41AE-A8BA-170694930C71}" dt="2022-02-01T15:37:47.142" v="3530" actId="20577"/>
        <pc:sldMkLst>
          <pc:docMk/>
          <pc:sldMk cId="3595977107" sldId="261"/>
        </pc:sldMkLst>
        <pc:spChg chg="add mod">
          <ac:chgData name="GUILLAUME, ANTOINE" userId="f5c8bb7c-2a2d-4cc7-97ce-cd124e6284ff" providerId="ADAL" clId="{1E06F956-0AD2-41AE-A8BA-170694930C71}" dt="2022-02-01T15:27:51.294" v="3439" actId="1076"/>
          <ac:spMkLst>
            <pc:docMk/>
            <pc:sldMk cId="3595977107" sldId="261"/>
            <ac:spMk id="7" creationId="{7ED32B92-08DD-4A1F-BB3B-DDB69AF67166}"/>
          </ac:spMkLst>
        </pc:spChg>
        <pc:spChg chg="add mod">
          <ac:chgData name="GUILLAUME, ANTOINE" userId="f5c8bb7c-2a2d-4cc7-97ce-cd124e6284ff" providerId="ADAL" clId="{1E06F956-0AD2-41AE-A8BA-170694930C71}" dt="2022-02-01T15:37:47.142" v="3530" actId="20577"/>
          <ac:spMkLst>
            <pc:docMk/>
            <pc:sldMk cId="3595977107" sldId="261"/>
            <ac:spMk id="8" creationId="{E5567FEB-0826-4A50-8DC6-CD0FB818E439}"/>
          </ac:spMkLst>
        </pc:spChg>
        <pc:spChg chg="del">
          <ac:chgData name="GUILLAUME, ANTOINE" userId="f5c8bb7c-2a2d-4cc7-97ce-cd124e6284ff" providerId="ADAL" clId="{1E06F956-0AD2-41AE-A8BA-170694930C71}" dt="2022-02-01T15:27:44.975" v="3437" actId="478"/>
          <ac:spMkLst>
            <pc:docMk/>
            <pc:sldMk cId="3595977107" sldId="261"/>
            <ac:spMk id="25" creationId="{C50349A5-5EAD-4C2D-838B-B526ADC62303}"/>
          </ac:spMkLst>
        </pc:spChg>
        <pc:spChg chg="mod">
          <ac:chgData name="GUILLAUME, ANTOINE" userId="f5c8bb7c-2a2d-4cc7-97ce-cd124e6284ff" providerId="ADAL" clId="{1E06F956-0AD2-41AE-A8BA-170694930C71}" dt="2022-02-01T15:27:41.059" v="3436" actId="122"/>
          <ac:spMkLst>
            <pc:docMk/>
            <pc:sldMk cId="3595977107" sldId="261"/>
            <ac:spMk id="45" creationId="{FDEF3B34-357F-4DE8-B951-00D369A8DC57}"/>
          </ac:spMkLst>
        </pc:spChg>
      </pc:sldChg>
      <pc:sldChg chg="addSp delSp modSp add mod">
        <pc:chgData name="GUILLAUME, ANTOINE" userId="f5c8bb7c-2a2d-4cc7-97ce-cd124e6284ff" providerId="ADAL" clId="{1E06F956-0AD2-41AE-A8BA-170694930C71}" dt="2022-02-01T15:28:15.349" v="3448" actId="1076"/>
        <pc:sldMkLst>
          <pc:docMk/>
          <pc:sldMk cId="923807860" sldId="262"/>
        </pc:sldMkLst>
        <pc:spChg chg="del">
          <ac:chgData name="GUILLAUME, ANTOINE" userId="f5c8bb7c-2a2d-4cc7-97ce-cd124e6284ff" providerId="ADAL" clId="{1E06F956-0AD2-41AE-A8BA-170694930C71}" dt="2022-02-01T15:28:11.138" v="3447" actId="478"/>
          <ac:spMkLst>
            <pc:docMk/>
            <pc:sldMk cId="923807860" sldId="262"/>
            <ac:spMk id="7" creationId="{7ED32B92-08DD-4A1F-BB3B-DDB69AF67166}"/>
          </ac:spMkLst>
        </pc:spChg>
        <pc:spChg chg="add mod">
          <ac:chgData name="GUILLAUME, ANTOINE" userId="f5c8bb7c-2a2d-4cc7-97ce-cd124e6284ff" providerId="ADAL" clId="{1E06F956-0AD2-41AE-A8BA-170694930C71}" dt="2022-02-01T15:28:15.349" v="3448" actId="1076"/>
          <ac:spMkLst>
            <pc:docMk/>
            <pc:sldMk cId="923807860" sldId="262"/>
            <ac:spMk id="8" creationId="{F6324FB1-4244-442E-9325-10C380E7B712}"/>
          </ac:spMkLst>
        </pc:spChg>
        <pc:spChg chg="mod">
          <ac:chgData name="GUILLAUME, ANTOINE" userId="f5c8bb7c-2a2d-4cc7-97ce-cd124e6284ff" providerId="ADAL" clId="{1E06F956-0AD2-41AE-A8BA-170694930C71}" dt="2022-02-01T15:28:06.140" v="3445" actId="20577"/>
          <ac:spMkLst>
            <pc:docMk/>
            <pc:sldMk cId="923807860" sldId="262"/>
            <ac:spMk id="45" creationId="{FDEF3B34-357F-4DE8-B951-00D369A8DC57}"/>
          </ac:spMkLst>
        </pc:spChg>
      </pc:sldChg>
      <pc:sldMasterChg chg="add del addSldLayout delSldLayout">
        <pc:chgData name="GUILLAUME, ANTOINE" userId="f5c8bb7c-2a2d-4cc7-97ce-cd124e6284ff" providerId="ADAL" clId="{1E06F956-0AD2-41AE-A8BA-170694930C71}" dt="2022-02-01T12:23:45.395" v="249" actId="26606"/>
        <pc:sldMasterMkLst>
          <pc:docMk/>
          <pc:sldMasterMk cId="2427713564" sldId="2147483707"/>
        </pc:sldMasterMkLst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1491898013" sldId="2147483708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3006747304" sldId="2147483709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2372080802" sldId="2147483710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1320461027" sldId="2147483711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2366236176" sldId="2147483712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321310070" sldId="2147483713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3076212487" sldId="2147483714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1713720521" sldId="2147483715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2672746761" sldId="2147483716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4113016756" sldId="2147483717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73234840" sldId="2147483718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2736389617" sldId="2147483719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2743142029" sldId="2147483720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260548372" sldId="2147483721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472681939" sldId="2147483722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3956837725" sldId="2147483723"/>
          </pc:sldLayoutMkLst>
        </pc:sldLayoutChg>
      </pc:sldMasterChg>
      <pc:sldMasterChg chg="add del replId addSldLayout delSldLayout">
        <pc:chgData name="GUILLAUME, ANTOINE" userId="f5c8bb7c-2a2d-4cc7-97ce-cd124e6284ff" providerId="ADAL" clId="{1E06F956-0AD2-41AE-A8BA-170694930C71}" dt="2022-02-01T12:23:45.343" v="248" actId="26606"/>
        <pc:sldMasterMkLst>
          <pc:docMk/>
          <pc:sldMasterMk cId="3726406448" sldId="2147483724"/>
        </pc:sldMasterMkLst>
        <pc:sldLayoutChg chg="add del replId">
          <pc:chgData name="GUILLAUME, ANTOINE" userId="f5c8bb7c-2a2d-4cc7-97ce-cd124e6284ff" providerId="ADAL" clId="{1E06F956-0AD2-41AE-A8BA-170694930C71}" dt="2022-02-01T12:23:45.343" v="248" actId="26606"/>
          <pc:sldLayoutMkLst>
            <pc:docMk/>
            <pc:sldMasterMk cId="3726406448" sldId="2147483724"/>
            <pc:sldLayoutMk cId="1203948380" sldId="2147483725"/>
          </pc:sldLayoutMkLst>
        </pc:sldLayoutChg>
        <pc:sldLayoutChg chg="add del replId">
          <pc:chgData name="GUILLAUME, ANTOINE" userId="f5c8bb7c-2a2d-4cc7-97ce-cd124e6284ff" providerId="ADAL" clId="{1E06F956-0AD2-41AE-A8BA-170694930C71}" dt="2022-02-01T12:23:45.343" v="248" actId="26606"/>
          <pc:sldLayoutMkLst>
            <pc:docMk/>
            <pc:sldMasterMk cId="3726406448" sldId="2147483724"/>
            <pc:sldLayoutMk cId="2974964779" sldId="2147483726"/>
          </pc:sldLayoutMkLst>
        </pc:sldLayoutChg>
        <pc:sldLayoutChg chg="add del replId">
          <pc:chgData name="GUILLAUME, ANTOINE" userId="f5c8bb7c-2a2d-4cc7-97ce-cd124e6284ff" providerId="ADAL" clId="{1E06F956-0AD2-41AE-A8BA-170694930C71}" dt="2022-02-01T12:23:45.343" v="248" actId="26606"/>
          <pc:sldLayoutMkLst>
            <pc:docMk/>
            <pc:sldMasterMk cId="3726406448" sldId="2147483724"/>
            <pc:sldLayoutMk cId="3591265186" sldId="2147483727"/>
          </pc:sldLayoutMkLst>
        </pc:sldLayoutChg>
        <pc:sldLayoutChg chg="add del replId">
          <pc:chgData name="GUILLAUME, ANTOINE" userId="f5c8bb7c-2a2d-4cc7-97ce-cd124e6284ff" providerId="ADAL" clId="{1E06F956-0AD2-41AE-A8BA-170694930C71}" dt="2022-02-01T12:23:45.343" v="248" actId="26606"/>
          <pc:sldLayoutMkLst>
            <pc:docMk/>
            <pc:sldMasterMk cId="3726406448" sldId="2147483724"/>
            <pc:sldLayoutMk cId="116308857" sldId="2147483728"/>
          </pc:sldLayoutMkLst>
        </pc:sldLayoutChg>
        <pc:sldLayoutChg chg="add del replId">
          <pc:chgData name="GUILLAUME, ANTOINE" userId="f5c8bb7c-2a2d-4cc7-97ce-cd124e6284ff" providerId="ADAL" clId="{1E06F956-0AD2-41AE-A8BA-170694930C71}" dt="2022-02-01T12:23:45.343" v="248" actId="26606"/>
          <pc:sldLayoutMkLst>
            <pc:docMk/>
            <pc:sldMasterMk cId="3726406448" sldId="2147483724"/>
            <pc:sldLayoutMk cId="1425781442" sldId="2147483729"/>
          </pc:sldLayoutMkLst>
        </pc:sldLayoutChg>
        <pc:sldLayoutChg chg="add del replId">
          <pc:chgData name="GUILLAUME, ANTOINE" userId="f5c8bb7c-2a2d-4cc7-97ce-cd124e6284ff" providerId="ADAL" clId="{1E06F956-0AD2-41AE-A8BA-170694930C71}" dt="2022-02-01T12:23:45.343" v="248" actId="26606"/>
          <pc:sldLayoutMkLst>
            <pc:docMk/>
            <pc:sldMasterMk cId="3726406448" sldId="2147483724"/>
            <pc:sldLayoutMk cId="400512025" sldId="2147483730"/>
          </pc:sldLayoutMkLst>
        </pc:sldLayoutChg>
        <pc:sldLayoutChg chg="add del replId">
          <pc:chgData name="GUILLAUME, ANTOINE" userId="f5c8bb7c-2a2d-4cc7-97ce-cd124e6284ff" providerId="ADAL" clId="{1E06F956-0AD2-41AE-A8BA-170694930C71}" dt="2022-02-01T12:23:45.343" v="248" actId="26606"/>
          <pc:sldLayoutMkLst>
            <pc:docMk/>
            <pc:sldMasterMk cId="3726406448" sldId="2147483724"/>
            <pc:sldLayoutMk cId="1824371102" sldId="2147483731"/>
          </pc:sldLayoutMkLst>
        </pc:sldLayoutChg>
        <pc:sldLayoutChg chg="add del replId">
          <pc:chgData name="GUILLAUME, ANTOINE" userId="f5c8bb7c-2a2d-4cc7-97ce-cd124e6284ff" providerId="ADAL" clId="{1E06F956-0AD2-41AE-A8BA-170694930C71}" dt="2022-02-01T12:23:45.343" v="248" actId="26606"/>
          <pc:sldLayoutMkLst>
            <pc:docMk/>
            <pc:sldMasterMk cId="3726406448" sldId="2147483724"/>
            <pc:sldLayoutMk cId="1102163583" sldId="2147483732"/>
          </pc:sldLayoutMkLst>
        </pc:sldLayoutChg>
        <pc:sldLayoutChg chg="add del replId">
          <pc:chgData name="GUILLAUME, ANTOINE" userId="f5c8bb7c-2a2d-4cc7-97ce-cd124e6284ff" providerId="ADAL" clId="{1E06F956-0AD2-41AE-A8BA-170694930C71}" dt="2022-02-01T12:23:45.343" v="248" actId="26606"/>
          <pc:sldLayoutMkLst>
            <pc:docMk/>
            <pc:sldMasterMk cId="3726406448" sldId="2147483724"/>
            <pc:sldLayoutMk cId="3407879214" sldId="2147483733"/>
          </pc:sldLayoutMkLst>
        </pc:sldLayoutChg>
        <pc:sldLayoutChg chg="add del replId">
          <pc:chgData name="GUILLAUME, ANTOINE" userId="f5c8bb7c-2a2d-4cc7-97ce-cd124e6284ff" providerId="ADAL" clId="{1E06F956-0AD2-41AE-A8BA-170694930C71}" dt="2022-02-01T12:23:45.343" v="248" actId="26606"/>
          <pc:sldLayoutMkLst>
            <pc:docMk/>
            <pc:sldMasterMk cId="3726406448" sldId="2147483724"/>
            <pc:sldLayoutMk cId="2962954437" sldId="2147483734"/>
          </pc:sldLayoutMkLst>
        </pc:sldLayoutChg>
        <pc:sldLayoutChg chg="add del replId">
          <pc:chgData name="GUILLAUME, ANTOINE" userId="f5c8bb7c-2a2d-4cc7-97ce-cd124e6284ff" providerId="ADAL" clId="{1E06F956-0AD2-41AE-A8BA-170694930C71}" dt="2022-02-01T12:23:45.343" v="248" actId="26606"/>
          <pc:sldLayoutMkLst>
            <pc:docMk/>
            <pc:sldMasterMk cId="3726406448" sldId="2147483724"/>
            <pc:sldLayoutMk cId="2799339848" sldId="2147483735"/>
          </pc:sldLayoutMkLst>
        </pc:sldLayoutChg>
      </pc:sldMasterChg>
      <pc:sldMasterChg chg="add addSldLayout">
        <pc:chgData name="GUILLAUME, ANTOINE" userId="f5c8bb7c-2a2d-4cc7-97ce-cd124e6284ff" providerId="ADAL" clId="{1E06F956-0AD2-41AE-A8BA-170694930C71}" dt="2022-02-01T12:23:45.395" v="249" actId="26606"/>
        <pc:sldMasterMkLst>
          <pc:docMk/>
          <pc:sldMasterMk cId="3336289060" sldId="2147483745"/>
        </pc:sldMasterMkLst>
        <pc:sldLayoutChg chg="add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3336289060" sldId="2147483745"/>
            <pc:sldLayoutMk cId="381904689" sldId="2147483734"/>
          </pc:sldLayoutMkLst>
        </pc:sldLayoutChg>
        <pc:sldLayoutChg chg="add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3336289060" sldId="2147483745"/>
            <pc:sldLayoutMk cId="284812003" sldId="2147483735"/>
          </pc:sldLayoutMkLst>
        </pc:sldLayoutChg>
        <pc:sldLayoutChg chg="add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3336289060" sldId="2147483745"/>
            <pc:sldLayoutMk cId="3003063276" sldId="2147483736"/>
          </pc:sldLayoutMkLst>
        </pc:sldLayoutChg>
        <pc:sldLayoutChg chg="add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3336289060" sldId="2147483745"/>
            <pc:sldLayoutMk cId="2874972045" sldId="2147483737"/>
          </pc:sldLayoutMkLst>
        </pc:sldLayoutChg>
        <pc:sldLayoutChg chg="add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3336289060" sldId="2147483745"/>
            <pc:sldLayoutMk cId="3400199829" sldId="2147483738"/>
          </pc:sldLayoutMkLst>
        </pc:sldLayoutChg>
        <pc:sldLayoutChg chg="add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3336289060" sldId="2147483745"/>
            <pc:sldLayoutMk cId="2917899679" sldId="2147483739"/>
          </pc:sldLayoutMkLst>
        </pc:sldLayoutChg>
        <pc:sldLayoutChg chg="add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3336289060" sldId="2147483745"/>
            <pc:sldLayoutMk cId="958759720" sldId="2147483740"/>
          </pc:sldLayoutMkLst>
        </pc:sldLayoutChg>
        <pc:sldLayoutChg chg="add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3336289060" sldId="2147483745"/>
            <pc:sldLayoutMk cId="321844589" sldId="2147483741"/>
          </pc:sldLayoutMkLst>
        </pc:sldLayoutChg>
        <pc:sldLayoutChg chg="add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3336289060" sldId="2147483745"/>
            <pc:sldLayoutMk cId="2808251624" sldId="2147483742"/>
          </pc:sldLayoutMkLst>
        </pc:sldLayoutChg>
        <pc:sldLayoutChg chg="add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3336289060" sldId="2147483745"/>
            <pc:sldLayoutMk cId="4128985924" sldId="2147483743"/>
          </pc:sldLayoutMkLst>
        </pc:sldLayoutChg>
        <pc:sldLayoutChg chg="add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3336289060" sldId="2147483745"/>
            <pc:sldLayoutMk cId="570492883" sldId="2147483744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9CBD2E-1622-45CB-940C-B59D36BF9B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72A068B6-0EFB-4645-A8A9-6BEFE1DA7C6F}">
      <dgm:prSet custT="1"/>
      <dgm:spPr/>
      <dgm:t>
        <a:bodyPr/>
        <a:lstStyle/>
        <a:p>
          <a:pPr algn="l"/>
          <a:r>
            <a:rPr lang="fr-FR" sz="2000" dirty="0"/>
            <a:t>Introduction</a:t>
          </a:r>
          <a:endParaRPr lang="en-US" sz="2000" dirty="0"/>
        </a:p>
      </dgm:t>
    </dgm:pt>
    <dgm:pt modelId="{04E8855B-E05C-4E9E-8E70-B04C3F565CDC}" type="parTrans" cxnId="{78E4545A-8393-476E-AAE0-ED1F5CC2BE83}">
      <dgm:prSet/>
      <dgm:spPr/>
      <dgm:t>
        <a:bodyPr/>
        <a:lstStyle/>
        <a:p>
          <a:endParaRPr lang="en-US"/>
        </a:p>
      </dgm:t>
    </dgm:pt>
    <dgm:pt modelId="{15E366FF-CE73-4081-AA61-DA1D577C9860}" type="sibTrans" cxnId="{78E4545A-8393-476E-AAE0-ED1F5CC2BE83}">
      <dgm:prSet/>
      <dgm:spPr/>
      <dgm:t>
        <a:bodyPr/>
        <a:lstStyle/>
        <a:p>
          <a:endParaRPr lang="en-US"/>
        </a:p>
      </dgm:t>
    </dgm:pt>
    <dgm:pt modelId="{E514453A-59EE-4C02-BB42-F652EC8C5ED0}">
      <dgm:prSet custT="1"/>
      <dgm:spPr/>
      <dgm:t>
        <a:bodyPr/>
        <a:lstStyle/>
        <a:p>
          <a:r>
            <a:rPr lang="fr-FR" sz="2000" dirty="0"/>
            <a:t>Définitions générales</a:t>
          </a:r>
          <a:r>
            <a:rPr lang="fr-FR" sz="1900" dirty="0"/>
            <a:t> </a:t>
          </a:r>
          <a:endParaRPr lang="en-US" sz="1900" dirty="0"/>
        </a:p>
      </dgm:t>
    </dgm:pt>
    <dgm:pt modelId="{DDA42852-6A77-40D4-9BFE-6C8AA9A7CA3B}" type="parTrans" cxnId="{B2CD8000-069F-4AEE-8B0F-2C61F138411C}">
      <dgm:prSet/>
      <dgm:spPr/>
      <dgm:t>
        <a:bodyPr/>
        <a:lstStyle/>
        <a:p>
          <a:endParaRPr lang="en-US"/>
        </a:p>
      </dgm:t>
    </dgm:pt>
    <dgm:pt modelId="{4724B600-9A13-48DA-AA84-C1E56061E4C1}" type="sibTrans" cxnId="{B2CD8000-069F-4AEE-8B0F-2C61F138411C}">
      <dgm:prSet/>
      <dgm:spPr/>
      <dgm:t>
        <a:bodyPr/>
        <a:lstStyle/>
        <a:p>
          <a:endParaRPr lang="en-US"/>
        </a:p>
      </dgm:t>
    </dgm:pt>
    <dgm:pt modelId="{42C52D1C-82A8-4212-B6EA-418BC992D6C9}">
      <dgm:prSet custT="1"/>
      <dgm:spPr/>
      <dgm:t>
        <a:bodyPr/>
        <a:lstStyle/>
        <a:p>
          <a:r>
            <a:rPr lang="fr-FR" sz="2000" dirty="0"/>
            <a:t>Approche </a:t>
          </a:r>
          <a:r>
            <a:rPr lang="fr-FR" sz="2000" dirty="0" err="1"/>
            <a:t>Text</a:t>
          </a:r>
          <a:r>
            <a:rPr lang="fr-FR" sz="2000" dirty="0"/>
            <a:t> </a:t>
          </a:r>
          <a:r>
            <a:rPr lang="fr-FR" sz="2000" dirty="0" err="1"/>
            <a:t>mining</a:t>
          </a:r>
          <a:r>
            <a:rPr lang="fr-FR" sz="2000" dirty="0"/>
            <a:t> : Bag of SFA </a:t>
          </a:r>
          <a:r>
            <a:rPr lang="fr-FR" sz="2000" dirty="0" err="1"/>
            <a:t>Symbols</a:t>
          </a:r>
          <a:r>
            <a:rPr lang="fr-FR" sz="2000" dirty="0"/>
            <a:t> (BOSS)</a:t>
          </a:r>
          <a:endParaRPr lang="en-US" sz="2000" dirty="0"/>
        </a:p>
      </dgm:t>
    </dgm:pt>
    <dgm:pt modelId="{78D798B3-B312-4ECD-BF1F-25B395A6F49E}" type="parTrans" cxnId="{B330F416-FE3E-4B95-A9B7-33DF5C92A28E}">
      <dgm:prSet/>
      <dgm:spPr/>
      <dgm:t>
        <a:bodyPr/>
        <a:lstStyle/>
        <a:p>
          <a:endParaRPr lang="en-US"/>
        </a:p>
      </dgm:t>
    </dgm:pt>
    <dgm:pt modelId="{53D08D57-174C-47E5-9861-FD7BFB00A0C3}" type="sibTrans" cxnId="{B330F416-FE3E-4B95-A9B7-33DF5C92A28E}">
      <dgm:prSet/>
      <dgm:spPr/>
      <dgm:t>
        <a:bodyPr/>
        <a:lstStyle/>
        <a:p>
          <a:endParaRPr lang="en-US"/>
        </a:p>
      </dgm:t>
    </dgm:pt>
    <dgm:pt modelId="{6469715C-C86C-4186-94DF-AC76DCD02BB7}">
      <dgm:prSet custT="1"/>
      <dgm:spPr/>
      <dgm:t>
        <a:bodyPr/>
        <a:lstStyle/>
        <a:p>
          <a:r>
            <a:rPr lang="fr-FR" sz="2000" dirty="0"/>
            <a:t>Approche Pattern </a:t>
          </a:r>
          <a:r>
            <a:rPr lang="fr-FR" sz="2000" dirty="0" err="1"/>
            <a:t>mining</a:t>
          </a:r>
          <a:r>
            <a:rPr lang="fr-FR" sz="2000" dirty="0"/>
            <a:t> : Shapelet </a:t>
          </a:r>
          <a:r>
            <a:rPr lang="fr-FR" sz="2000" dirty="0" err="1"/>
            <a:t>Transform</a:t>
          </a:r>
          <a:endParaRPr lang="en-US" sz="2000" dirty="0"/>
        </a:p>
      </dgm:t>
    </dgm:pt>
    <dgm:pt modelId="{50B6D146-FA5E-4FD2-BED1-F28C461FB782}" type="parTrans" cxnId="{80ADA9CB-5E02-4B03-B39B-A81CEEEC258E}">
      <dgm:prSet/>
      <dgm:spPr/>
      <dgm:t>
        <a:bodyPr/>
        <a:lstStyle/>
        <a:p>
          <a:endParaRPr lang="en-US"/>
        </a:p>
      </dgm:t>
    </dgm:pt>
    <dgm:pt modelId="{504FC8EB-7244-4E56-A917-F9BC3A0DC83D}" type="sibTrans" cxnId="{80ADA9CB-5E02-4B03-B39B-A81CEEEC258E}">
      <dgm:prSet/>
      <dgm:spPr/>
      <dgm:t>
        <a:bodyPr/>
        <a:lstStyle/>
        <a:p>
          <a:endParaRPr lang="en-US"/>
        </a:p>
      </dgm:t>
    </dgm:pt>
    <dgm:pt modelId="{F911E3EE-C49F-4F9B-95A5-ECF3B9E81FC5}">
      <dgm:prSet custT="1"/>
      <dgm:spPr/>
      <dgm:t>
        <a:bodyPr/>
        <a:lstStyle/>
        <a:p>
          <a:r>
            <a:rPr lang="fr-FR" sz="2000" dirty="0"/>
            <a:t>Bonus</a:t>
          </a:r>
          <a:endParaRPr lang="en-US" sz="2000" dirty="0"/>
        </a:p>
      </dgm:t>
    </dgm:pt>
    <dgm:pt modelId="{DE39F282-56B5-41E2-AF07-1BBEF5E98A99}" type="parTrans" cxnId="{A2CD934F-0334-4899-A069-28DC6341B961}">
      <dgm:prSet/>
      <dgm:spPr/>
      <dgm:t>
        <a:bodyPr/>
        <a:lstStyle/>
        <a:p>
          <a:endParaRPr lang="en-US"/>
        </a:p>
      </dgm:t>
    </dgm:pt>
    <dgm:pt modelId="{B4768CC5-9E03-4A7A-A0EF-C4717FCDF9CA}" type="sibTrans" cxnId="{A2CD934F-0334-4899-A069-28DC6341B961}">
      <dgm:prSet/>
      <dgm:spPr/>
      <dgm:t>
        <a:bodyPr/>
        <a:lstStyle/>
        <a:p>
          <a:endParaRPr lang="en-US"/>
        </a:p>
      </dgm:t>
    </dgm:pt>
    <dgm:pt modelId="{C9721384-2D0E-43F9-AA61-399F5380AEB1}" type="pres">
      <dgm:prSet presAssocID="{E89CBD2E-1622-45CB-940C-B59D36BF9B28}" presName="root" presStyleCnt="0">
        <dgm:presLayoutVars>
          <dgm:dir/>
          <dgm:resizeHandles val="exact"/>
        </dgm:presLayoutVars>
      </dgm:prSet>
      <dgm:spPr/>
    </dgm:pt>
    <dgm:pt modelId="{91BCC9F0-A85E-43D0-B2CB-726087B07B1D}" type="pres">
      <dgm:prSet presAssocID="{72A068B6-0EFB-4645-A8A9-6BEFE1DA7C6F}" presName="compNode" presStyleCnt="0"/>
      <dgm:spPr/>
    </dgm:pt>
    <dgm:pt modelId="{6F604BDA-43D0-490D-8782-6CFA094285A7}" type="pres">
      <dgm:prSet presAssocID="{72A068B6-0EFB-4645-A8A9-6BEFE1DA7C6F}" presName="bgRect" presStyleLbl="bgShp" presStyleIdx="0" presStyleCnt="5"/>
      <dgm:spPr/>
    </dgm:pt>
    <dgm:pt modelId="{F6ADC683-5A72-4BD2-8F4A-1ACD2B439D6F}" type="pres">
      <dgm:prSet presAssocID="{72A068B6-0EFB-4645-A8A9-6BEFE1DA7C6F}" presName="iconRect" presStyleLbl="node1" presStyleIdx="0" presStyleCnt="5"/>
      <dgm:spPr>
        <a:blipFill rotWithShape="1">
          <a:blip xmlns:r="http://schemas.openxmlformats.org/officeDocument/2006/relationships" r:embed="rId1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tôme"/>
        </a:ext>
      </dgm:extLst>
    </dgm:pt>
    <dgm:pt modelId="{036D9014-D26A-4160-ACBB-CF3C461F41D2}" type="pres">
      <dgm:prSet presAssocID="{72A068B6-0EFB-4645-A8A9-6BEFE1DA7C6F}" presName="spaceRect" presStyleCnt="0"/>
      <dgm:spPr/>
    </dgm:pt>
    <dgm:pt modelId="{78C014DC-F930-4354-A833-848801C9B9AA}" type="pres">
      <dgm:prSet presAssocID="{72A068B6-0EFB-4645-A8A9-6BEFE1DA7C6F}" presName="parTx" presStyleLbl="revTx" presStyleIdx="0" presStyleCnt="5">
        <dgm:presLayoutVars>
          <dgm:chMax val="0"/>
          <dgm:chPref val="0"/>
        </dgm:presLayoutVars>
      </dgm:prSet>
      <dgm:spPr/>
    </dgm:pt>
    <dgm:pt modelId="{0D4A4A2F-5073-447C-B9DE-4350FC63E672}" type="pres">
      <dgm:prSet presAssocID="{15E366FF-CE73-4081-AA61-DA1D577C9860}" presName="sibTrans" presStyleCnt="0"/>
      <dgm:spPr/>
    </dgm:pt>
    <dgm:pt modelId="{BEBD27B2-4312-4B78-B4F9-7C6535762D12}" type="pres">
      <dgm:prSet presAssocID="{E514453A-59EE-4C02-BB42-F652EC8C5ED0}" presName="compNode" presStyleCnt="0"/>
      <dgm:spPr/>
    </dgm:pt>
    <dgm:pt modelId="{0968C9F2-02FC-468B-BE74-9093EE258B67}" type="pres">
      <dgm:prSet presAssocID="{E514453A-59EE-4C02-BB42-F652EC8C5ED0}" presName="bgRect" presStyleLbl="bgShp" presStyleIdx="1" presStyleCnt="5"/>
      <dgm:spPr/>
    </dgm:pt>
    <dgm:pt modelId="{486A33CC-087B-468E-AE5A-DDB0B3B451A9}" type="pres">
      <dgm:prSet presAssocID="{E514453A-59EE-4C02-BB42-F652EC8C5ED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6E12E93-E23C-46A4-97C6-90068013976B}" type="pres">
      <dgm:prSet presAssocID="{E514453A-59EE-4C02-BB42-F652EC8C5ED0}" presName="spaceRect" presStyleCnt="0"/>
      <dgm:spPr/>
    </dgm:pt>
    <dgm:pt modelId="{144F3960-E13D-43A2-A26C-FAC57F2641E5}" type="pres">
      <dgm:prSet presAssocID="{E514453A-59EE-4C02-BB42-F652EC8C5ED0}" presName="parTx" presStyleLbl="revTx" presStyleIdx="1" presStyleCnt="5">
        <dgm:presLayoutVars>
          <dgm:chMax val="0"/>
          <dgm:chPref val="0"/>
        </dgm:presLayoutVars>
      </dgm:prSet>
      <dgm:spPr/>
    </dgm:pt>
    <dgm:pt modelId="{C996E5AA-91B7-42D5-9C28-2C52BF016D50}" type="pres">
      <dgm:prSet presAssocID="{4724B600-9A13-48DA-AA84-C1E56061E4C1}" presName="sibTrans" presStyleCnt="0"/>
      <dgm:spPr/>
    </dgm:pt>
    <dgm:pt modelId="{0A5E06E5-C687-4F60-B2E1-5851CF840947}" type="pres">
      <dgm:prSet presAssocID="{42C52D1C-82A8-4212-B6EA-418BC992D6C9}" presName="compNode" presStyleCnt="0"/>
      <dgm:spPr/>
    </dgm:pt>
    <dgm:pt modelId="{907294F2-0C6C-46FC-ACF5-54B0BD001E6B}" type="pres">
      <dgm:prSet presAssocID="{42C52D1C-82A8-4212-B6EA-418BC992D6C9}" presName="bgRect" presStyleLbl="bgShp" presStyleIdx="2" presStyleCnt="5"/>
      <dgm:spPr/>
    </dgm:pt>
    <dgm:pt modelId="{77BC218D-F43E-4D1C-AF1E-28283DCF7A52}" type="pres">
      <dgm:prSet presAssocID="{42C52D1C-82A8-4212-B6EA-418BC992D6C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71A8480F-08B8-4A33-8B8B-0128AEDE2276}" type="pres">
      <dgm:prSet presAssocID="{42C52D1C-82A8-4212-B6EA-418BC992D6C9}" presName="spaceRect" presStyleCnt="0"/>
      <dgm:spPr/>
    </dgm:pt>
    <dgm:pt modelId="{480E1BCB-2238-4020-A68C-031FFE05D1C0}" type="pres">
      <dgm:prSet presAssocID="{42C52D1C-82A8-4212-B6EA-418BC992D6C9}" presName="parTx" presStyleLbl="revTx" presStyleIdx="2" presStyleCnt="5">
        <dgm:presLayoutVars>
          <dgm:chMax val="0"/>
          <dgm:chPref val="0"/>
        </dgm:presLayoutVars>
      </dgm:prSet>
      <dgm:spPr/>
    </dgm:pt>
    <dgm:pt modelId="{871FC781-E046-4AB9-BD43-EAE5FBBC7F0C}" type="pres">
      <dgm:prSet presAssocID="{53D08D57-174C-47E5-9861-FD7BFB00A0C3}" presName="sibTrans" presStyleCnt="0"/>
      <dgm:spPr/>
    </dgm:pt>
    <dgm:pt modelId="{B9CEFB12-4FC7-42B7-A676-07DD7A992F28}" type="pres">
      <dgm:prSet presAssocID="{6469715C-C86C-4186-94DF-AC76DCD02BB7}" presName="compNode" presStyleCnt="0"/>
      <dgm:spPr/>
    </dgm:pt>
    <dgm:pt modelId="{A270B424-0762-4E8E-B281-D8B4C3B4FD5F}" type="pres">
      <dgm:prSet presAssocID="{6469715C-C86C-4186-94DF-AC76DCD02BB7}" presName="bgRect" presStyleLbl="bgShp" presStyleIdx="3" presStyleCnt="5"/>
      <dgm:spPr/>
    </dgm:pt>
    <dgm:pt modelId="{370B05BB-EA20-4971-BD77-DE50BD01EC78}" type="pres">
      <dgm:prSet presAssocID="{6469715C-C86C-4186-94DF-AC76DCD02B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E611F56-34B4-4897-936E-FEDF68E81157}" type="pres">
      <dgm:prSet presAssocID="{6469715C-C86C-4186-94DF-AC76DCD02BB7}" presName="spaceRect" presStyleCnt="0"/>
      <dgm:spPr/>
    </dgm:pt>
    <dgm:pt modelId="{2EF96B83-CB2A-4DAE-913D-E45E16D9F0F8}" type="pres">
      <dgm:prSet presAssocID="{6469715C-C86C-4186-94DF-AC76DCD02BB7}" presName="parTx" presStyleLbl="revTx" presStyleIdx="3" presStyleCnt="5">
        <dgm:presLayoutVars>
          <dgm:chMax val="0"/>
          <dgm:chPref val="0"/>
        </dgm:presLayoutVars>
      </dgm:prSet>
      <dgm:spPr/>
    </dgm:pt>
    <dgm:pt modelId="{623545D7-9E8A-4FAB-BC9B-BCEF8090E525}" type="pres">
      <dgm:prSet presAssocID="{504FC8EB-7244-4E56-A917-F9BC3A0DC83D}" presName="sibTrans" presStyleCnt="0"/>
      <dgm:spPr/>
    </dgm:pt>
    <dgm:pt modelId="{0BFB1E48-417C-4FF8-B589-21309326AE67}" type="pres">
      <dgm:prSet presAssocID="{F911E3EE-C49F-4F9B-95A5-ECF3B9E81FC5}" presName="compNode" presStyleCnt="0"/>
      <dgm:spPr/>
    </dgm:pt>
    <dgm:pt modelId="{9F544690-7D85-49D9-96A4-937C062BAA6F}" type="pres">
      <dgm:prSet presAssocID="{F911E3EE-C49F-4F9B-95A5-ECF3B9E81FC5}" presName="bgRect" presStyleLbl="bgShp" presStyleIdx="4" presStyleCnt="5"/>
      <dgm:spPr/>
    </dgm:pt>
    <dgm:pt modelId="{E1CA4FD7-5D67-4763-A14E-16AF626AE4C8}" type="pres">
      <dgm:prSet presAssocID="{F911E3EE-C49F-4F9B-95A5-ECF3B9E81FC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jouter"/>
        </a:ext>
      </dgm:extLst>
    </dgm:pt>
    <dgm:pt modelId="{1664E582-F6B5-47A7-AD69-3A21A5FCB38B}" type="pres">
      <dgm:prSet presAssocID="{F911E3EE-C49F-4F9B-95A5-ECF3B9E81FC5}" presName="spaceRect" presStyleCnt="0"/>
      <dgm:spPr/>
    </dgm:pt>
    <dgm:pt modelId="{5C66267A-CF26-42C7-A79A-BE5F329436A1}" type="pres">
      <dgm:prSet presAssocID="{F911E3EE-C49F-4F9B-95A5-ECF3B9E81FC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2CD8000-069F-4AEE-8B0F-2C61F138411C}" srcId="{E89CBD2E-1622-45CB-940C-B59D36BF9B28}" destId="{E514453A-59EE-4C02-BB42-F652EC8C5ED0}" srcOrd="1" destOrd="0" parTransId="{DDA42852-6A77-40D4-9BFE-6C8AA9A7CA3B}" sibTransId="{4724B600-9A13-48DA-AA84-C1E56061E4C1}"/>
    <dgm:cxn modelId="{66B19813-F5F2-4232-9B11-713B78D499DB}" type="presOf" srcId="{E89CBD2E-1622-45CB-940C-B59D36BF9B28}" destId="{C9721384-2D0E-43F9-AA61-399F5380AEB1}" srcOrd="0" destOrd="0" presId="urn:microsoft.com/office/officeart/2018/2/layout/IconVerticalSolidList"/>
    <dgm:cxn modelId="{D556ED14-A74A-42BB-B289-F17D2FDAD1A5}" type="presOf" srcId="{F911E3EE-C49F-4F9B-95A5-ECF3B9E81FC5}" destId="{5C66267A-CF26-42C7-A79A-BE5F329436A1}" srcOrd="0" destOrd="0" presId="urn:microsoft.com/office/officeart/2018/2/layout/IconVerticalSolidList"/>
    <dgm:cxn modelId="{B330F416-FE3E-4B95-A9B7-33DF5C92A28E}" srcId="{E89CBD2E-1622-45CB-940C-B59D36BF9B28}" destId="{42C52D1C-82A8-4212-B6EA-418BC992D6C9}" srcOrd="2" destOrd="0" parTransId="{78D798B3-B312-4ECD-BF1F-25B395A6F49E}" sibTransId="{53D08D57-174C-47E5-9861-FD7BFB00A0C3}"/>
    <dgm:cxn modelId="{16727140-3515-473B-9D62-692E90D41E87}" type="presOf" srcId="{72A068B6-0EFB-4645-A8A9-6BEFE1DA7C6F}" destId="{78C014DC-F930-4354-A833-848801C9B9AA}" srcOrd="0" destOrd="0" presId="urn:microsoft.com/office/officeart/2018/2/layout/IconVerticalSolidList"/>
    <dgm:cxn modelId="{A2CD934F-0334-4899-A069-28DC6341B961}" srcId="{E89CBD2E-1622-45CB-940C-B59D36BF9B28}" destId="{F911E3EE-C49F-4F9B-95A5-ECF3B9E81FC5}" srcOrd="4" destOrd="0" parTransId="{DE39F282-56B5-41E2-AF07-1BBEF5E98A99}" sibTransId="{B4768CC5-9E03-4A7A-A0EF-C4717FCDF9CA}"/>
    <dgm:cxn modelId="{78E4545A-8393-476E-AAE0-ED1F5CC2BE83}" srcId="{E89CBD2E-1622-45CB-940C-B59D36BF9B28}" destId="{72A068B6-0EFB-4645-A8A9-6BEFE1DA7C6F}" srcOrd="0" destOrd="0" parTransId="{04E8855B-E05C-4E9E-8E70-B04C3F565CDC}" sibTransId="{15E366FF-CE73-4081-AA61-DA1D577C9860}"/>
    <dgm:cxn modelId="{8324E85A-5243-4492-A82E-B4087CED131C}" type="presOf" srcId="{6469715C-C86C-4186-94DF-AC76DCD02BB7}" destId="{2EF96B83-CB2A-4DAE-913D-E45E16D9F0F8}" srcOrd="0" destOrd="0" presId="urn:microsoft.com/office/officeart/2018/2/layout/IconVerticalSolidList"/>
    <dgm:cxn modelId="{E867FCB8-12FB-4DDE-9B95-50CE039BFAF4}" type="presOf" srcId="{42C52D1C-82A8-4212-B6EA-418BC992D6C9}" destId="{480E1BCB-2238-4020-A68C-031FFE05D1C0}" srcOrd="0" destOrd="0" presId="urn:microsoft.com/office/officeart/2018/2/layout/IconVerticalSolidList"/>
    <dgm:cxn modelId="{80ADA9CB-5E02-4B03-B39B-A81CEEEC258E}" srcId="{E89CBD2E-1622-45CB-940C-B59D36BF9B28}" destId="{6469715C-C86C-4186-94DF-AC76DCD02BB7}" srcOrd="3" destOrd="0" parTransId="{50B6D146-FA5E-4FD2-BED1-F28C461FB782}" sibTransId="{504FC8EB-7244-4E56-A917-F9BC3A0DC83D}"/>
    <dgm:cxn modelId="{02B4E9D9-B5AD-41F6-989D-A36B2C9B0BD7}" type="presOf" srcId="{E514453A-59EE-4C02-BB42-F652EC8C5ED0}" destId="{144F3960-E13D-43A2-A26C-FAC57F2641E5}" srcOrd="0" destOrd="0" presId="urn:microsoft.com/office/officeart/2018/2/layout/IconVerticalSolidList"/>
    <dgm:cxn modelId="{675424BB-6A05-4C17-B5AE-B23687D6FF21}" type="presParOf" srcId="{C9721384-2D0E-43F9-AA61-399F5380AEB1}" destId="{91BCC9F0-A85E-43D0-B2CB-726087B07B1D}" srcOrd="0" destOrd="0" presId="urn:microsoft.com/office/officeart/2018/2/layout/IconVerticalSolidList"/>
    <dgm:cxn modelId="{19F28AB9-096E-4828-8BBC-E621E74D4D7F}" type="presParOf" srcId="{91BCC9F0-A85E-43D0-B2CB-726087B07B1D}" destId="{6F604BDA-43D0-490D-8782-6CFA094285A7}" srcOrd="0" destOrd="0" presId="urn:microsoft.com/office/officeart/2018/2/layout/IconVerticalSolidList"/>
    <dgm:cxn modelId="{8D9D5448-56E3-44D8-B0A9-8B953DE330EC}" type="presParOf" srcId="{91BCC9F0-A85E-43D0-B2CB-726087B07B1D}" destId="{F6ADC683-5A72-4BD2-8F4A-1ACD2B439D6F}" srcOrd="1" destOrd="0" presId="urn:microsoft.com/office/officeart/2018/2/layout/IconVerticalSolidList"/>
    <dgm:cxn modelId="{5D6410C8-862D-412A-AAA9-65B356EBB257}" type="presParOf" srcId="{91BCC9F0-A85E-43D0-B2CB-726087B07B1D}" destId="{036D9014-D26A-4160-ACBB-CF3C461F41D2}" srcOrd="2" destOrd="0" presId="urn:microsoft.com/office/officeart/2018/2/layout/IconVerticalSolidList"/>
    <dgm:cxn modelId="{0D4722BB-C5CC-44D6-8835-3004F2949332}" type="presParOf" srcId="{91BCC9F0-A85E-43D0-B2CB-726087B07B1D}" destId="{78C014DC-F930-4354-A833-848801C9B9AA}" srcOrd="3" destOrd="0" presId="urn:microsoft.com/office/officeart/2018/2/layout/IconVerticalSolidList"/>
    <dgm:cxn modelId="{07DE2B97-CEB3-4D36-A417-E59C06C27422}" type="presParOf" srcId="{C9721384-2D0E-43F9-AA61-399F5380AEB1}" destId="{0D4A4A2F-5073-447C-B9DE-4350FC63E672}" srcOrd="1" destOrd="0" presId="urn:microsoft.com/office/officeart/2018/2/layout/IconVerticalSolidList"/>
    <dgm:cxn modelId="{C18907B8-0A63-4D97-87FA-7D93C1A5BEB0}" type="presParOf" srcId="{C9721384-2D0E-43F9-AA61-399F5380AEB1}" destId="{BEBD27B2-4312-4B78-B4F9-7C6535762D12}" srcOrd="2" destOrd="0" presId="urn:microsoft.com/office/officeart/2018/2/layout/IconVerticalSolidList"/>
    <dgm:cxn modelId="{B7732C8E-F808-493F-864D-87E5A5F023C0}" type="presParOf" srcId="{BEBD27B2-4312-4B78-B4F9-7C6535762D12}" destId="{0968C9F2-02FC-468B-BE74-9093EE258B67}" srcOrd="0" destOrd="0" presId="urn:microsoft.com/office/officeart/2018/2/layout/IconVerticalSolidList"/>
    <dgm:cxn modelId="{6560C2FA-3078-4855-873D-CC444AAF1794}" type="presParOf" srcId="{BEBD27B2-4312-4B78-B4F9-7C6535762D12}" destId="{486A33CC-087B-468E-AE5A-DDB0B3B451A9}" srcOrd="1" destOrd="0" presId="urn:microsoft.com/office/officeart/2018/2/layout/IconVerticalSolidList"/>
    <dgm:cxn modelId="{6E0A161E-FFB8-4026-8079-2C032E5B4D00}" type="presParOf" srcId="{BEBD27B2-4312-4B78-B4F9-7C6535762D12}" destId="{06E12E93-E23C-46A4-97C6-90068013976B}" srcOrd="2" destOrd="0" presId="urn:microsoft.com/office/officeart/2018/2/layout/IconVerticalSolidList"/>
    <dgm:cxn modelId="{94552884-F682-42BD-BDAB-B805C197168E}" type="presParOf" srcId="{BEBD27B2-4312-4B78-B4F9-7C6535762D12}" destId="{144F3960-E13D-43A2-A26C-FAC57F2641E5}" srcOrd="3" destOrd="0" presId="urn:microsoft.com/office/officeart/2018/2/layout/IconVerticalSolidList"/>
    <dgm:cxn modelId="{BCB6B188-37AE-489C-8113-CC48888DEE87}" type="presParOf" srcId="{C9721384-2D0E-43F9-AA61-399F5380AEB1}" destId="{C996E5AA-91B7-42D5-9C28-2C52BF016D50}" srcOrd="3" destOrd="0" presId="urn:microsoft.com/office/officeart/2018/2/layout/IconVerticalSolidList"/>
    <dgm:cxn modelId="{30A84C29-7631-4097-9EBF-D3B923F93676}" type="presParOf" srcId="{C9721384-2D0E-43F9-AA61-399F5380AEB1}" destId="{0A5E06E5-C687-4F60-B2E1-5851CF840947}" srcOrd="4" destOrd="0" presId="urn:microsoft.com/office/officeart/2018/2/layout/IconVerticalSolidList"/>
    <dgm:cxn modelId="{A3846B67-1F10-4CF5-93E8-51D19D0548CC}" type="presParOf" srcId="{0A5E06E5-C687-4F60-B2E1-5851CF840947}" destId="{907294F2-0C6C-46FC-ACF5-54B0BD001E6B}" srcOrd="0" destOrd="0" presId="urn:microsoft.com/office/officeart/2018/2/layout/IconVerticalSolidList"/>
    <dgm:cxn modelId="{95B047BA-67E7-494A-900B-62FFA1B7706A}" type="presParOf" srcId="{0A5E06E5-C687-4F60-B2E1-5851CF840947}" destId="{77BC218D-F43E-4D1C-AF1E-28283DCF7A52}" srcOrd="1" destOrd="0" presId="urn:microsoft.com/office/officeart/2018/2/layout/IconVerticalSolidList"/>
    <dgm:cxn modelId="{2A485518-5E0C-4D35-91D5-C188E6CFBD1D}" type="presParOf" srcId="{0A5E06E5-C687-4F60-B2E1-5851CF840947}" destId="{71A8480F-08B8-4A33-8B8B-0128AEDE2276}" srcOrd="2" destOrd="0" presId="urn:microsoft.com/office/officeart/2018/2/layout/IconVerticalSolidList"/>
    <dgm:cxn modelId="{173EFCAD-B25D-4D9B-AE96-E6073F09B5F3}" type="presParOf" srcId="{0A5E06E5-C687-4F60-B2E1-5851CF840947}" destId="{480E1BCB-2238-4020-A68C-031FFE05D1C0}" srcOrd="3" destOrd="0" presId="urn:microsoft.com/office/officeart/2018/2/layout/IconVerticalSolidList"/>
    <dgm:cxn modelId="{F5591459-447E-4A01-8570-22D06A9F493B}" type="presParOf" srcId="{C9721384-2D0E-43F9-AA61-399F5380AEB1}" destId="{871FC781-E046-4AB9-BD43-EAE5FBBC7F0C}" srcOrd="5" destOrd="0" presId="urn:microsoft.com/office/officeart/2018/2/layout/IconVerticalSolidList"/>
    <dgm:cxn modelId="{2893AB07-AD8B-41C9-ACF8-53F837DB4C62}" type="presParOf" srcId="{C9721384-2D0E-43F9-AA61-399F5380AEB1}" destId="{B9CEFB12-4FC7-42B7-A676-07DD7A992F28}" srcOrd="6" destOrd="0" presId="urn:microsoft.com/office/officeart/2018/2/layout/IconVerticalSolidList"/>
    <dgm:cxn modelId="{83D2DC41-CB7A-45F4-A139-7720F75FBC2B}" type="presParOf" srcId="{B9CEFB12-4FC7-42B7-A676-07DD7A992F28}" destId="{A270B424-0762-4E8E-B281-D8B4C3B4FD5F}" srcOrd="0" destOrd="0" presId="urn:microsoft.com/office/officeart/2018/2/layout/IconVerticalSolidList"/>
    <dgm:cxn modelId="{6C77B6B0-B73F-419C-8E8F-1EBD26942CF6}" type="presParOf" srcId="{B9CEFB12-4FC7-42B7-A676-07DD7A992F28}" destId="{370B05BB-EA20-4971-BD77-DE50BD01EC78}" srcOrd="1" destOrd="0" presId="urn:microsoft.com/office/officeart/2018/2/layout/IconVerticalSolidList"/>
    <dgm:cxn modelId="{38BF78CD-90A1-4722-84A7-E55D6866A6B8}" type="presParOf" srcId="{B9CEFB12-4FC7-42B7-A676-07DD7A992F28}" destId="{EE611F56-34B4-4897-936E-FEDF68E81157}" srcOrd="2" destOrd="0" presId="urn:microsoft.com/office/officeart/2018/2/layout/IconVerticalSolidList"/>
    <dgm:cxn modelId="{45C2F4B6-2B56-4AAA-B7E8-68F978AF9199}" type="presParOf" srcId="{B9CEFB12-4FC7-42B7-A676-07DD7A992F28}" destId="{2EF96B83-CB2A-4DAE-913D-E45E16D9F0F8}" srcOrd="3" destOrd="0" presId="urn:microsoft.com/office/officeart/2018/2/layout/IconVerticalSolidList"/>
    <dgm:cxn modelId="{5AD17E5E-0247-4329-BBD7-4BD33B5B6E75}" type="presParOf" srcId="{C9721384-2D0E-43F9-AA61-399F5380AEB1}" destId="{623545D7-9E8A-4FAB-BC9B-BCEF8090E525}" srcOrd="7" destOrd="0" presId="urn:microsoft.com/office/officeart/2018/2/layout/IconVerticalSolidList"/>
    <dgm:cxn modelId="{95533828-2537-4B20-9EAF-AAD759B28D20}" type="presParOf" srcId="{C9721384-2D0E-43F9-AA61-399F5380AEB1}" destId="{0BFB1E48-417C-4FF8-B589-21309326AE67}" srcOrd="8" destOrd="0" presId="urn:microsoft.com/office/officeart/2018/2/layout/IconVerticalSolidList"/>
    <dgm:cxn modelId="{C4BEB7DA-A278-4DC2-BA98-A424FDE5DF10}" type="presParOf" srcId="{0BFB1E48-417C-4FF8-B589-21309326AE67}" destId="{9F544690-7D85-49D9-96A4-937C062BAA6F}" srcOrd="0" destOrd="0" presId="urn:microsoft.com/office/officeart/2018/2/layout/IconVerticalSolidList"/>
    <dgm:cxn modelId="{922D963B-64C7-4948-851C-D11683FEE827}" type="presParOf" srcId="{0BFB1E48-417C-4FF8-B589-21309326AE67}" destId="{E1CA4FD7-5D67-4763-A14E-16AF626AE4C8}" srcOrd="1" destOrd="0" presId="urn:microsoft.com/office/officeart/2018/2/layout/IconVerticalSolidList"/>
    <dgm:cxn modelId="{E88FC8BC-2F73-4D70-BB70-1033AC824A99}" type="presParOf" srcId="{0BFB1E48-417C-4FF8-B589-21309326AE67}" destId="{1664E582-F6B5-47A7-AD69-3A21A5FCB38B}" srcOrd="2" destOrd="0" presId="urn:microsoft.com/office/officeart/2018/2/layout/IconVerticalSolidList"/>
    <dgm:cxn modelId="{2968B80F-94C3-4B24-B875-677F21137830}" type="presParOf" srcId="{0BFB1E48-417C-4FF8-B589-21309326AE67}" destId="{5C66267A-CF26-42C7-A79A-BE5F329436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04BDA-43D0-490D-8782-6CFA094285A7}">
      <dsp:nvSpPr>
        <dsp:cNvPr id="0" name=""/>
        <dsp:cNvSpPr/>
      </dsp:nvSpPr>
      <dsp:spPr>
        <a:xfrm>
          <a:off x="0" y="3877"/>
          <a:ext cx="10515600" cy="825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DC683-5A72-4BD2-8F4A-1ACD2B439D6F}">
      <dsp:nvSpPr>
        <dsp:cNvPr id="0" name=""/>
        <dsp:cNvSpPr/>
      </dsp:nvSpPr>
      <dsp:spPr>
        <a:xfrm>
          <a:off x="249815" y="189690"/>
          <a:ext cx="454209" cy="454209"/>
        </a:xfrm>
        <a:prstGeom prst="rect">
          <a:avLst/>
        </a:prstGeom>
        <a:blipFill rotWithShape="1">
          <a:blip xmlns:r="http://schemas.openxmlformats.org/officeDocument/2006/relationships" r:embed="rId1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014DC-F930-4354-A833-848801C9B9AA}">
      <dsp:nvSpPr>
        <dsp:cNvPr id="0" name=""/>
        <dsp:cNvSpPr/>
      </dsp:nvSpPr>
      <dsp:spPr>
        <a:xfrm>
          <a:off x="953839" y="3877"/>
          <a:ext cx="9561760" cy="8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01" tIns="87401" rIns="87401" bIns="874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Introduction</a:t>
          </a:r>
          <a:endParaRPr lang="en-US" sz="2000" kern="1200" dirty="0"/>
        </a:p>
      </dsp:txBody>
      <dsp:txXfrm>
        <a:off x="953839" y="3877"/>
        <a:ext cx="9561760" cy="825835"/>
      </dsp:txXfrm>
    </dsp:sp>
    <dsp:sp modelId="{0968C9F2-02FC-468B-BE74-9093EE258B67}">
      <dsp:nvSpPr>
        <dsp:cNvPr id="0" name=""/>
        <dsp:cNvSpPr/>
      </dsp:nvSpPr>
      <dsp:spPr>
        <a:xfrm>
          <a:off x="0" y="1036171"/>
          <a:ext cx="10515600" cy="825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A33CC-087B-468E-AE5A-DDB0B3B451A9}">
      <dsp:nvSpPr>
        <dsp:cNvPr id="0" name=""/>
        <dsp:cNvSpPr/>
      </dsp:nvSpPr>
      <dsp:spPr>
        <a:xfrm>
          <a:off x="249815" y="1221984"/>
          <a:ext cx="454209" cy="454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F3960-E13D-43A2-A26C-FAC57F2641E5}">
      <dsp:nvSpPr>
        <dsp:cNvPr id="0" name=""/>
        <dsp:cNvSpPr/>
      </dsp:nvSpPr>
      <dsp:spPr>
        <a:xfrm>
          <a:off x="953839" y="1036171"/>
          <a:ext cx="9561760" cy="8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01" tIns="87401" rIns="87401" bIns="874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Définitions générales</a:t>
          </a:r>
          <a:r>
            <a:rPr lang="fr-FR" sz="1900" kern="1200" dirty="0"/>
            <a:t> </a:t>
          </a:r>
          <a:endParaRPr lang="en-US" sz="1900" kern="1200" dirty="0"/>
        </a:p>
      </dsp:txBody>
      <dsp:txXfrm>
        <a:off x="953839" y="1036171"/>
        <a:ext cx="9561760" cy="825835"/>
      </dsp:txXfrm>
    </dsp:sp>
    <dsp:sp modelId="{907294F2-0C6C-46FC-ACF5-54B0BD001E6B}">
      <dsp:nvSpPr>
        <dsp:cNvPr id="0" name=""/>
        <dsp:cNvSpPr/>
      </dsp:nvSpPr>
      <dsp:spPr>
        <a:xfrm>
          <a:off x="0" y="2068465"/>
          <a:ext cx="10515600" cy="825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C218D-F43E-4D1C-AF1E-28283DCF7A52}">
      <dsp:nvSpPr>
        <dsp:cNvPr id="0" name=""/>
        <dsp:cNvSpPr/>
      </dsp:nvSpPr>
      <dsp:spPr>
        <a:xfrm>
          <a:off x="249815" y="2254278"/>
          <a:ext cx="454209" cy="454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E1BCB-2238-4020-A68C-031FFE05D1C0}">
      <dsp:nvSpPr>
        <dsp:cNvPr id="0" name=""/>
        <dsp:cNvSpPr/>
      </dsp:nvSpPr>
      <dsp:spPr>
        <a:xfrm>
          <a:off x="953839" y="2068465"/>
          <a:ext cx="9561760" cy="8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01" tIns="87401" rIns="87401" bIns="874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Approche </a:t>
          </a:r>
          <a:r>
            <a:rPr lang="fr-FR" sz="2000" kern="1200" dirty="0" err="1"/>
            <a:t>Text</a:t>
          </a:r>
          <a:r>
            <a:rPr lang="fr-FR" sz="2000" kern="1200" dirty="0"/>
            <a:t> </a:t>
          </a:r>
          <a:r>
            <a:rPr lang="fr-FR" sz="2000" kern="1200" dirty="0" err="1"/>
            <a:t>mining</a:t>
          </a:r>
          <a:r>
            <a:rPr lang="fr-FR" sz="2000" kern="1200" dirty="0"/>
            <a:t> : Bag of SFA </a:t>
          </a:r>
          <a:r>
            <a:rPr lang="fr-FR" sz="2000" kern="1200" dirty="0" err="1"/>
            <a:t>Symbols</a:t>
          </a:r>
          <a:r>
            <a:rPr lang="fr-FR" sz="2000" kern="1200" dirty="0"/>
            <a:t> (BOSS)</a:t>
          </a:r>
          <a:endParaRPr lang="en-US" sz="2000" kern="1200" dirty="0"/>
        </a:p>
      </dsp:txBody>
      <dsp:txXfrm>
        <a:off x="953839" y="2068465"/>
        <a:ext cx="9561760" cy="825835"/>
      </dsp:txXfrm>
    </dsp:sp>
    <dsp:sp modelId="{A270B424-0762-4E8E-B281-D8B4C3B4FD5F}">
      <dsp:nvSpPr>
        <dsp:cNvPr id="0" name=""/>
        <dsp:cNvSpPr/>
      </dsp:nvSpPr>
      <dsp:spPr>
        <a:xfrm>
          <a:off x="0" y="3100759"/>
          <a:ext cx="10515600" cy="825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B05BB-EA20-4971-BD77-DE50BD01EC78}">
      <dsp:nvSpPr>
        <dsp:cNvPr id="0" name=""/>
        <dsp:cNvSpPr/>
      </dsp:nvSpPr>
      <dsp:spPr>
        <a:xfrm>
          <a:off x="249815" y="3286572"/>
          <a:ext cx="454209" cy="454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96B83-CB2A-4DAE-913D-E45E16D9F0F8}">
      <dsp:nvSpPr>
        <dsp:cNvPr id="0" name=""/>
        <dsp:cNvSpPr/>
      </dsp:nvSpPr>
      <dsp:spPr>
        <a:xfrm>
          <a:off x="953839" y="3100759"/>
          <a:ext cx="9561760" cy="8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01" tIns="87401" rIns="87401" bIns="874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Approche Pattern </a:t>
          </a:r>
          <a:r>
            <a:rPr lang="fr-FR" sz="2000" kern="1200" dirty="0" err="1"/>
            <a:t>mining</a:t>
          </a:r>
          <a:r>
            <a:rPr lang="fr-FR" sz="2000" kern="1200" dirty="0"/>
            <a:t> : Shapelet </a:t>
          </a:r>
          <a:r>
            <a:rPr lang="fr-FR" sz="2000" kern="1200" dirty="0" err="1"/>
            <a:t>Transform</a:t>
          </a:r>
          <a:endParaRPr lang="en-US" sz="2000" kern="1200" dirty="0"/>
        </a:p>
      </dsp:txBody>
      <dsp:txXfrm>
        <a:off x="953839" y="3100759"/>
        <a:ext cx="9561760" cy="825835"/>
      </dsp:txXfrm>
    </dsp:sp>
    <dsp:sp modelId="{9F544690-7D85-49D9-96A4-937C062BAA6F}">
      <dsp:nvSpPr>
        <dsp:cNvPr id="0" name=""/>
        <dsp:cNvSpPr/>
      </dsp:nvSpPr>
      <dsp:spPr>
        <a:xfrm>
          <a:off x="0" y="4133053"/>
          <a:ext cx="10515600" cy="825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A4FD7-5D67-4763-A14E-16AF626AE4C8}">
      <dsp:nvSpPr>
        <dsp:cNvPr id="0" name=""/>
        <dsp:cNvSpPr/>
      </dsp:nvSpPr>
      <dsp:spPr>
        <a:xfrm>
          <a:off x="249815" y="4318866"/>
          <a:ext cx="454209" cy="4542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6267A-CF26-42C7-A79A-BE5F329436A1}">
      <dsp:nvSpPr>
        <dsp:cNvPr id="0" name=""/>
        <dsp:cNvSpPr/>
      </dsp:nvSpPr>
      <dsp:spPr>
        <a:xfrm>
          <a:off x="953839" y="4133053"/>
          <a:ext cx="9561760" cy="8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01" tIns="87401" rIns="87401" bIns="874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Bonus</a:t>
          </a:r>
          <a:endParaRPr lang="en-US" sz="2000" kern="1200" dirty="0"/>
        </a:p>
      </dsp:txBody>
      <dsp:txXfrm>
        <a:off x="953839" y="4133053"/>
        <a:ext cx="9561760" cy="825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398E3-8914-4F2C-9A4C-9109047A7B57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4F6A1-EFF2-41D9-BBD0-66F8A8E02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25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Rouge-Gorge vs </a:t>
            </a:r>
            <a:r>
              <a:rPr lang="en-US" dirty="0" err="1"/>
              <a:t>Bouvreuil</a:t>
            </a:r>
            <a:r>
              <a:rPr lang="en-US" dirty="0"/>
              <a:t>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4F6A1-EFF2-41D9-BBD0-66F8A8E02F3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5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Rouge-Gorge vs </a:t>
            </a:r>
            <a:r>
              <a:rPr lang="en-US" dirty="0" err="1"/>
              <a:t>Bouvreuil</a:t>
            </a:r>
            <a:r>
              <a:rPr lang="en-US" dirty="0"/>
              <a:t>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4F6A1-EFF2-41D9-BBD0-66F8A8E02F3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9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Rouge-Gorge vs </a:t>
            </a:r>
            <a:r>
              <a:rPr lang="en-US" dirty="0" err="1"/>
              <a:t>Bouvreuil</a:t>
            </a:r>
            <a:r>
              <a:rPr lang="en-US" dirty="0"/>
              <a:t>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4F6A1-EFF2-41D9-BBD0-66F8A8E02F3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294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Rouge-Gorge vs </a:t>
            </a:r>
            <a:r>
              <a:rPr lang="en-US" dirty="0" err="1"/>
              <a:t>Bouvreuil</a:t>
            </a:r>
            <a:r>
              <a:rPr lang="en-US" dirty="0"/>
              <a:t>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4F6A1-EFF2-41D9-BBD0-66F8A8E02F3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119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Rouge-Gorge vs </a:t>
            </a:r>
            <a:r>
              <a:rPr lang="en-US" dirty="0" err="1"/>
              <a:t>Bouvreuil</a:t>
            </a:r>
            <a:r>
              <a:rPr lang="en-US" dirty="0"/>
              <a:t>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4F6A1-EFF2-41D9-BBD0-66F8A8E02F3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09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9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5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5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8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6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8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34" r:id="rId5"/>
    <p:sldLayoutId id="2147483739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sv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4BAD6C-DE71-42F9-B7C0-2CB396B54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Data Mining avancé – M2 2022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98FE52-7177-4A31-AF29-876C4A0E1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fr-FR" sz="2200" dirty="0">
                <a:solidFill>
                  <a:schemeClr val="tx2">
                    <a:alpha val="60000"/>
                  </a:schemeClr>
                </a:solidFill>
              </a:rPr>
              <a:t>Techniques de classification supervisé des séries temporelle à valeur continues.</a:t>
            </a: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24BC2660-4F76-41F7-BAAA-E4B51D013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8420" r="32923" b="-1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0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73643E-E9F1-4CC7-AD82-FDF79DBC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72"/>
            <a:ext cx="10515600" cy="12660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Plan du </a:t>
            </a:r>
            <a:r>
              <a:rPr lang="en-US" sz="4400" dirty="0" err="1">
                <a:solidFill>
                  <a:schemeClr val="tx1"/>
                </a:solidFill>
              </a:rPr>
              <a:t>cours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70" name="Espace réservé du texte 3">
            <a:extLst>
              <a:ext uri="{FF2B5EF4-FFF2-40B4-BE49-F238E27FC236}">
                <a16:creationId xmlns:a16="http://schemas.microsoft.com/office/drawing/2014/main" id="{1EB53089-0A5F-4DCA-909B-604788143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760043"/>
              </p:ext>
            </p:extLst>
          </p:nvPr>
        </p:nvGraphicFramePr>
        <p:xfrm>
          <a:off x="838200" y="1344729"/>
          <a:ext cx="10515600" cy="4962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496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space réservé du contenu 11">
            <a:extLst>
              <a:ext uri="{FF2B5EF4-FFF2-40B4-BE49-F238E27FC236}">
                <a16:creationId xmlns:a16="http://schemas.microsoft.com/office/drawing/2014/main" id="{9C23F091-FB84-418E-A2D8-677C0ACC5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98781" y="1234837"/>
            <a:ext cx="5629486" cy="5011416"/>
          </a:xfrm>
        </p:spPr>
        <p:txBody>
          <a:bodyPr/>
          <a:lstStyle/>
          <a:p>
            <a:pPr marL="228600" indent="0">
              <a:buNone/>
            </a:pPr>
            <a:r>
              <a:rPr lang="fr-FR" b="1" dirty="0">
                <a:solidFill>
                  <a:schemeClr val="tx1">
                    <a:alpha val="70000"/>
                  </a:schemeClr>
                </a:solidFill>
              </a:rPr>
              <a:t>Séries temporelles :</a:t>
            </a:r>
          </a:p>
          <a:p>
            <a:pPr marL="228600" indent="0">
              <a:buNone/>
            </a:pPr>
            <a:r>
              <a:rPr lang="fr-FR" sz="2000" dirty="0">
                <a:solidFill>
                  <a:schemeClr val="tx1">
                    <a:alpha val="70000"/>
                  </a:schemeClr>
                </a:solidFill>
              </a:rPr>
              <a:t>Suite de valeurs ordonnées représentant l’évolution d’une variable au fil du temps.</a:t>
            </a:r>
            <a:r>
              <a:rPr lang="fr-FR" sz="2000" dirty="0"/>
              <a:t> </a:t>
            </a:r>
          </a:p>
        </p:txBody>
      </p:sp>
      <p:sp>
        <p:nvSpPr>
          <p:cNvPr id="16" name="Espace réservé du contenu 11">
            <a:extLst>
              <a:ext uri="{FF2B5EF4-FFF2-40B4-BE49-F238E27FC236}">
                <a16:creationId xmlns:a16="http://schemas.microsoft.com/office/drawing/2014/main" id="{EFB8F5DB-426B-404D-B826-E5FCB1848042}"/>
              </a:ext>
            </a:extLst>
          </p:cNvPr>
          <p:cNvSpPr txBox="1">
            <a:spLocks/>
          </p:cNvSpPr>
          <p:nvPr/>
        </p:nvSpPr>
        <p:spPr>
          <a:xfrm>
            <a:off x="388777" y="1234837"/>
            <a:ext cx="5629486" cy="501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fr-FR" b="1" dirty="0">
                <a:solidFill>
                  <a:schemeClr val="tx1">
                    <a:alpha val="70000"/>
                  </a:schemeClr>
                </a:solidFill>
              </a:rPr>
              <a:t>Classification Supervisée :</a:t>
            </a:r>
          </a:p>
          <a:p>
            <a:pPr marL="228600" indent="0">
              <a:buNone/>
            </a:pPr>
            <a:r>
              <a:rPr lang="fr-FR" sz="2000" dirty="0">
                <a:solidFill>
                  <a:schemeClr val="tx1">
                    <a:alpha val="70000"/>
                  </a:schemeClr>
                </a:solidFill>
              </a:rPr>
              <a:t>Forme d’apprentissage automatique où on cherche à apprendre une fonction de prédiction discrète à partir d’exemples annotés.</a:t>
            </a:r>
          </a:p>
          <a:p>
            <a:pPr marL="228600" indent="0">
              <a:buNone/>
            </a:pPr>
            <a:endParaRPr lang="fr-FR" sz="2000" dirty="0"/>
          </a:p>
          <a:p>
            <a:pPr marL="228600" indent="0">
              <a:buNone/>
            </a:pPr>
            <a:endParaRPr lang="fr-FR" sz="2000" dirty="0"/>
          </a:p>
        </p:txBody>
      </p:sp>
      <p:sp>
        <p:nvSpPr>
          <p:cNvPr id="24" name="Flèche : gauche 23">
            <a:extLst>
              <a:ext uri="{FF2B5EF4-FFF2-40B4-BE49-F238E27FC236}">
                <a16:creationId xmlns:a16="http://schemas.microsoft.com/office/drawing/2014/main" id="{24DCE573-2F14-4486-9DB2-EF1DDEC55BBF}"/>
              </a:ext>
            </a:extLst>
          </p:cNvPr>
          <p:cNvSpPr/>
          <p:nvPr/>
        </p:nvSpPr>
        <p:spPr>
          <a:xfrm rot="10800000">
            <a:off x="1805353" y="4727812"/>
            <a:ext cx="1375417" cy="4961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F518200-DB4A-42A4-903A-79D9343F4979}"/>
              </a:ext>
            </a:extLst>
          </p:cNvPr>
          <p:cNvSpPr txBox="1"/>
          <p:nvPr/>
        </p:nvSpPr>
        <p:spPr>
          <a:xfrm>
            <a:off x="3242302" y="3944613"/>
            <a:ext cx="25243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image contient elle un rouge-gorge ?</a:t>
            </a:r>
          </a:p>
          <a:p>
            <a:endParaRPr lang="fr-F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/>
              <a:t>Oui / Non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/>
          </a:p>
          <a:p>
            <a:r>
              <a:rPr lang="fr-FR" dirty="0"/>
              <a:t>C’est de la classification “binaire”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DB4CCA-9CC4-4E3A-9151-E63F1E16CC85}"/>
              </a:ext>
            </a:extLst>
          </p:cNvPr>
          <p:cNvSpPr/>
          <p:nvPr/>
        </p:nvSpPr>
        <p:spPr>
          <a:xfrm>
            <a:off x="1745531" y="4491892"/>
            <a:ext cx="125047" cy="9964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5757FA-3DD3-45D0-8CB2-B29F98527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7" y="5247940"/>
            <a:ext cx="1812748" cy="111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297FD2C-983E-46F7-AB87-2E03CD04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7" y="3547262"/>
            <a:ext cx="1812749" cy="111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Image 1023">
            <a:extLst>
              <a:ext uri="{FF2B5EF4-FFF2-40B4-BE49-F238E27FC236}">
                <a16:creationId xmlns:a16="http://schemas.microsoft.com/office/drawing/2014/main" id="{E18EC150-53CA-4F18-8BA1-FAA5DCB00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60" y="2878797"/>
            <a:ext cx="3998976" cy="3261360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62B957C2-9FC6-46FF-AB0D-1A1B926E5944}"/>
              </a:ext>
            </a:extLst>
          </p:cNvPr>
          <p:cNvSpPr txBox="1"/>
          <p:nvPr/>
        </p:nvSpPr>
        <p:spPr>
          <a:xfrm>
            <a:off x="6840082" y="6140983"/>
            <a:ext cx="4671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Exemples de </a:t>
            </a:r>
            <a:r>
              <a:rPr lang="fr-FR" sz="1400" i="1" dirty="0"/>
              <a:t>séries</a:t>
            </a:r>
            <a:r>
              <a:rPr lang="en-US" sz="1400" i="1" dirty="0"/>
              <a:t> temporelles issues de 4 classes du jeu de donnée </a:t>
            </a:r>
            <a:r>
              <a:rPr lang="fr-FR" sz="1400" i="1" dirty="0"/>
              <a:t>OliveOil</a:t>
            </a:r>
          </a:p>
          <a:p>
            <a:endParaRPr lang="fr-FR" sz="1400" i="1" dirty="0"/>
          </a:p>
        </p:txBody>
      </p:sp>
      <p:grpSp>
        <p:nvGrpSpPr>
          <p:cNvPr id="1025" name="Groupe 1024">
            <a:extLst>
              <a:ext uri="{FF2B5EF4-FFF2-40B4-BE49-F238E27FC236}">
                <a16:creationId xmlns:a16="http://schemas.microsoft.com/office/drawing/2014/main" id="{3CC0B75C-683D-421F-9A91-E8980B17A485}"/>
              </a:ext>
            </a:extLst>
          </p:cNvPr>
          <p:cNvGrpSpPr/>
          <p:nvPr/>
        </p:nvGrpSpPr>
        <p:grpSpPr>
          <a:xfrm>
            <a:off x="499397" y="175777"/>
            <a:ext cx="10949908" cy="825835"/>
            <a:chOff x="577516" y="808167"/>
            <a:chExt cx="10515600" cy="825835"/>
          </a:xfrm>
        </p:grpSpPr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822C8F76-2FD0-4A12-B1D5-B11DCD062525}"/>
                </a:ext>
              </a:extLst>
            </p:cNvPr>
            <p:cNvSpPr/>
            <p:nvPr/>
          </p:nvSpPr>
          <p:spPr>
            <a:xfrm>
              <a:off x="577516" y="808167"/>
              <a:ext cx="10515600" cy="82583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ectangle 41" descr="Fantôme">
              <a:extLst>
                <a:ext uri="{FF2B5EF4-FFF2-40B4-BE49-F238E27FC236}">
                  <a16:creationId xmlns:a16="http://schemas.microsoft.com/office/drawing/2014/main" id="{4E921BB7-BA2D-4468-ACE6-840A5B6F71F6}"/>
                </a:ext>
              </a:extLst>
            </p:cNvPr>
            <p:cNvSpPr/>
            <p:nvPr/>
          </p:nvSpPr>
          <p:spPr>
            <a:xfrm>
              <a:off x="827331" y="993980"/>
              <a:ext cx="454209" cy="454209"/>
            </a:xfrm>
            <a:prstGeom prst="rect">
              <a:avLst/>
            </a:prstGeom>
            <a:blipFill rotWithShape="1">
              <a:blip r:embed="rId6">
                <a:alphaModFix amt="9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64A04737-3E7C-48BE-91BF-654ABF3E80DB}"/>
                </a:ext>
              </a:extLst>
            </p:cNvPr>
            <p:cNvGrpSpPr/>
            <p:nvPr/>
          </p:nvGrpSpPr>
          <p:grpSpPr>
            <a:xfrm>
              <a:off x="1531355" y="808167"/>
              <a:ext cx="9561760" cy="825835"/>
              <a:chOff x="953839" y="3877"/>
              <a:chExt cx="9561760" cy="82583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970D730-4E0C-407C-96AD-74CB629BC69F}"/>
                  </a:ext>
                </a:extLst>
              </p:cNvPr>
              <p:cNvSpPr/>
              <p:nvPr/>
            </p:nvSpPr>
            <p:spPr>
              <a:xfrm>
                <a:off x="953839" y="3877"/>
                <a:ext cx="9561760" cy="825835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DEF3B34-357F-4DE8-B951-00D369A8DC57}"/>
                  </a:ext>
                </a:extLst>
              </p:cNvPr>
              <p:cNvSpPr txBox="1"/>
              <p:nvPr/>
            </p:nvSpPr>
            <p:spPr>
              <a:xfrm>
                <a:off x="953839" y="3877"/>
                <a:ext cx="9561760" cy="82583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7401" tIns="87401" rIns="87401" bIns="87401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800" kern="1200" dirty="0"/>
                  <a:t>Introduction</a:t>
                </a:r>
                <a:endParaRPr lang="en-US" sz="28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177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Espace réservé du contenu 11">
                <a:extLst>
                  <a:ext uri="{FF2B5EF4-FFF2-40B4-BE49-F238E27FC236}">
                    <a16:creationId xmlns:a16="http://schemas.microsoft.com/office/drawing/2014/main" id="{EFB8F5DB-426B-404D-B826-E5FCB18480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9396" y="1203572"/>
                <a:ext cx="7026819" cy="54395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4572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Clr>
                    <a:schemeClr val="tx2">
                      <a:lumMod val="10000"/>
                      <a:lumOff val="90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 sz="2800" kern="1200">
                    <a:solidFill>
                      <a:schemeClr val="tx2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>
                      <a:lumMod val="10000"/>
                      <a:lumOff val="90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 sz="2400" kern="1200">
                    <a:solidFill>
                      <a:schemeClr val="tx2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>
                      <a:lumMod val="10000"/>
                      <a:lumOff val="90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2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>
                      <a:lumMod val="10000"/>
                      <a:lumOff val="90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2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11455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>
                      <a:lumMod val="10000"/>
                      <a:lumOff val="90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2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600" b="1" u="sng" dirty="0">
                    <a:solidFill>
                      <a:schemeClr val="tx1">
                        <a:alpha val="70000"/>
                      </a:schemeClr>
                    </a:solidFill>
                  </a:rPr>
                  <a:t>Série temporelle: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La définition la plus générale d’une série temporelle de taille </a:t>
                </a:r>
                <a14:m>
                  <m:oMath xmlns:m="http://schemas.openxmlformats.org/officeDocument/2006/math">
                    <m:r>
                      <a:rPr lang="fr-FR" sz="2400" b="0" i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2400" b="0" i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sz="240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fr-FR" sz="2400" b="0" i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fr-FR" sz="2400" b="0" i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 est un vecteur  </a:t>
                </a:r>
                <a14:m>
                  <m:oMath xmlns:m="http://schemas.openxmlformats.org/officeDocument/2006/math">
                    <m:r>
                      <a:rPr lang="fr-FR" sz="240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 tel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40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240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ctrlP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240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240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, …, (</m:t>
                    </m:r>
                    <m:sSub>
                      <m:sSubPr>
                        <m:ctrlP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240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240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fr-FR" sz="2400" dirty="0">
                    <a:solidFill>
                      <a:schemeClr val="tx1">
                        <a:alpha val="70000"/>
                      </a:schemeClr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400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400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800" dirty="0">
                  <a:solidFill>
                    <a:schemeClr val="tx1">
                      <a:alpha val="7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 un vecteur contenant les valeurs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 variables, ordonnées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 .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Pour ce cours, nous considérerons le cas de séries temporelles univariée (avec une variable), et réduiront la définition d’une série temporelle à un vecteur </a:t>
                </a:r>
                <a14:m>
                  <m:oMath xmlns:m="http://schemas.openxmlformats.org/officeDocument/2006/math">
                    <m:r>
                      <a:rPr lang="fr-FR" sz="240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 tel que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40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240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240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2400" dirty="0">
                    <a:solidFill>
                      <a:schemeClr val="tx1">
                        <a:alpha val="70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4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une valeur, et la propriété implicite suivante: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fr-FR" sz="2400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40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 | ∀ </m:t>
                      </m:r>
                      <m:r>
                        <a:rPr lang="fr-FR" sz="240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40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∈[1,</m:t>
                      </m:r>
                      <m:r>
                        <a:rPr lang="fr-FR" sz="240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fr-FR" sz="2400" dirty="0">
                  <a:solidFill>
                    <a:schemeClr val="tx1">
                      <a:alpha val="7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On décrira un ensemble de séries temporelles par la notation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fr-FR" sz="18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fr-FR" sz="18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fr-FR" sz="18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fr-FR" sz="18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, on y associera un ensemble de classe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fr-FR" sz="18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fr-FR" sz="18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8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fr-FR" sz="18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fr-FR" sz="18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fr-FR" sz="1800" dirty="0">
                  <a:solidFill>
                    <a:schemeClr val="tx1">
                      <a:alpha val="7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alpha val="7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Espace réservé du contenu 11">
                <a:extLst>
                  <a:ext uri="{FF2B5EF4-FFF2-40B4-BE49-F238E27FC236}">
                    <a16:creationId xmlns:a16="http://schemas.microsoft.com/office/drawing/2014/main" id="{EFB8F5DB-426B-404D-B826-E5FCB1848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96" y="1203572"/>
                <a:ext cx="7026819" cy="5439576"/>
              </a:xfrm>
              <a:prstGeom prst="rect">
                <a:avLst/>
              </a:prstGeom>
              <a:blipFill>
                <a:blip r:embed="rId3"/>
                <a:stretch>
                  <a:fillRect l="-1388" t="-14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22C8F76-2FD0-4A12-B1D5-B11DCD062525}"/>
              </a:ext>
            </a:extLst>
          </p:cNvPr>
          <p:cNvSpPr/>
          <p:nvPr/>
        </p:nvSpPr>
        <p:spPr>
          <a:xfrm>
            <a:off x="499397" y="175777"/>
            <a:ext cx="10949908" cy="82583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4A04737-3E7C-48BE-91BF-654ABF3E80DB}"/>
              </a:ext>
            </a:extLst>
          </p:cNvPr>
          <p:cNvGrpSpPr/>
          <p:nvPr/>
        </p:nvGrpSpPr>
        <p:grpSpPr>
          <a:xfrm>
            <a:off x="1492631" y="175777"/>
            <a:ext cx="9956673" cy="825835"/>
            <a:chOff x="953839" y="3877"/>
            <a:chExt cx="9561760" cy="8258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70D730-4E0C-407C-96AD-74CB629BC69F}"/>
                </a:ext>
              </a:extLst>
            </p:cNvPr>
            <p:cNvSpPr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DEF3B34-357F-4DE8-B951-00D369A8DC57}"/>
                </a:ext>
              </a:extLst>
            </p:cNvPr>
            <p:cNvSpPr txBox="1"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401" tIns="87401" rIns="87401" bIns="87401" numCol="1" spcCol="1270" anchor="ctr" anchorCtr="0">
              <a:noAutofit/>
            </a:bodyPr>
            <a:lstStyle/>
            <a:p>
              <a:pPr lvl="0" algn="ctr"/>
              <a:r>
                <a:rPr lang="fr-FR" sz="2800" dirty="0"/>
                <a:t>Définitions générales</a:t>
              </a:r>
              <a:endParaRPr lang="en-US" sz="2800" dirty="0"/>
            </a:p>
          </p:txBody>
        </p:sp>
      </p:grpSp>
      <p:sp>
        <p:nvSpPr>
          <p:cNvPr id="21" name="Rectangle 20" descr="Document">
            <a:extLst>
              <a:ext uri="{FF2B5EF4-FFF2-40B4-BE49-F238E27FC236}">
                <a16:creationId xmlns:a16="http://schemas.microsoft.com/office/drawing/2014/main" id="{0515BCC3-D90C-4A68-B84C-0173C17ADE78}"/>
              </a:ext>
            </a:extLst>
          </p:cNvPr>
          <p:cNvSpPr/>
          <p:nvPr/>
        </p:nvSpPr>
        <p:spPr>
          <a:xfrm>
            <a:off x="742280" y="361589"/>
            <a:ext cx="454209" cy="45420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AA07954-8BBA-4610-8008-24B556824C06}"/>
              </a:ext>
            </a:extLst>
          </p:cNvPr>
          <p:cNvGrpSpPr/>
          <p:nvPr/>
        </p:nvGrpSpPr>
        <p:grpSpPr>
          <a:xfrm>
            <a:off x="7643445" y="1255959"/>
            <a:ext cx="4314092" cy="5051055"/>
            <a:chOff x="7804628" y="1255960"/>
            <a:chExt cx="3913974" cy="4531856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A2CED640-39A1-478F-9913-6728458CE358}"/>
                </a:ext>
              </a:extLst>
            </p:cNvPr>
            <p:cNvGrpSpPr/>
            <p:nvPr/>
          </p:nvGrpSpPr>
          <p:grpSpPr>
            <a:xfrm>
              <a:off x="8158829" y="2137054"/>
              <a:ext cx="3533775" cy="3650762"/>
              <a:chOff x="8064866" y="2095988"/>
              <a:chExt cx="3533775" cy="3650762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D3CC6E40-0C8D-48D9-B8FD-13A0789128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64866" y="2095988"/>
                <a:ext cx="3533775" cy="1181100"/>
              </a:xfrm>
              <a:prstGeom prst="rect">
                <a:avLst/>
              </a:prstGeom>
            </p:spPr>
          </p:pic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8288CCA5-923B-4526-8F84-89166B9899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41228" y="4565650"/>
                <a:ext cx="781050" cy="1181100"/>
              </a:xfrm>
              <a:prstGeom prst="rect">
                <a:avLst/>
              </a:prstGeom>
            </p:spPr>
          </p:pic>
          <p:sp>
            <p:nvSpPr>
              <p:cNvPr id="12" name="Flèche : gauche 11">
                <a:extLst>
                  <a:ext uri="{FF2B5EF4-FFF2-40B4-BE49-F238E27FC236}">
                    <a16:creationId xmlns:a16="http://schemas.microsoft.com/office/drawing/2014/main" id="{0524FF13-C2C4-4D5C-A209-6A213D00C6E8}"/>
                  </a:ext>
                </a:extLst>
              </p:cNvPr>
              <p:cNvSpPr/>
              <p:nvPr/>
            </p:nvSpPr>
            <p:spPr>
              <a:xfrm rot="16200000">
                <a:off x="9413919" y="3673275"/>
                <a:ext cx="835669" cy="496186"/>
              </a:xfrm>
              <a:prstGeom prst="lef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109CD20-76BC-41B5-B707-AEC4AA5D998E}"/>
                </a:ext>
              </a:extLst>
            </p:cNvPr>
            <p:cNvSpPr/>
            <p:nvPr/>
          </p:nvSpPr>
          <p:spPr>
            <a:xfrm>
              <a:off x="8119753" y="2266461"/>
              <a:ext cx="959069" cy="29698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D9DEE446-893C-4CD1-B2D6-5E6C80862507}"/>
                </a:ext>
              </a:extLst>
            </p:cNvPr>
            <p:cNvSpPr/>
            <p:nvPr/>
          </p:nvSpPr>
          <p:spPr>
            <a:xfrm>
              <a:off x="9136080" y="2282359"/>
              <a:ext cx="2582522" cy="29698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FC7B6DA5-D922-4332-B648-5A442F6E186D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8119753" y="1633415"/>
              <a:ext cx="479535" cy="6330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C5AEEBA0-E551-4186-97E7-AA1617C2127E}"/>
                    </a:ext>
                  </a:extLst>
                </p:cNvPr>
                <p:cNvSpPr txBox="1"/>
                <p:nvPr/>
              </p:nvSpPr>
              <p:spPr>
                <a:xfrm>
                  <a:off x="7804628" y="1255960"/>
                  <a:ext cx="554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C5AEEBA0-E551-4186-97E7-AA1617C21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4628" y="1255960"/>
                  <a:ext cx="55489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084C929E-3CE1-4D44-8208-025DC5C8741D}"/>
                </a:ext>
              </a:extLst>
            </p:cNvPr>
            <p:cNvCxnSpPr/>
            <p:nvPr/>
          </p:nvCxnSpPr>
          <p:spPr>
            <a:xfrm>
              <a:off x="9709866" y="1683721"/>
              <a:ext cx="479535" cy="6330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F813DE4A-6B15-4287-8627-FA8E60C79489}"/>
                    </a:ext>
                  </a:extLst>
                </p:cNvPr>
                <p:cNvSpPr txBox="1"/>
                <p:nvPr/>
              </p:nvSpPr>
              <p:spPr>
                <a:xfrm>
                  <a:off x="9394741" y="1306266"/>
                  <a:ext cx="554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F813DE4A-6B15-4287-8627-FA8E60C79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4741" y="1306266"/>
                  <a:ext cx="55489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7EE40EA6-0FA4-4B0D-9D3C-9D95E7AF4504}"/>
                </a:ext>
              </a:extLst>
            </p:cNvPr>
            <p:cNvSpPr/>
            <p:nvPr/>
          </p:nvSpPr>
          <p:spPr>
            <a:xfrm>
              <a:off x="9531720" y="4732850"/>
              <a:ext cx="835825" cy="29698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46C77096-A141-489D-9228-CADE565AB1D1}"/>
                </a:ext>
              </a:extLst>
            </p:cNvPr>
            <p:cNvCxnSpPr>
              <a:cxnSpLocks/>
            </p:cNvCxnSpPr>
            <p:nvPr/>
          </p:nvCxnSpPr>
          <p:spPr>
            <a:xfrm>
              <a:off x="9173074" y="4152623"/>
              <a:ext cx="479535" cy="6330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E7A6406-130F-41F6-9B5F-5025B2456ADC}"/>
                    </a:ext>
                  </a:extLst>
                </p:cNvPr>
                <p:cNvSpPr txBox="1"/>
                <p:nvPr/>
              </p:nvSpPr>
              <p:spPr>
                <a:xfrm>
                  <a:off x="8892705" y="3775168"/>
                  <a:ext cx="5201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E7A6406-130F-41F6-9B5F-5025B2456A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705" y="3775168"/>
                  <a:ext cx="52013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645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22C8F76-2FD0-4A12-B1D5-B11DCD062525}"/>
              </a:ext>
            </a:extLst>
          </p:cNvPr>
          <p:cNvSpPr/>
          <p:nvPr/>
        </p:nvSpPr>
        <p:spPr>
          <a:xfrm>
            <a:off x="499397" y="175777"/>
            <a:ext cx="10949908" cy="82583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4A04737-3E7C-48BE-91BF-654ABF3E80DB}"/>
              </a:ext>
            </a:extLst>
          </p:cNvPr>
          <p:cNvGrpSpPr/>
          <p:nvPr/>
        </p:nvGrpSpPr>
        <p:grpSpPr>
          <a:xfrm>
            <a:off x="1492631" y="175777"/>
            <a:ext cx="9956673" cy="825835"/>
            <a:chOff x="953839" y="3877"/>
            <a:chExt cx="9561760" cy="8258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70D730-4E0C-407C-96AD-74CB629BC69F}"/>
                </a:ext>
              </a:extLst>
            </p:cNvPr>
            <p:cNvSpPr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DEF3B34-357F-4DE8-B951-00D369A8DC57}"/>
                </a:ext>
              </a:extLst>
            </p:cNvPr>
            <p:cNvSpPr txBox="1"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401" tIns="87401" rIns="87401" bIns="87401" numCol="1" spcCol="1270" anchor="ctr" anchorCtr="0">
              <a:noAutofit/>
            </a:bodyPr>
            <a:lstStyle/>
            <a:p>
              <a:pPr lvl="0" algn="ctr"/>
              <a:r>
                <a:rPr lang="fr-FR" sz="2800" dirty="0"/>
                <a:t>Bag of SFA </a:t>
              </a:r>
              <a:r>
                <a:rPr lang="fr-FR" sz="2800" dirty="0" err="1"/>
                <a:t>Symbols</a:t>
              </a:r>
              <a:r>
                <a:rPr lang="fr-FR" sz="2800" dirty="0"/>
                <a:t> (BOSS)</a:t>
              </a:r>
            </a:p>
          </p:txBody>
        </p:sp>
      </p:grpSp>
      <p:sp>
        <p:nvSpPr>
          <p:cNvPr id="25" name="Rectangle 24" descr="Mining Tools">
            <a:extLst>
              <a:ext uri="{FF2B5EF4-FFF2-40B4-BE49-F238E27FC236}">
                <a16:creationId xmlns:a16="http://schemas.microsoft.com/office/drawing/2014/main" id="{C50349A5-5EAD-4C2D-838B-B526ADC62303}"/>
              </a:ext>
            </a:extLst>
          </p:cNvPr>
          <p:cNvSpPr/>
          <p:nvPr/>
        </p:nvSpPr>
        <p:spPr>
          <a:xfrm>
            <a:off x="768910" y="361589"/>
            <a:ext cx="454209" cy="45420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523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22C8F76-2FD0-4A12-B1D5-B11DCD062525}"/>
              </a:ext>
            </a:extLst>
          </p:cNvPr>
          <p:cNvSpPr/>
          <p:nvPr/>
        </p:nvSpPr>
        <p:spPr>
          <a:xfrm>
            <a:off x="499397" y="175777"/>
            <a:ext cx="10949908" cy="82583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4A04737-3E7C-48BE-91BF-654ABF3E80DB}"/>
              </a:ext>
            </a:extLst>
          </p:cNvPr>
          <p:cNvGrpSpPr/>
          <p:nvPr/>
        </p:nvGrpSpPr>
        <p:grpSpPr>
          <a:xfrm>
            <a:off x="1492631" y="175777"/>
            <a:ext cx="9956673" cy="825835"/>
            <a:chOff x="953839" y="3877"/>
            <a:chExt cx="9561760" cy="8258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70D730-4E0C-407C-96AD-74CB629BC69F}"/>
                </a:ext>
              </a:extLst>
            </p:cNvPr>
            <p:cNvSpPr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DEF3B34-357F-4DE8-B951-00D369A8DC57}"/>
                </a:ext>
              </a:extLst>
            </p:cNvPr>
            <p:cNvSpPr txBox="1"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401" tIns="87401" rIns="87401" bIns="87401" numCol="1" spcCol="1270" anchor="ctr" anchorCtr="0">
              <a:noAutofit/>
            </a:bodyPr>
            <a:lstStyle/>
            <a:p>
              <a:pPr lvl="0" algn="ctr"/>
              <a:r>
                <a:rPr lang="fr-FR" sz="2800" dirty="0"/>
                <a:t>Shapelet </a:t>
              </a:r>
              <a:r>
                <a:rPr lang="fr-FR" sz="2800" dirty="0" err="1"/>
                <a:t>Transform</a:t>
              </a:r>
              <a:endParaRPr lang="fr-FR" sz="2800" dirty="0"/>
            </a:p>
          </p:txBody>
        </p:sp>
      </p:grpSp>
      <p:sp>
        <p:nvSpPr>
          <p:cNvPr id="7" name="Rectangle 6" descr="Head with Gears">
            <a:extLst>
              <a:ext uri="{FF2B5EF4-FFF2-40B4-BE49-F238E27FC236}">
                <a16:creationId xmlns:a16="http://schemas.microsoft.com/office/drawing/2014/main" id="{7ED32B92-08DD-4A1F-BB3B-DDB69AF67166}"/>
              </a:ext>
            </a:extLst>
          </p:cNvPr>
          <p:cNvSpPr/>
          <p:nvPr/>
        </p:nvSpPr>
        <p:spPr>
          <a:xfrm>
            <a:off x="768910" y="361589"/>
            <a:ext cx="454209" cy="45420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Espace réservé du contenu 11">
            <a:extLst>
              <a:ext uri="{FF2B5EF4-FFF2-40B4-BE49-F238E27FC236}">
                <a16:creationId xmlns:a16="http://schemas.microsoft.com/office/drawing/2014/main" id="{E5567FEB-0826-4A50-8DC6-CD0FB818E439}"/>
              </a:ext>
            </a:extLst>
          </p:cNvPr>
          <p:cNvSpPr txBox="1">
            <a:spLocks/>
          </p:cNvSpPr>
          <p:nvPr/>
        </p:nvSpPr>
        <p:spPr>
          <a:xfrm>
            <a:off x="499396" y="1203572"/>
            <a:ext cx="7026819" cy="5439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100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97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22C8F76-2FD0-4A12-B1D5-B11DCD062525}"/>
              </a:ext>
            </a:extLst>
          </p:cNvPr>
          <p:cNvSpPr/>
          <p:nvPr/>
        </p:nvSpPr>
        <p:spPr>
          <a:xfrm>
            <a:off x="499397" y="175777"/>
            <a:ext cx="10949908" cy="82583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4A04737-3E7C-48BE-91BF-654ABF3E80DB}"/>
              </a:ext>
            </a:extLst>
          </p:cNvPr>
          <p:cNvGrpSpPr/>
          <p:nvPr/>
        </p:nvGrpSpPr>
        <p:grpSpPr>
          <a:xfrm>
            <a:off x="1492631" y="175777"/>
            <a:ext cx="9956673" cy="825835"/>
            <a:chOff x="953839" y="3877"/>
            <a:chExt cx="9561760" cy="8258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70D730-4E0C-407C-96AD-74CB629BC69F}"/>
                </a:ext>
              </a:extLst>
            </p:cNvPr>
            <p:cNvSpPr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DEF3B34-357F-4DE8-B951-00D369A8DC57}"/>
                </a:ext>
              </a:extLst>
            </p:cNvPr>
            <p:cNvSpPr txBox="1"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401" tIns="87401" rIns="87401" bIns="87401" numCol="1" spcCol="1270" anchor="ctr" anchorCtr="0">
              <a:noAutofit/>
            </a:bodyPr>
            <a:lstStyle/>
            <a:p>
              <a:pPr lvl="0" algn="ctr"/>
              <a:r>
                <a:rPr lang="fr-FR" sz="2800" dirty="0"/>
                <a:t>Bonus</a:t>
              </a:r>
            </a:p>
          </p:txBody>
        </p:sp>
      </p:grpSp>
      <p:sp>
        <p:nvSpPr>
          <p:cNvPr id="8" name="Rectangle 7" descr="Ajouter">
            <a:extLst>
              <a:ext uri="{FF2B5EF4-FFF2-40B4-BE49-F238E27FC236}">
                <a16:creationId xmlns:a16="http://schemas.microsoft.com/office/drawing/2014/main" id="{F6324FB1-4244-442E-9325-10C380E7B712}"/>
              </a:ext>
            </a:extLst>
          </p:cNvPr>
          <p:cNvSpPr/>
          <p:nvPr/>
        </p:nvSpPr>
        <p:spPr>
          <a:xfrm>
            <a:off x="768910" y="361589"/>
            <a:ext cx="454209" cy="45420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3807860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3"/>
      </a:lt2>
      <a:accent1>
        <a:srgbClr val="C493BD"/>
      </a:accent1>
      <a:accent2>
        <a:srgbClr val="BA7F98"/>
      </a:accent2>
      <a:accent3>
        <a:srgbClr val="C69697"/>
      </a:accent3>
      <a:accent4>
        <a:srgbClr val="BA977F"/>
      </a:accent4>
      <a:accent5>
        <a:srgbClr val="ABA481"/>
      </a:accent5>
      <a:accent6>
        <a:srgbClr val="9DA974"/>
      </a:accent6>
      <a:hlink>
        <a:srgbClr val="568E5F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295</Words>
  <Application>Microsoft Office PowerPoint</Application>
  <PresentationFormat>Grand écran</PresentationFormat>
  <Paragraphs>46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Avenir Next LT Pro</vt:lpstr>
      <vt:lpstr>Calibri</vt:lpstr>
      <vt:lpstr>Cambria Math</vt:lpstr>
      <vt:lpstr>Sabon Next LT</vt:lpstr>
      <vt:lpstr>Symbol</vt:lpstr>
      <vt:lpstr>Wingdings</vt:lpstr>
      <vt:lpstr>LuminousVTI</vt:lpstr>
      <vt:lpstr>Data Mining avancé – M2 2022</vt:lpstr>
      <vt:lpstr>Plan du cours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avancé – M2 2022</dc:title>
  <dc:creator>GUILLAUME, ANTOINE</dc:creator>
  <cp:lastModifiedBy>GUILLAUME, ANTOINE</cp:lastModifiedBy>
  <cp:revision>1</cp:revision>
  <dcterms:created xsi:type="dcterms:W3CDTF">2022-02-01T12:21:22Z</dcterms:created>
  <dcterms:modified xsi:type="dcterms:W3CDTF">2022-02-01T15:37:56Z</dcterms:modified>
</cp:coreProperties>
</file>