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5" r:id="rId6"/>
    <p:sldId id="266" r:id="rId7"/>
    <p:sldId id="258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64B"/>
    <a:srgbClr val="59DDD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1B4-0501-4896-9094-B66E2B8E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E047-EBE5-45BE-A359-56B74EA7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D0EE4-FC8C-4342-B5AF-03B0534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433E-FAFF-4535-9F64-B3DE5ABF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DA0F-EB31-43B0-9B22-93F97DD4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9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EDE0-28A4-4859-97E2-F4E7E9EF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8785-05F0-4A5B-9266-8A0092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FCDB-B729-421A-B7CB-C0BDE76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4F9C-F7E7-40B1-9D0E-C4CE97F1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403E-1B38-4926-88C9-23D22729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4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0F29C-D8A4-44A1-AB06-2DE98C74A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077D3-356A-4764-9968-D5111737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8436-1D1F-4C15-A62F-8FD5A6D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3917-5DD6-4698-A0F6-5EF5F3A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97D1-93F5-4995-9F37-8624740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1CED-438F-46AF-99C2-27C86807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F8E8-8181-40EC-865D-37E58955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8ADF-F84A-4BB8-BE22-3D606593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C79A-C35C-46B8-96B5-EF0D2918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CF1B-A19D-4C38-9CA6-757DCFD8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E650-A16E-4EDA-B04E-9E504B3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C6DD-8C52-481C-A631-8B3B0ED0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010F-BEBD-43F5-967D-A600613D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8C93-05CF-44C3-BD6C-F8CA19D9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5894-59D0-42CC-A8D1-EA9B68E8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11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2B0-2540-4FD1-8E91-F655DAC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B9C4-2A46-4B37-8696-675799B18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D4DF-694D-4A32-B9FB-A53AE36B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761D-A27C-4FF9-BD2A-FA0FE0BB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FEF2-F75E-4191-9992-ABE21FAF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DF71-4C28-4DFA-B202-9E478F75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145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8D5B-7353-4C35-8286-7B29C27C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8600-8022-4979-990B-97FAA057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2C5F-FEBB-480A-BBEC-CABA2DB1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CE23D-3F7F-4EA8-BAE9-6AB6F32F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BB45-59FB-458A-84AA-BB1E13539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6EE78-1578-4A05-802C-FCE530EF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C914E-6735-4EAD-98F1-3B4D525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84743-A06C-4AEC-B8C3-C2BBE132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6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0ACB-E472-4ACB-B796-06B88DCF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3ABE2-C941-444E-A244-9BBFC3F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080C1-4B56-4EF5-891C-433B0FD7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87DD-16F7-467D-8D62-4B785A1C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0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CC38-199F-497C-B27C-321F0F37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96072-C71C-4A9D-9AD6-88F1691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8ABDE-379B-4CFC-9A0D-2655A423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9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E772-1932-4D42-AAB6-055227CB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949-806F-4A48-A993-65E38425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AFC9C-A37D-49BA-91A4-7DCD1FE8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5F0D0-1910-4EB0-9092-C9A24E0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6350-D1A3-4234-85EF-EF20E04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2E862-ED01-45EB-92D8-B5285A0F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1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ACD8-A311-42CC-97BC-5FAF8F3E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9326-E1E5-404B-965B-D42EFEF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CB90-D37D-49E7-A780-8EA7B6D6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49BF-865B-43A4-8150-2680D5EC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D382-81AA-4F08-AA7B-ED889E68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70A0-D883-487B-9A2E-3342283D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7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07175-5A44-4F1A-950F-B221CF81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958B-F275-44BB-816E-8798164D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CFCC-9920-416B-8353-66DC1F5F7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FC11-E008-4F51-8971-8F3246EF79E9}" type="datetimeFigureOut">
              <a:rPr lang="he-IL" smtClean="0"/>
              <a:t>ט"ז/תמוז/תש"פ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56A7-6808-4708-92FC-B178DB262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04C0-AAAB-4993-88DD-898CBFDF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8E53-4D43-47C2-A52F-48DF84FA3A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9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slide" Target="slide9.xml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12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slide" Target="slide4.xml"/><Relationship Id="rId5" Type="http://schemas.openxmlformats.org/officeDocument/2006/relationships/image" Target="../media/image13.png"/><Relationship Id="rId10" Type="http://schemas.openxmlformats.org/officeDocument/2006/relationships/slide" Target="slide5.xml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2.svg"/><Relationship Id="rId3" Type="http://schemas.openxmlformats.org/officeDocument/2006/relationships/slide" Target="slide5.xml"/><Relationship Id="rId7" Type="http://schemas.openxmlformats.org/officeDocument/2006/relationships/image" Target="../media/image14.svg"/><Relationship Id="rId12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slide" Target="slide2.xml"/><Relationship Id="rId5" Type="http://schemas.openxmlformats.org/officeDocument/2006/relationships/slide" Target="slide4.xml"/><Relationship Id="rId10" Type="http://schemas.openxmlformats.org/officeDocument/2006/relationships/image" Target="../media/image16.svg"/><Relationship Id="rId4" Type="http://schemas.openxmlformats.org/officeDocument/2006/relationships/slide" Target="slide6.xml"/><Relationship Id="rId9" Type="http://schemas.openxmlformats.org/officeDocument/2006/relationships/image" Target="../media/image15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CCC854F-C228-4576-935E-5CF89EA4D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/>
          <a:stretch/>
        </p:blipFill>
        <p:spPr>
          <a:xfrm>
            <a:off x="1905000" y="0"/>
            <a:ext cx="8477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3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3799A01-4D4E-4C1F-85CC-2D12C8220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5508232" y="2310838"/>
            <a:ext cx="804691" cy="824455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63436-444C-40AF-BB0D-118C068E30F5}"/>
              </a:ext>
            </a:extLst>
          </p:cNvPr>
          <p:cNvSpPr/>
          <p:nvPr/>
        </p:nvSpPr>
        <p:spPr>
          <a:xfrm>
            <a:off x="3607576" y="3101742"/>
            <a:ext cx="497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3264B"/>
                </a:solidFill>
              </a:rPr>
              <a:t>Thank You For Using </a:t>
            </a:r>
            <a:br>
              <a:rPr lang="en-US" sz="3200" dirty="0">
                <a:solidFill>
                  <a:srgbClr val="13264B"/>
                </a:solidFill>
              </a:rPr>
            </a:br>
            <a:r>
              <a:rPr lang="en-US" sz="3200" b="1" dirty="0">
                <a:solidFill>
                  <a:srgbClr val="59DDDE"/>
                </a:solidFill>
              </a:rPr>
              <a:t>MASK DETECTOR </a:t>
            </a:r>
          </a:p>
        </p:txBody>
      </p:sp>
    </p:spTree>
    <p:extLst>
      <p:ext uri="{BB962C8B-B14F-4D97-AF65-F5344CB8AC3E}">
        <p14:creationId xmlns:p14="http://schemas.microsoft.com/office/powerpoint/2010/main" val="19342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B7A74-D1C3-4194-850B-E03139B0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96" y="51994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4472C4"/>
                </a:solidFill>
                <a:latin typeface="+mj-lt"/>
                <a:ea typeface="+mj-ea"/>
                <a:cs typeface="+mj-cs"/>
              </a:rPr>
              <a:t>Welcome To </a:t>
            </a:r>
            <a:b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rgbClr val="13264B"/>
                </a:solidFill>
                <a:latin typeface="+mj-lt"/>
                <a:ea typeface="+mj-ea"/>
                <a:cs typeface="+mj-cs"/>
              </a:rPr>
              <a:t>MASK DETECTOR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3" action="ppaction://hlinksldjump"/>
            <a:extLst>
              <a:ext uri="{FF2B5EF4-FFF2-40B4-BE49-F238E27FC236}">
                <a16:creationId xmlns:a16="http://schemas.microsoft.com/office/drawing/2014/main" id="{5A714D27-AF29-4454-853C-11D93C4CD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6348" y="2153750"/>
            <a:ext cx="3694965" cy="3416902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0FFFA12-0713-4432-9124-A13D7D8F62EE}"/>
              </a:ext>
            </a:extLst>
          </p:cNvPr>
          <p:cNvSpPr txBox="1">
            <a:spLocks/>
          </p:cNvSpPr>
          <p:nvPr/>
        </p:nvSpPr>
        <p:spPr>
          <a:xfrm>
            <a:off x="1649275" y="3213644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3264B"/>
                </a:solidFill>
              </a:rPr>
              <a:t>Set Up Device Outputs</a:t>
            </a:r>
          </a:p>
        </p:txBody>
      </p:sp>
      <p:pic>
        <p:nvPicPr>
          <p:cNvPr id="26" name="Graphic 25" descr="Information">
            <a:hlinkClick r:id="rId5" action="ppaction://hlinksldjump"/>
            <a:extLst>
              <a:ext uri="{FF2B5EF4-FFF2-40B4-BE49-F238E27FC236}">
                <a16:creationId xmlns:a16="http://schemas.microsoft.com/office/drawing/2014/main" id="{7128EFE8-28A4-4549-83CC-C6B73806F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102" y="4231864"/>
            <a:ext cx="550223" cy="55022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13AE187-79A0-4A06-A5E0-CA557E859261}"/>
              </a:ext>
            </a:extLst>
          </p:cNvPr>
          <p:cNvGrpSpPr/>
          <p:nvPr/>
        </p:nvGrpSpPr>
        <p:grpSpPr>
          <a:xfrm>
            <a:off x="555283" y="3037625"/>
            <a:ext cx="1045706" cy="923044"/>
            <a:chOff x="536142" y="4033538"/>
            <a:chExt cx="1045706" cy="923044"/>
          </a:xfrm>
        </p:grpSpPr>
        <p:pic>
          <p:nvPicPr>
            <p:cNvPr id="21" name="Graphic 20" descr="Volume">
              <a:extLst>
                <a:ext uri="{FF2B5EF4-FFF2-40B4-BE49-F238E27FC236}">
                  <a16:creationId xmlns:a16="http://schemas.microsoft.com/office/drawing/2014/main" id="{928C6175-A50B-4081-8857-A6514132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8983" y="4033538"/>
              <a:ext cx="672865" cy="672865"/>
            </a:xfrm>
            <a:prstGeom prst="rect">
              <a:avLst/>
            </a:prstGeom>
          </p:spPr>
        </p:pic>
        <p:pic>
          <p:nvPicPr>
            <p:cNvPr id="19" name="Graphic 18" descr="Web cam">
              <a:hlinkClick r:id="rId10" action="ppaction://hlinksldjump"/>
              <a:extLst>
                <a:ext uri="{FF2B5EF4-FFF2-40B4-BE49-F238E27FC236}">
                  <a16:creationId xmlns:a16="http://schemas.microsoft.com/office/drawing/2014/main" id="{362B6FF8-3ABC-48D6-A4F9-2C70F70A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6142" y="4303466"/>
              <a:ext cx="653116" cy="653116"/>
            </a:xfrm>
            <a:prstGeom prst="rect">
              <a:avLst/>
            </a:prstGeom>
          </p:spPr>
        </p:pic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4684A3A7-F7D2-44FD-BB53-1C01F98BBD5A}"/>
              </a:ext>
            </a:extLst>
          </p:cNvPr>
          <p:cNvSpPr txBox="1">
            <a:spLocks/>
          </p:cNvSpPr>
          <p:nvPr/>
        </p:nvSpPr>
        <p:spPr>
          <a:xfrm>
            <a:off x="1649275" y="4225858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3264B"/>
                </a:solidFill>
              </a:rPr>
              <a:t>User Instructions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B8EB91D-EC69-49C9-B6F6-283B893A3B4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525778" y="694357"/>
            <a:ext cx="804691" cy="824455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ectangle: Rounded Corners 42">
            <a:hlinkClick r:id="rId14" action="ppaction://hlinksldjump"/>
            <a:extLst>
              <a:ext uri="{FF2B5EF4-FFF2-40B4-BE49-F238E27FC236}">
                <a16:creationId xmlns:a16="http://schemas.microsoft.com/office/drawing/2014/main" id="{822FE4D7-130F-4AB6-84C7-51995F72D35B}"/>
              </a:ext>
            </a:extLst>
          </p:cNvPr>
          <p:cNvSpPr/>
          <p:nvPr/>
        </p:nvSpPr>
        <p:spPr>
          <a:xfrm>
            <a:off x="789929" y="6026010"/>
            <a:ext cx="956557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Exit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0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 descr="Line arrow Horizontal U tur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F7B2F2-9D1C-40CF-849B-851B8F52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FD18B-757C-43C2-9B9E-A387C34B6B5E}"/>
              </a:ext>
            </a:extLst>
          </p:cNvPr>
          <p:cNvSpPr/>
          <p:nvPr/>
        </p:nvSpPr>
        <p:spPr>
          <a:xfrm>
            <a:off x="7936847" y="1141711"/>
            <a:ext cx="2226365" cy="19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797297-6871-4D13-B1B9-5052D4E055B6}"/>
              </a:ext>
            </a:extLst>
          </p:cNvPr>
          <p:cNvGrpSpPr/>
          <p:nvPr/>
        </p:nvGrpSpPr>
        <p:grpSpPr>
          <a:xfrm>
            <a:off x="463533" y="1310813"/>
            <a:ext cx="557616" cy="659489"/>
            <a:chOff x="569679" y="2763968"/>
            <a:chExt cx="966417" cy="1131245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D4183E5C-E5EB-4E33-9896-10BD8B96F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3231" y="2763968"/>
              <a:ext cx="672865" cy="672865"/>
            </a:xfrm>
            <a:prstGeom prst="rect">
              <a:avLst/>
            </a:prstGeom>
          </p:spPr>
        </p:pic>
        <p:pic>
          <p:nvPicPr>
            <p:cNvPr id="12" name="Graphic 11" descr="Single gear">
              <a:hlinkClick r:id="rId7" action="ppaction://hlinksldjump"/>
              <a:extLst>
                <a:ext uri="{FF2B5EF4-FFF2-40B4-BE49-F238E27FC236}">
                  <a16:creationId xmlns:a16="http://schemas.microsoft.com/office/drawing/2014/main" id="{C0CA43AF-5942-4070-8AFB-BC9E86F9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679" y="3167258"/>
              <a:ext cx="727955" cy="727955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9831DC12-6F2B-45A9-99AC-7C22B669C0A5}"/>
              </a:ext>
            </a:extLst>
          </p:cNvPr>
          <p:cNvSpPr txBox="1">
            <a:spLocks/>
          </p:cNvSpPr>
          <p:nvPr/>
        </p:nvSpPr>
        <p:spPr>
          <a:xfrm>
            <a:off x="1080411" y="154455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Change Alert Settings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3E104-6266-46E5-AEB9-9A6EC578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383" y="2900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64B"/>
                </a:solidFill>
              </a:rPr>
              <a:t>Visual</a:t>
            </a:r>
            <a:endParaRPr lang="he-IL" sz="2800" b="1" dirty="0">
              <a:solidFill>
                <a:srgbClr val="13264B"/>
              </a:solidFill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F70F942D-4150-4979-904A-6BA02E575480}"/>
              </a:ext>
            </a:extLst>
          </p:cNvPr>
          <p:cNvSpPr txBox="1">
            <a:spLocks/>
          </p:cNvSpPr>
          <p:nvPr/>
        </p:nvSpPr>
        <p:spPr>
          <a:xfrm>
            <a:off x="2028788" y="34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Audio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D7B2725-175A-4BF5-AA84-F9E577BB81E8}"/>
              </a:ext>
            </a:extLst>
          </p:cNvPr>
          <p:cNvSpPr txBox="1">
            <a:spLocks/>
          </p:cNvSpPr>
          <p:nvPr/>
        </p:nvSpPr>
        <p:spPr>
          <a:xfrm>
            <a:off x="6151275" y="2830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Camera: </a:t>
            </a:r>
            <a:endParaRPr lang="he-IL" sz="2000" b="1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213C508A-AC04-4639-AE5A-EE5FA0DAF4EF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E0AEDF-8FA8-436B-BAF2-EE4B8861776C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9BCD7-11EA-4892-8F06-7CAB466EC94B}"/>
              </a:ext>
            </a:extLst>
          </p:cNvPr>
          <p:cNvGrpSpPr/>
          <p:nvPr/>
        </p:nvGrpSpPr>
        <p:grpSpPr>
          <a:xfrm>
            <a:off x="10558714" y="3413265"/>
            <a:ext cx="109537" cy="69056"/>
            <a:chOff x="10682288" y="3435647"/>
            <a:chExt cx="174196" cy="1243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903EC7-605E-48DB-84F6-C991BC650FB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67FC54-5538-4C8D-A73F-2703601F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006B2-46D4-4138-9316-00B56B89D09D}"/>
              </a:ext>
            </a:extLst>
          </p:cNvPr>
          <p:cNvGrpSpPr/>
          <p:nvPr/>
        </p:nvGrpSpPr>
        <p:grpSpPr>
          <a:xfrm>
            <a:off x="4812076" y="3494703"/>
            <a:ext cx="109537" cy="69056"/>
            <a:chOff x="10682288" y="3435647"/>
            <a:chExt cx="174196" cy="124322"/>
          </a:xfrm>
        </p:grpSpPr>
        <p:cxnSp>
          <p:nvCxnSpPr>
            <p:cNvPr id="48" name="Straight Connector 47">
              <a:hlinkClick r:id="rId10" action="ppaction://hlinksldjump"/>
              <a:extLst>
                <a:ext uri="{FF2B5EF4-FFF2-40B4-BE49-F238E27FC236}">
                  <a16:creationId xmlns:a16="http://schemas.microsoft.com/office/drawing/2014/main" id="{132D10B0-D3DE-4015-88F1-8E2D650B2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A221A9-350D-40E7-A0B5-FD589CBFA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4">
            <a:extLst>
              <a:ext uri="{FF2B5EF4-FFF2-40B4-BE49-F238E27FC236}">
                <a16:creationId xmlns:a16="http://schemas.microsoft.com/office/drawing/2014/main" id="{3D8D0D4F-871F-4611-9FD0-1F11568E66DA}"/>
              </a:ext>
            </a:extLst>
          </p:cNvPr>
          <p:cNvSpPr txBox="1">
            <a:spLocks/>
          </p:cNvSpPr>
          <p:nvPr/>
        </p:nvSpPr>
        <p:spPr>
          <a:xfrm>
            <a:off x="463533" y="2413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Output Level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sp>
        <p:nvSpPr>
          <p:cNvPr id="52" name="Rectangle: Rounded Corners 51">
            <a:hlinkClick r:id="rId11" action="ppaction://hlinksldjump"/>
            <a:extLst>
              <a:ext uri="{FF2B5EF4-FFF2-40B4-BE49-F238E27FC236}">
                <a16:creationId xmlns:a16="http://schemas.microsoft.com/office/drawing/2014/main" id="{440C7DFC-5376-4396-BE69-4C475E354D5F}"/>
              </a:ext>
            </a:extLst>
          </p:cNvPr>
          <p:cNvSpPr/>
          <p:nvPr/>
        </p:nvSpPr>
        <p:spPr>
          <a:xfrm>
            <a:off x="2505415" y="2446577"/>
            <a:ext cx="1913113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Test Speaker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A03E6CF-FF08-4DA8-B215-DAFC018092AC}"/>
              </a:ext>
            </a:extLst>
          </p:cNvPr>
          <p:cNvSpPr/>
          <p:nvPr/>
        </p:nvSpPr>
        <p:spPr>
          <a:xfrm>
            <a:off x="7171631" y="3321657"/>
            <a:ext cx="3586605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4A665C-B917-4982-A836-DFAF943F4C3B}"/>
              </a:ext>
            </a:extLst>
          </p:cNvPr>
          <p:cNvGrpSpPr/>
          <p:nvPr/>
        </p:nvGrpSpPr>
        <p:grpSpPr>
          <a:xfrm>
            <a:off x="10527911" y="3473038"/>
            <a:ext cx="109537" cy="69056"/>
            <a:chOff x="10682288" y="3435647"/>
            <a:chExt cx="174196" cy="1243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2BD9A0-E6EE-4924-AAFF-CC3B5BD3E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CD73686-8DA1-4398-8D6E-54D077A48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F91984-2FD3-4144-8A5B-EA91630DA2DC}"/>
              </a:ext>
            </a:extLst>
          </p:cNvPr>
          <p:cNvCxnSpPr/>
          <p:nvPr/>
        </p:nvCxnSpPr>
        <p:spPr>
          <a:xfrm>
            <a:off x="2119082" y="3094519"/>
            <a:ext cx="2903294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4EABB5-567C-4570-94AE-BB7E076579D3}"/>
              </a:ext>
            </a:extLst>
          </p:cNvPr>
          <p:cNvSpPr/>
          <p:nvPr/>
        </p:nvSpPr>
        <p:spPr>
          <a:xfrm>
            <a:off x="3461971" y="236608"/>
            <a:ext cx="4067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3264B"/>
                </a:solidFill>
              </a:rPr>
              <a:t>Set Up Device Outputs</a:t>
            </a:r>
          </a:p>
        </p:txBody>
      </p:sp>
      <p:pic>
        <p:nvPicPr>
          <p:cNvPr id="66" name="Picture 65" descr="A close up of a sign&#10;&#10;Description automatically generated">
            <a:extLst>
              <a:ext uri="{FF2B5EF4-FFF2-40B4-BE49-F238E27FC236}">
                <a16:creationId xmlns:a16="http://schemas.microsoft.com/office/drawing/2014/main" id="{427D89CE-6735-400A-BD0C-C470F84F094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6613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FD18B-757C-43C2-9B9E-A387C34B6B5E}"/>
              </a:ext>
            </a:extLst>
          </p:cNvPr>
          <p:cNvSpPr/>
          <p:nvPr/>
        </p:nvSpPr>
        <p:spPr>
          <a:xfrm>
            <a:off x="7936847" y="1141711"/>
            <a:ext cx="2226365" cy="19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31DC12-6F2B-45A9-99AC-7C22B669C0A5}"/>
              </a:ext>
            </a:extLst>
          </p:cNvPr>
          <p:cNvSpPr txBox="1">
            <a:spLocks/>
          </p:cNvSpPr>
          <p:nvPr/>
        </p:nvSpPr>
        <p:spPr>
          <a:xfrm>
            <a:off x="1080411" y="154455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Change Alert Settings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3E104-6266-46E5-AEB9-9A6EC578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383" y="2900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64B"/>
                </a:solidFill>
              </a:rPr>
              <a:t>Visual</a:t>
            </a:r>
            <a:endParaRPr lang="he-IL" sz="2800" b="1" dirty="0">
              <a:solidFill>
                <a:srgbClr val="13264B"/>
              </a:solidFill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F70F942D-4150-4979-904A-6BA02E575480}"/>
              </a:ext>
            </a:extLst>
          </p:cNvPr>
          <p:cNvSpPr txBox="1">
            <a:spLocks/>
          </p:cNvSpPr>
          <p:nvPr/>
        </p:nvSpPr>
        <p:spPr>
          <a:xfrm>
            <a:off x="2028788" y="34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Audio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D7B2725-175A-4BF5-AA84-F9E577BB81E8}"/>
              </a:ext>
            </a:extLst>
          </p:cNvPr>
          <p:cNvSpPr txBox="1">
            <a:spLocks/>
          </p:cNvSpPr>
          <p:nvPr/>
        </p:nvSpPr>
        <p:spPr>
          <a:xfrm>
            <a:off x="6151275" y="2830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Camera: </a:t>
            </a:r>
            <a:endParaRPr lang="he-IL" sz="2000" b="1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213C508A-AC04-4639-AE5A-EE5FA0DAF4EF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E0AEDF-8FA8-436B-BAF2-EE4B8861776C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9BCD7-11EA-4892-8F06-7CAB466EC94B}"/>
              </a:ext>
            </a:extLst>
          </p:cNvPr>
          <p:cNvGrpSpPr/>
          <p:nvPr/>
        </p:nvGrpSpPr>
        <p:grpSpPr>
          <a:xfrm>
            <a:off x="10558714" y="3413265"/>
            <a:ext cx="109537" cy="69056"/>
            <a:chOff x="10682288" y="3435647"/>
            <a:chExt cx="174196" cy="1243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903EC7-605E-48DB-84F6-C991BC650FB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67FC54-5538-4C8D-A73F-2703601F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006B2-46D4-4138-9316-00B56B89D09D}"/>
              </a:ext>
            </a:extLst>
          </p:cNvPr>
          <p:cNvGrpSpPr/>
          <p:nvPr/>
        </p:nvGrpSpPr>
        <p:grpSpPr>
          <a:xfrm>
            <a:off x="4812076" y="3494703"/>
            <a:ext cx="109537" cy="69056"/>
            <a:chOff x="10682288" y="3435647"/>
            <a:chExt cx="174196" cy="124322"/>
          </a:xfrm>
        </p:grpSpPr>
        <p:cxnSp>
          <p:nvCxnSpPr>
            <p:cNvPr id="48" name="Straight Connector 47">
              <a:hlinkClick r:id="rId3" action="ppaction://hlinksldjump"/>
              <a:extLst>
                <a:ext uri="{FF2B5EF4-FFF2-40B4-BE49-F238E27FC236}">
                  <a16:creationId xmlns:a16="http://schemas.microsoft.com/office/drawing/2014/main" id="{132D10B0-D3DE-4015-88F1-8E2D650B2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A221A9-350D-40E7-A0B5-FD589CBFA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4">
            <a:extLst>
              <a:ext uri="{FF2B5EF4-FFF2-40B4-BE49-F238E27FC236}">
                <a16:creationId xmlns:a16="http://schemas.microsoft.com/office/drawing/2014/main" id="{3D8D0D4F-871F-4611-9FD0-1F11568E66DA}"/>
              </a:ext>
            </a:extLst>
          </p:cNvPr>
          <p:cNvSpPr txBox="1">
            <a:spLocks/>
          </p:cNvSpPr>
          <p:nvPr/>
        </p:nvSpPr>
        <p:spPr>
          <a:xfrm>
            <a:off x="463533" y="2413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Output Level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A03E6CF-FF08-4DA8-B215-DAFC018092AC}"/>
              </a:ext>
            </a:extLst>
          </p:cNvPr>
          <p:cNvSpPr/>
          <p:nvPr/>
        </p:nvSpPr>
        <p:spPr>
          <a:xfrm>
            <a:off x="7171631" y="3321657"/>
            <a:ext cx="3586605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4A665C-B917-4982-A836-DFAF943F4C3B}"/>
              </a:ext>
            </a:extLst>
          </p:cNvPr>
          <p:cNvGrpSpPr/>
          <p:nvPr/>
        </p:nvGrpSpPr>
        <p:grpSpPr>
          <a:xfrm>
            <a:off x="10527911" y="3473038"/>
            <a:ext cx="109537" cy="69056"/>
            <a:chOff x="10682288" y="3435647"/>
            <a:chExt cx="174196" cy="1243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2BD9A0-E6EE-4924-AAFF-CC3B5BD3E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DCD73686-8DA1-4398-8D6E-54D077A48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F91984-2FD3-4144-8A5B-EA91630DA2DC}"/>
              </a:ext>
            </a:extLst>
          </p:cNvPr>
          <p:cNvCxnSpPr/>
          <p:nvPr/>
        </p:nvCxnSpPr>
        <p:spPr>
          <a:xfrm>
            <a:off x="2119082" y="3094519"/>
            <a:ext cx="2903294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4EABB5-567C-4570-94AE-BB7E076579D3}"/>
              </a:ext>
            </a:extLst>
          </p:cNvPr>
          <p:cNvSpPr/>
          <p:nvPr/>
        </p:nvSpPr>
        <p:spPr>
          <a:xfrm>
            <a:off x="3461971" y="236608"/>
            <a:ext cx="4067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3264B"/>
                </a:solidFill>
              </a:rPr>
              <a:t>Set Up Device Outputs</a:t>
            </a:r>
          </a:p>
        </p:txBody>
      </p:sp>
      <p:sp>
        <p:nvSpPr>
          <p:cNvPr id="32" name="Rectangle: Rounded Corners 31">
            <a:hlinkClick r:id="rId5" action="ppaction://hlinksldjump"/>
            <a:extLst>
              <a:ext uri="{FF2B5EF4-FFF2-40B4-BE49-F238E27FC236}">
                <a16:creationId xmlns:a16="http://schemas.microsoft.com/office/drawing/2014/main" id="{8CFDF249-33B7-4DF5-89ED-3023F88C7826}"/>
              </a:ext>
            </a:extLst>
          </p:cNvPr>
          <p:cNvSpPr/>
          <p:nvPr/>
        </p:nvSpPr>
        <p:spPr>
          <a:xfrm>
            <a:off x="2505415" y="2446577"/>
            <a:ext cx="1913113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Test Speaker</a:t>
            </a:r>
            <a:endParaRPr lang="he-IL" dirty="0">
              <a:solidFill>
                <a:srgbClr val="00206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89D0B4-BCE4-4030-B6CE-88E918D58EFF}"/>
              </a:ext>
            </a:extLst>
          </p:cNvPr>
          <p:cNvGrpSpPr/>
          <p:nvPr/>
        </p:nvGrpSpPr>
        <p:grpSpPr>
          <a:xfrm>
            <a:off x="463533" y="1310813"/>
            <a:ext cx="557616" cy="659489"/>
            <a:chOff x="569679" y="2763968"/>
            <a:chExt cx="966417" cy="1131245"/>
          </a:xfrm>
        </p:grpSpPr>
        <p:pic>
          <p:nvPicPr>
            <p:cNvPr id="37" name="Graphic 36" descr="Single gear">
              <a:extLst>
                <a:ext uri="{FF2B5EF4-FFF2-40B4-BE49-F238E27FC236}">
                  <a16:creationId xmlns:a16="http://schemas.microsoft.com/office/drawing/2014/main" id="{6BDC5978-C75A-491E-B7AE-29783DB1C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231" y="2763968"/>
              <a:ext cx="672865" cy="672865"/>
            </a:xfrm>
            <a:prstGeom prst="rect">
              <a:avLst/>
            </a:prstGeom>
          </p:spPr>
        </p:pic>
        <p:pic>
          <p:nvPicPr>
            <p:cNvPr id="38" name="Graphic 37" descr="Single gear">
              <a:hlinkClick r:id="rId8" action="ppaction://hlinksldjump"/>
              <a:extLst>
                <a:ext uri="{FF2B5EF4-FFF2-40B4-BE49-F238E27FC236}">
                  <a16:creationId xmlns:a16="http://schemas.microsoft.com/office/drawing/2014/main" id="{6B37D0CA-E980-4916-A458-36CF9A4E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79" y="3167258"/>
              <a:ext cx="727955" cy="727955"/>
            </a:xfrm>
            <a:prstGeom prst="rect">
              <a:avLst/>
            </a:prstGeom>
          </p:spPr>
        </p:pic>
      </p:grpSp>
      <p:pic>
        <p:nvPicPr>
          <p:cNvPr id="39" name="Graphic 38" descr="Line arrow Horizontal U turn">
            <a:hlinkClick r:id="rId11" action="ppaction://hlinksldjump"/>
            <a:extLst>
              <a:ext uri="{FF2B5EF4-FFF2-40B4-BE49-F238E27FC236}">
                <a16:creationId xmlns:a16="http://schemas.microsoft.com/office/drawing/2014/main" id="{E6B60027-67A6-4B5D-A4D8-B4E50C1483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8FF2E971-2E23-4F2E-A689-65B353AD42D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99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FD18B-757C-43C2-9B9E-A387C34B6B5E}"/>
              </a:ext>
            </a:extLst>
          </p:cNvPr>
          <p:cNvSpPr/>
          <p:nvPr/>
        </p:nvSpPr>
        <p:spPr>
          <a:xfrm>
            <a:off x="7936847" y="1141711"/>
            <a:ext cx="2226365" cy="19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D7B2725-175A-4BF5-AA84-F9E577BB81E8}"/>
              </a:ext>
            </a:extLst>
          </p:cNvPr>
          <p:cNvSpPr txBox="1">
            <a:spLocks/>
          </p:cNvSpPr>
          <p:nvPr/>
        </p:nvSpPr>
        <p:spPr>
          <a:xfrm>
            <a:off x="6151275" y="2830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Camera: </a:t>
            </a:r>
            <a:endParaRPr lang="he-IL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A9AE3-072F-40C5-85E5-A9D9E630F271}"/>
              </a:ext>
            </a:extLst>
          </p:cNvPr>
          <p:cNvSpPr/>
          <p:nvPr/>
        </p:nvSpPr>
        <p:spPr>
          <a:xfrm>
            <a:off x="7171631" y="3321657"/>
            <a:ext cx="3586605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213C508A-AC04-4639-AE5A-EE5FA0DAF4EF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311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E0AEDF-8FA8-436B-BAF2-EE4B8861776C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9BCD7-11EA-4892-8F06-7CAB466EC94B}"/>
              </a:ext>
            </a:extLst>
          </p:cNvPr>
          <p:cNvGrpSpPr/>
          <p:nvPr/>
        </p:nvGrpSpPr>
        <p:grpSpPr>
          <a:xfrm>
            <a:off x="10516613" y="3427307"/>
            <a:ext cx="109537" cy="69056"/>
            <a:chOff x="10682288" y="3435647"/>
            <a:chExt cx="174196" cy="1243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903EC7-605E-48DB-84F6-C991BC650FB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67FC54-5538-4C8D-A73F-2703601F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006B2-46D4-4138-9316-00B56B89D09D}"/>
              </a:ext>
            </a:extLst>
          </p:cNvPr>
          <p:cNvGrpSpPr/>
          <p:nvPr/>
        </p:nvGrpSpPr>
        <p:grpSpPr>
          <a:xfrm>
            <a:off x="4812076" y="3494703"/>
            <a:ext cx="109537" cy="69056"/>
            <a:chOff x="10682288" y="3435647"/>
            <a:chExt cx="174196" cy="12432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D10B0-D3DE-4015-88F1-8E2D650B2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hlinkClick r:id="rId3" action="ppaction://hlinksldjump"/>
              <a:extLst>
                <a:ext uri="{FF2B5EF4-FFF2-40B4-BE49-F238E27FC236}">
                  <a16:creationId xmlns:a16="http://schemas.microsoft.com/office/drawing/2014/main" id="{E6A221A9-350D-40E7-A0B5-FD589CBFA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7F803-3F48-41BE-918C-D944C9C32F84}"/>
              </a:ext>
            </a:extLst>
          </p:cNvPr>
          <p:cNvSpPr/>
          <p:nvPr/>
        </p:nvSpPr>
        <p:spPr>
          <a:xfrm>
            <a:off x="1455283" y="3673731"/>
            <a:ext cx="3567093" cy="103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002060"/>
                </a:solidFill>
              </a:rPr>
              <a:t>Speaker 1</a:t>
            </a:r>
          </a:p>
          <a:p>
            <a:r>
              <a:rPr lang="en-US" dirty="0">
                <a:solidFill>
                  <a:srgbClr val="002060"/>
                </a:solidFill>
              </a:rPr>
              <a:t>Speaker 2</a:t>
            </a:r>
          </a:p>
          <a:p>
            <a:r>
              <a:rPr lang="en-US" dirty="0">
                <a:solidFill>
                  <a:srgbClr val="002060"/>
                </a:solidFill>
              </a:rPr>
              <a:t>Speaker 3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4B1E5623-E85E-420A-A560-3E9CCD81A70A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FE3DF4-4D2F-4AB9-BE7B-9F799FC8E747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BE3CE9F7-5A26-4801-9F98-FB2F7B0BA493}"/>
              </a:ext>
            </a:extLst>
          </p:cNvPr>
          <p:cNvSpPr txBox="1">
            <a:spLocks/>
          </p:cNvSpPr>
          <p:nvPr/>
        </p:nvSpPr>
        <p:spPr>
          <a:xfrm>
            <a:off x="463533" y="2413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Output Level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03E950-2BE0-4F6F-A15E-4425F3F6FBCA}"/>
              </a:ext>
            </a:extLst>
          </p:cNvPr>
          <p:cNvSpPr/>
          <p:nvPr/>
        </p:nvSpPr>
        <p:spPr>
          <a:xfrm>
            <a:off x="2505415" y="2446577"/>
            <a:ext cx="1913113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Test Speaker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6926E1F2-152D-4A54-9A88-0EAC001338BE}"/>
              </a:ext>
            </a:extLst>
          </p:cNvPr>
          <p:cNvSpPr txBox="1">
            <a:spLocks/>
          </p:cNvSpPr>
          <p:nvPr/>
        </p:nvSpPr>
        <p:spPr>
          <a:xfrm>
            <a:off x="1080411" y="154455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Change Alert Settings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B4F963-304D-440E-AAD3-5535392559BD}"/>
              </a:ext>
            </a:extLst>
          </p:cNvPr>
          <p:cNvCxnSpPr/>
          <p:nvPr/>
        </p:nvCxnSpPr>
        <p:spPr>
          <a:xfrm>
            <a:off x="2119082" y="3094519"/>
            <a:ext cx="2903294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D813F7-BFE7-497C-A059-A0376668885D}"/>
              </a:ext>
            </a:extLst>
          </p:cNvPr>
          <p:cNvGrpSpPr/>
          <p:nvPr/>
        </p:nvGrpSpPr>
        <p:grpSpPr>
          <a:xfrm>
            <a:off x="4804250" y="3492370"/>
            <a:ext cx="109537" cy="69056"/>
            <a:chOff x="10682288" y="3435647"/>
            <a:chExt cx="174196" cy="124322"/>
          </a:xfrm>
        </p:grpSpPr>
        <p:cxnSp>
          <p:nvCxnSpPr>
            <p:cNvPr id="60" name="Straight Connector 59">
              <a:hlinkClick r:id="rId4" action="ppaction://hlinksldjump"/>
              <a:extLst>
                <a:ext uri="{FF2B5EF4-FFF2-40B4-BE49-F238E27FC236}">
                  <a16:creationId xmlns:a16="http://schemas.microsoft.com/office/drawing/2014/main" id="{333FD6EA-9C56-470C-AC4C-5B2AD239128D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hlinkClick r:id="rId3" action="ppaction://hlinksldjump"/>
              <a:extLst>
                <a:ext uri="{FF2B5EF4-FFF2-40B4-BE49-F238E27FC236}">
                  <a16:creationId xmlns:a16="http://schemas.microsoft.com/office/drawing/2014/main" id="{66A80273-19A9-4290-B1C0-26F6B7C13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BD48FD4-BED3-4EE4-B007-3FFD63B14C60}"/>
              </a:ext>
            </a:extLst>
          </p:cNvPr>
          <p:cNvSpPr/>
          <p:nvPr/>
        </p:nvSpPr>
        <p:spPr>
          <a:xfrm>
            <a:off x="3461971" y="236608"/>
            <a:ext cx="4067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3264B"/>
                </a:solidFill>
              </a:rPr>
              <a:t>Set Up Device Outputs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1DA512E-1873-441A-836A-67B59194BF46}"/>
              </a:ext>
            </a:extLst>
          </p:cNvPr>
          <p:cNvSpPr txBox="1">
            <a:spLocks/>
          </p:cNvSpPr>
          <p:nvPr/>
        </p:nvSpPr>
        <p:spPr>
          <a:xfrm>
            <a:off x="2028788" y="34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Audio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64" name="Title 4">
            <a:extLst>
              <a:ext uri="{FF2B5EF4-FFF2-40B4-BE49-F238E27FC236}">
                <a16:creationId xmlns:a16="http://schemas.microsoft.com/office/drawing/2014/main" id="{A5A09F57-9B79-429F-BA08-0F4EA14B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383" y="2900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64B"/>
                </a:solidFill>
              </a:rPr>
              <a:t>Visual</a:t>
            </a:r>
            <a:endParaRPr lang="he-IL" sz="2800" b="1" dirty="0">
              <a:solidFill>
                <a:srgbClr val="13264B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F7546-496F-45D0-8476-BC775F1653AE}"/>
              </a:ext>
            </a:extLst>
          </p:cNvPr>
          <p:cNvGrpSpPr/>
          <p:nvPr/>
        </p:nvGrpSpPr>
        <p:grpSpPr>
          <a:xfrm>
            <a:off x="463533" y="1310813"/>
            <a:ext cx="557616" cy="659489"/>
            <a:chOff x="569679" y="2763968"/>
            <a:chExt cx="966417" cy="1131245"/>
          </a:xfrm>
        </p:grpSpPr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2E676AFA-4A4C-4128-A6CC-4C6C87C4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3231" y="2763968"/>
              <a:ext cx="672865" cy="672865"/>
            </a:xfrm>
            <a:prstGeom prst="rect">
              <a:avLst/>
            </a:prstGeom>
          </p:spPr>
        </p:pic>
        <p:pic>
          <p:nvPicPr>
            <p:cNvPr id="70" name="Graphic 69" descr="Single gear">
              <a:hlinkClick r:id="rId7" action="ppaction://hlinksldjump"/>
              <a:extLst>
                <a:ext uri="{FF2B5EF4-FFF2-40B4-BE49-F238E27FC236}">
                  <a16:creationId xmlns:a16="http://schemas.microsoft.com/office/drawing/2014/main" id="{9F04FA04-D986-47CF-8D6A-7B25AB97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679" y="3167258"/>
              <a:ext cx="727955" cy="727955"/>
            </a:xfrm>
            <a:prstGeom prst="rect">
              <a:avLst/>
            </a:prstGeom>
          </p:spPr>
        </p:pic>
      </p:grpSp>
      <p:pic>
        <p:nvPicPr>
          <p:cNvPr id="72" name="Graphic 71" descr="Line arrow Horizontal U turn">
            <a:hlinkClick r:id="rId10" action="ppaction://hlinksldjump"/>
            <a:extLst>
              <a:ext uri="{FF2B5EF4-FFF2-40B4-BE49-F238E27FC236}">
                <a16:creationId xmlns:a16="http://schemas.microsoft.com/office/drawing/2014/main" id="{A9D3E6A8-9DE2-4AE7-B3F6-3F5E03B2E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5B9A845D-FD0A-46ED-9E7E-5C9ACEA11AE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597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FD18B-757C-43C2-9B9E-A387C34B6B5E}"/>
              </a:ext>
            </a:extLst>
          </p:cNvPr>
          <p:cNvSpPr/>
          <p:nvPr/>
        </p:nvSpPr>
        <p:spPr>
          <a:xfrm>
            <a:off x="7936847" y="1141711"/>
            <a:ext cx="2226365" cy="19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D7B2725-175A-4BF5-AA84-F9E577BB81E8}"/>
              </a:ext>
            </a:extLst>
          </p:cNvPr>
          <p:cNvSpPr txBox="1">
            <a:spLocks/>
          </p:cNvSpPr>
          <p:nvPr/>
        </p:nvSpPr>
        <p:spPr>
          <a:xfrm>
            <a:off x="6151275" y="2830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Camera: </a:t>
            </a:r>
            <a:endParaRPr lang="he-IL" sz="2000" b="1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213C508A-AC04-4639-AE5A-EE5FA0DAF4EF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3114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E0AEDF-8FA8-436B-BAF2-EE4B8861776C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A9AE3-072F-40C5-85E5-A9D9E630F271}"/>
              </a:ext>
            </a:extLst>
          </p:cNvPr>
          <p:cNvSpPr/>
          <p:nvPr/>
        </p:nvSpPr>
        <p:spPr>
          <a:xfrm>
            <a:off x="7171631" y="3321657"/>
            <a:ext cx="3586605" cy="3392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E9BCD7-11EA-4892-8F06-7CAB466EC94B}"/>
              </a:ext>
            </a:extLst>
          </p:cNvPr>
          <p:cNvGrpSpPr/>
          <p:nvPr/>
        </p:nvGrpSpPr>
        <p:grpSpPr>
          <a:xfrm>
            <a:off x="10527911" y="3473038"/>
            <a:ext cx="109537" cy="69056"/>
            <a:chOff x="10682288" y="3435647"/>
            <a:chExt cx="174196" cy="124322"/>
          </a:xfrm>
        </p:grpSpPr>
        <p:cxnSp>
          <p:nvCxnSpPr>
            <p:cNvPr id="40" name="Straight Connector 39">
              <a:hlinkClick r:id="rId3" action="ppaction://hlinksldjump"/>
              <a:extLst>
                <a:ext uri="{FF2B5EF4-FFF2-40B4-BE49-F238E27FC236}">
                  <a16:creationId xmlns:a16="http://schemas.microsoft.com/office/drawing/2014/main" id="{95903EC7-605E-48DB-84F6-C991BC650FB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hlinkClick r:id="rId3" action="ppaction://hlinksldjump"/>
              <a:extLst>
                <a:ext uri="{FF2B5EF4-FFF2-40B4-BE49-F238E27FC236}">
                  <a16:creationId xmlns:a16="http://schemas.microsoft.com/office/drawing/2014/main" id="{B567FC54-5538-4C8D-A73F-2703601F0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006B2-46D4-4138-9316-00B56B89D09D}"/>
              </a:ext>
            </a:extLst>
          </p:cNvPr>
          <p:cNvGrpSpPr/>
          <p:nvPr/>
        </p:nvGrpSpPr>
        <p:grpSpPr>
          <a:xfrm>
            <a:off x="4812076" y="3494703"/>
            <a:ext cx="109537" cy="69056"/>
            <a:chOff x="10682288" y="3435647"/>
            <a:chExt cx="174196" cy="12432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D10B0-D3DE-4015-88F1-8E2D650B2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hlinkClick r:id="rId3" action="ppaction://hlinksldjump"/>
              <a:extLst>
                <a:ext uri="{FF2B5EF4-FFF2-40B4-BE49-F238E27FC236}">
                  <a16:creationId xmlns:a16="http://schemas.microsoft.com/office/drawing/2014/main" id="{E6A221A9-350D-40E7-A0B5-FD589CBFA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B1A33-91DD-43A5-8A29-CB360C841983}"/>
              </a:ext>
            </a:extLst>
          </p:cNvPr>
          <p:cNvSpPr/>
          <p:nvPr/>
        </p:nvSpPr>
        <p:spPr>
          <a:xfrm>
            <a:off x="7181386" y="3652680"/>
            <a:ext cx="3567093" cy="783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002060"/>
                </a:solidFill>
              </a:rPr>
              <a:t>Camera 1</a:t>
            </a:r>
          </a:p>
          <a:p>
            <a:r>
              <a:rPr lang="en-US" dirty="0">
                <a:solidFill>
                  <a:srgbClr val="002060"/>
                </a:solidFill>
              </a:rPr>
              <a:t>Camera 2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587E079D-E631-4ACE-B79E-A3C47E6A1852}"/>
              </a:ext>
            </a:extLst>
          </p:cNvPr>
          <p:cNvSpPr txBox="1">
            <a:spLocks/>
          </p:cNvSpPr>
          <p:nvPr/>
        </p:nvSpPr>
        <p:spPr>
          <a:xfrm>
            <a:off x="446738" y="2826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Speaker: </a:t>
            </a:r>
            <a:endParaRPr lang="he-IL" sz="2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7108FB-B7A9-449D-B2F9-9EF93DF5E811}"/>
              </a:ext>
            </a:extLst>
          </p:cNvPr>
          <p:cNvSpPr/>
          <p:nvPr/>
        </p:nvSpPr>
        <p:spPr>
          <a:xfrm>
            <a:off x="1455283" y="3337966"/>
            <a:ext cx="3567093" cy="33920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6C965DB8-D74D-4140-8492-6DF5B462B250}"/>
              </a:ext>
            </a:extLst>
          </p:cNvPr>
          <p:cNvSpPr txBox="1">
            <a:spLocks/>
          </p:cNvSpPr>
          <p:nvPr/>
        </p:nvSpPr>
        <p:spPr>
          <a:xfrm>
            <a:off x="463533" y="2413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Output Level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9AD8B4-58E3-47BD-8FF2-3A9AA4E27066}"/>
              </a:ext>
            </a:extLst>
          </p:cNvPr>
          <p:cNvSpPr/>
          <p:nvPr/>
        </p:nvSpPr>
        <p:spPr>
          <a:xfrm>
            <a:off x="2505415" y="2446577"/>
            <a:ext cx="1913113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Test Speaker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06ECA48-5CAB-44DC-8446-F0D0F4B2E4F7}"/>
              </a:ext>
            </a:extLst>
          </p:cNvPr>
          <p:cNvSpPr txBox="1">
            <a:spLocks/>
          </p:cNvSpPr>
          <p:nvPr/>
        </p:nvSpPr>
        <p:spPr>
          <a:xfrm>
            <a:off x="1080411" y="154455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Change Alert Settings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CF33F1-92EA-4D57-A5B6-7750A654266B}"/>
              </a:ext>
            </a:extLst>
          </p:cNvPr>
          <p:cNvCxnSpPr/>
          <p:nvPr/>
        </p:nvCxnSpPr>
        <p:spPr>
          <a:xfrm>
            <a:off x="2119082" y="3094519"/>
            <a:ext cx="2903294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AEFF42-2118-472C-9CA5-68EBC0BCA43C}"/>
              </a:ext>
            </a:extLst>
          </p:cNvPr>
          <p:cNvGrpSpPr/>
          <p:nvPr/>
        </p:nvGrpSpPr>
        <p:grpSpPr>
          <a:xfrm>
            <a:off x="4797412" y="3480277"/>
            <a:ext cx="109537" cy="69056"/>
            <a:chOff x="10682288" y="3435647"/>
            <a:chExt cx="174196" cy="124322"/>
          </a:xfrm>
        </p:grpSpPr>
        <p:cxnSp>
          <p:nvCxnSpPr>
            <p:cNvPr id="45" name="Straight Connector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3FEE6847-2676-4DCB-B967-93AF048A349E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288" y="3440012"/>
              <a:ext cx="90486" cy="112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E2C1556-C4D6-4485-A868-98582FE09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775" y="3435647"/>
              <a:ext cx="83709" cy="124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19402-BB35-4FC6-A984-66621D5E7E82}"/>
              </a:ext>
            </a:extLst>
          </p:cNvPr>
          <p:cNvSpPr/>
          <p:nvPr/>
        </p:nvSpPr>
        <p:spPr>
          <a:xfrm>
            <a:off x="3461971" y="236608"/>
            <a:ext cx="4067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3264B"/>
                </a:solidFill>
              </a:rPr>
              <a:t>Set Up Device Outputs</a:t>
            </a:r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85505E37-3A69-4A89-BDD6-970334E285FE}"/>
              </a:ext>
            </a:extLst>
          </p:cNvPr>
          <p:cNvSpPr txBox="1">
            <a:spLocks/>
          </p:cNvSpPr>
          <p:nvPr/>
        </p:nvSpPr>
        <p:spPr>
          <a:xfrm>
            <a:off x="2028788" y="34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Audio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5" name="Title 4">
            <a:extLst>
              <a:ext uri="{FF2B5EF4-FFF2-40B4-BE49-F238E27FC236}">
                <a16:creationId xmlns:a16="http://schemas.microsoft.com/office/drawing/2014/main" id="{685DB4C0-AE9A-4DD1-B6A8-610667F2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383" y="2900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64B"/>
                </a:solidFill>
              </a:rPr>
              <a:t>Visual</a:t>
            </a:r>
            <a:endParaRPr lang="he-IL" sz="2800" b="1" dirty="0">
              <a:solidFill>
                <a:srgbClr val="13264B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837D87-BCD7-4437-BD79-61232665F4E2}"/>
              </a:ext>
            </a:extLst>
          </p:cNvPr>
          <p:cNvGrpSpPr/>
          <p:nvPr/>
        </p:nvGrpSpPr>
        <p:grpSpPr>
          <a:xfrm>
            <a:off x="463533" y="1310813"/>
            <a:ext cx="557616" cy="659489"/>
            <a:chOff x="569679" y="2763968"/>
            <a:chExt cx="966417" cy="1131245"/>
          </a:xfrm>
        </p:grpSpPr>
        <p:pic>
          <p:nvPicPr>
            <p:cNvPr id="60" name="Graphic 59" descr="Single gear">
              <a:extLst>
                <a:ext uri="{FF2B5EF4-FFF2-40B4-BE49-F238E27FC236}">
                  <a16:creationId xmlns:a16="http://schemas.microsoft.com/office/drawing/2014/main" id="{06EE0736-0540-4D8D-9E38-53DC36A2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3231" y="2763968"/>
              <a:ext cx="672865" cy="672865"/>
            </a:xfrm>
            <a:prstGeom prst="rect">
              <a:avLst/>
            </a:prstGeom>
          </p:spPr>
        </p:pic>
        <p:pic>
          <p:nvPicPr>
            <p:cNvPr id="61" name="Graphic 60" descr="Single gear">
              <a:hlinkClick r:id="rId7" action="ppaction://hlinksldjump"/>
              <a:extLst>
                <a:ext uri="{FF2B5EF4-FFF2-40B4-BE49-F238E27FC236}">
                  <a16:creationId xmlns:a16="http://schemas.microsoft.com/office/drawing/2014/main" id="{2249BCF9-7A98-4383-B8D8-A5566981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679" y="3167258"/>
              <a:ext cx="727955" cy="727955"/>
            </a:xfrm>
            <a:prstGeom prst="rect">
              <a:avLst/>
            </a:prstGeom>
          </p:spPr>
        </p:pic>
      </p:grpSp>
      <p:pic>
        <p:nvPicPr>
          <p:cNvPr id="63" name="Graphic 62" descr="Line arrow Horizontal U turn">
            <a:hlinkClick r:id="rId10" action="ppaction://hlinksldjump"/>
            <a:extLst>
              <a:ext uri="{FF2B5EF4-FFF2-40B4-BE49-F238E27FC236}">
                <a16:creationId xmlns:a16="http://schemas.microsoft.com/office/drawing/2014/main" id="{85356D03-DA16-45EE-A45B-4165989D21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65" name="Picture 64" descr="A close up of a sign&#10;&#10;Description automatically generated">
            <a:extLst>
              <a:ext uri="{FF2B5EF4-FFF2-40B4-BE49-F238E27FC236}">
                <a16:creationId xmlns:a16="http://schemas.microsoft.com/office/drawing/2014/main" id="{8362FD89-2F22-4BF7-8571-08BE979C69C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90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B9B6F77-CDFB-49EA-B23E-6F7ED483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747" y="942643"/>
            <a:ext cx="10515600" cy="1325563"/>
          </a:xfrm>
        </p:spPr>
        <p:txBody>
          <a:bodyPr/>
          <a:lstStyle/>
          <a:p>
            <a:r>
              <a:rPr lang="es-ES" b="1" dirty="0" err="1"/>
              <a:t>Alert</a:t>
            </a:r>
            <a:r>
              <a:rPr lang="es-ES" b="1" dirty="0"/>
              <a:t> </a:t>
            </a:r>
            <a:r>
              <a:rPr lang="es-ES" b="1" dirty="0" err="1"/>
              <a:t>Settings</a:t>
            </a:r>
            <a:endParaRPr lang="he-IL" b="1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D560EBC6-A047-4A69-A026-787CA0755760}"/>
              </a:ext>
            </a:extLst>
          </p:cNvPr>
          <p:cNvSpPr txBox="1">
            <a:spLocks/>
          </p:cNvSpPr>
          <p:nvPr/>
        </p:nvSpPr>
        <p:spPr>
          <a:xfrm>
            <a:off x="3791412" y="44733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200" dirty="0"/>
            </a:br>
            <a:r>
              <a:rPr lang="en-US" sz="1200" dirty="0"/>
              <a:t>We support the following file formats: mp3, </a:t>
            </a:r>
            <a:r>
              <a:rPr lang="en-US" sz="1200" dirty="0" err="1"/>
              <a:t>aac</a:t>
            </a:r>
            <a:r>
              <a:rPr lang="en-US" sz="1200" dirty="0"/>
              <a:t>, </a:t>
            </a:r>
            <a:r>
              <a:rPr lang="en-US" sz="1200" dirty="0" err="1"/>
              <a:t>wac</a:t>
            </a:r>
            <a:r>
              <a:rPr lang="en-US" sz="1200" dirty="0"/>
              <a:t>, </a:t>
            </a:r>
            <a:r>
              <a:rPr lang="en-US" sz="1200" dirty="0" err="1"/>
              <a:t>flac</a:t>
            </a:r>
            <a:r>
              <a:rPr lang="en-US" sz="1200" dirty="0"/>
              <a:t> .</a:t>
            </a:r>
            <a:r>
              <a:rPr lang="es-ES" sz="1200" dirty="0"/>
              <a:t> </a:t>
            </a:r>
            <a:endParaRPr lang="he-IL" sz="1200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A123B4E-AE55-4E65-9184-D832CA540210}"/>
              </a:ext>
            </a:extLst>
          </p:cNvPr>
          <p:cNvSpPr txBox="1">
            <a:spLocks/>
          </p:cNvSpPr>
          <p:nvPr/>
        </p:nvSpPr>
        <p:spPr>
          <a:xfrm>
            <a:off x="3791412" y="3916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err="1"/>
              <a:t>Upload</a:t>
            </a:r>
            <a:r>
              <a:rPr lang="es-ES" sz="2000" b="1" dirty="0"/>
              <a:t> new </a:t>
            </a:r>
            <a:r>
              <a:rPr lang="es-ES" sz="2000" b="1" dirty="0" err="1"/>
              <a:t>tone</a:t>
            </a:r>
            <a:r>
              <a:rPr lang="es-ES" sz="2000" b="1" dirty="0"/>
              <a:t> 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7C8A4-14A2-4C8C-A709-FC0CB48253A7}"/>
              </a:ext>
            </a:extLst>
          </p:cNvPr>
          <p:cNvGrpSpPr/>
          <p:nvPr/>
        </p:nvGrpSpPr>
        <p:grpSpPr>
          <a:xfrm>
            <a:off x="3828747" y="4732869"/>
            <a:ext cx="3567093" cy="339201"/>
            <a:chOff x="1455283" y="3337966"/>
            <a:chExt cx="3567093" cy="33920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71A72F0-29BF-4718-9767-9EF276347DD2}"/>
                </a:ext>
              </a:extLst>
            </p:cNvPr>
            <p:cNvSpPr/>
            <p:nvPr/>
          </p:nvSpPr>
          <p:spPr>
            <a:xfrm>
              <a:off x="1455283" y="3337966"/>
              <a:ext cx="3567093" cy="339201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54C7CF-976A-4778-9F29-EF2E302723A2}"/>
                </a:ext>
              </a:extLst>
            </p:cNvPr>
            <p:cNvGrpSpPr/>
            <p:nvPr/>
          </p:nvGrpSpPr>
          <p:grpSpPr>
            <a:xfrm>
              <a:off x="4812076" y="3494703"/>
              <a:ext cx="109537" cy="69056"/>
              <a:chOff x="10682288" y="3435647"/>
              <a:chExt cx="174196" cy="124322"/>
            </a:xfrm>
          </p:grpSpPr>
          <p:cxnSp>
            <p:nvCxnSpPr>
              <p:cNvPr id="22" name="Straight Connector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B289B1-CCFB-4FAC-9801-EC20324DB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288" y="3440012"/>
                <a:ext cx="90486" cy="112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F6FE9227-C2E3-427D-B73F-0E4FED14C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2775" y="3435647"/>
                <a:ext cx="83709" cy="1243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FFD62F-2667-40EE-9BE9-D6CC7EB0BD8A}"/>
              </a:ext>
            </a:extLst>
          </p:cNvPr>
          <p:cNvSpPr/>
          <p:nvPr/>
        </p:nvSpPr>
        <p:spPr>
          <a:xfrm>
            <a:off x="6439283" y="4361871"/>
            <a:ext cx="956557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Upload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579E8834-AAA3-4EF1-8BB3-9473509435F4}"/>
              </a:ext>
            </a:extLst>
          </p:cNvPr>
          <p:cNvSpPr txBox="1">
            <a:spLocks/>
          </p:cNvSpPr>
          <p:nvPr/>
        </p:nvSpPr>
        <p:spPr>
          <a:xfrm>
            <a:off x="3828747" y="1461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err="1"/>
              <a:t>Select</a:t>
            </a:r>
            <a:r>
              <a:rPr lang="es-ES" sz="2000" b="1" dirty="0"/>
              <a:t> </a:t>
            </a:r>
            <a:r>
              <a:rPr lang="es-ES" sz="2000" b="1" dirty="0" err="1"/>
              <a:t>tone</a:t>
            </a:r>
            <a:r>
              <a:rPr lang="en-US" sz="2000" b="1" dirty="0"/>
              <a:t>: </a:t>
            </a:r>
            <a:endParaRPr lang="he-IL" sz="2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181880-036E-4163-9641-C921CC198839}"/>
              </a:ext>
            </a:extLst>
          </p:cNvPr>
          <p:cNvGrpSpPr/>
          <p:nvPr/>
        </p:nvGrpSpPr>
        <p:grpSpPr>
          <a:xfrm>
            <a:off x="3828747" y="2299030"/>
            <a:ext cx="3567094" cy="1900532"/>
            <a:chOff x="3438525" y="2829809"/>
            <a:chExt cx="3916209" cy="19005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962BF0-3380-437B-9723-1B8C3BEE911B}"/>
                </a:ext>
              </a:extLst>
            </p:cNvPr>
            <p:cNvSpPr/>
            <p:nvPr/>
          </p:nvSpPr>
          <p:spPr>
            <a:xfrm>
              <a:off x="3438525" y="2829809"/>
              <a:ext cx="3916209" cy="190053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    Voice – Man (</a:t>
              </a:r>
              <a:r>
                <a:rPr lang="en-US" sz="1400" dirty="0" err="1">
                  <a:solidFill>
                    <a:schemeClr val="tx1"/>
                  </a:solidFill>
                </a:rPr>
                <a:t>Eng</a:t>
              </a:r>
              <a:r>
                <a:rPr lang="en-US" sz="1400" dirty="0">
                  <a:solidFill>
                    <a:schemeClr val="tx1"/>
                  </a:solidFill>
                </a:rPr>
                <a:t>) </a:t>
              </a:r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US" sz="1400" i="1" dirty="0" err="1">
                  <a:solidFill>
                    <a:schemeClr val="bg1">
                      <a:lumMod val="65000"/>
                    </a:schemeClr>
                  </a:solidFill>
                </a:rPr>
                <a:t>Deafult</a:t>
              </a:r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Voice – Woman (</a:t>
              </a:r>
              <a:r>
                <a:rPr lang="en-US" sz="1400" dirty="0" err="1">
                  <a:solidFill>
                    <a:schemeClr val="tx1"/>
                  </a:solidFill>
                </a:rPr>
                <a:t>Eng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Voice – Man (Heb)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Voice – Woman (Heb)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Alert 1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Alert 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Alert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Alert4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4DB1BE-7293-4D83-AC80-4B674F026017}"/>
                </a:ext>
              </a:extLst>
            </p:cNvPr>
            <p:cNvSpPr/>
            <p:nvPr/>
          </p:nvSpPr>
          <p:spPr>
            <a:xfrm>
              <a:off x="3503546" y="3165819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44491C-1536-4FA5-A446-0E4E55D111B1}"/>
                </a:ext>
              </a:extLst>
            </p:cNvPr>
            <p:cNvSpPr/>
            <p:nvPr/>
          </p:nvSpPr>
          <p:spPr>
            <a:xfrm>
              <a:off x="3504272" y="3621837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27243A-B0C8-4F7C-9095-D3927D411549}"/>
                </a:ext>
              </a:extLst>
            </p:cNvPr>
            <p:cNvSpPr/>
            <p:nvPr/>
          </p:nvSpPr>
          <p:spPr>
            <a:xfrm>
              <a:off x="3503546" y="4064744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F30760-BCBB-46AD-A3A1-A9983957893D}"/>
                </a:ext>
              </a:extLst>
            </p:cNvPr>
            <p:cNvSpPr/>
            <p:nvPr/>
          </p:nvSpPr>
          <p:spPr>
            <a:xfrm>
              <a:off x="3503545" y="4501904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07975D-5355-4584-8598-1369D02B6ACA}"/>
              </a:ext>
            </a:extLst>
          </p:cNvPr>
          <p:cNvGrpSpPr/>
          <p:nvPr/>
        </p:nvGrpSpPr>
        <p:grpSpPr>
          <a:xfrm>
            <a:off x="3887971" y="2437568"/>
            <a:ext cx="99772" cy="1441919"/>
            <a:chOff x="3503545" y="2952750"/>
            <a:chExt cx="109538" cy="144191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F89852-FB17-4A09-A821-FCE7249AF5ED}"/>
                </a:ext>
              </a:extLst>
            </p:cNvPr>
            <p:cNvSpPr/>
            <p:nvPr/>
          </p:nvSpPr>
          <p:spPr>
            <a:xfrm>
              <a:off x="3503546" y="2952750"/>
              <a:ext cx="109537" cy="111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968DEB6-B5BE-4759-9A34-9C455FF07B14}"/>
                </a:ext>
              </a:extLst>
            </p:cNvPr>
            <p:cNvSpPr/>
            <p:nvPr/>
          </p:nvSpPr>
          <p:spPr>
            <a:xfrm>
              <a:off x="3503546" y="3405242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FC63E3-AF0D-470E-B98D-30079E98CB1F}"/>
                </a:ext>
              </a:extLst>
            </p:cNvPr>
            <p:cNvSpPr/>
            <p:nvPr/>
          </p:nvSpPr>
          <p:spPr>
            <a:xfrm>
              <a:off x="3503545" y="3825420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5D507F-CEB2-4D33-BB5F-5347721D08E8}"/>
                </a:ext>
              </a:extLst>
            </p:cNvPr>
            <p:cNvSpPr/>
            <p:nvPr/>
          </p:nvSpPr>
          <p:spPr>
            <a:xfrm>
              <a:off x="3503546" y="4283324"/>
              <a:ext cx="109537" cy="1113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2E2571A-A23A-4A5A-AD70-2C7FE683D139}"/>
              </a:ext>
            </a:extLst>
          </p:cNvPr>
          <p:cNvSpPr/>
          <p:nvPr/>
        </p:nvSpPr>
        <p:spPr>
          <a:xfrm>
            <a:off x="5612293" y="5520512"/>
            <a:ext cx="324153" cy="337320"/>
          </a:xfrm>
          <a:prstGeom prst="round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51FCF6E9-3175-4E7C-8099-CEF2909109F7}"/>
              </a:ext>
            </a:extLst>
          </p:cNvPr>
          <p:cNvSpPr txBox="1">
            <a:spLocks/>
          </p:cNvSpPr>
          <p:nvPr/>
        </p:nvSpPr>
        <p:spPr>
          <a:xfrm>
            <a:off x="5930634" y="5085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Disable sound</a:t>
            </a:r>
            <a:endParaRPr lang="he-IL" sz="2000" b="1" dirty="0"/>
          </a:p>
        </p:txBody>
      </p:sp>
      <p:pic>
        <p:nvPicPr>
          <p:cNvPr id="46" name="Graphic 45" descr="Line 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941A6B1E-9B24-4519-93DD-902F34707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D37F896C-8EB8-4FCF-AD91-078F076FDB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798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9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4E097F-2994-4F9F-A86B-D68A896F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59DDDE"/>
                </a:solidFill>
                <a:latin typeface="+mj-lt"/>
                <a:ea typeface="+mj-ea"/>
                <a:cs typeface="+mj-cs"/>
              </a:rPr>
              <a:t>User Instructions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0840062-E8A4-4764-9597-BB894E0B6C4D}"/>
              </a:ext>
            </a:extLst>
          </p:cNvPr>
          <p:cNvSpPr txBox="1">
            <a:spLocks/>
          </p:cNvSpPr>
          <p:nvPr/>
        </p:nvSpPr>
        <p:spPr>
          <a:xfrm>
            <a:off x="6347250" y="3030799"/>
            <a:ext cx="5029200" cy="4030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9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  <a:t>How To Use The Application</a:t>
            </a:r>
          </a:p>
          <a:p>
            <a:pPr marL="4572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400" b="1">
                <a:solidFill>
                  <a:srgbClr val="000000"/>
                </a:solidFill>
              </a:rPr>
              <a:t>On  the </a:t>
            </a:r>
            <a:r>
              <a:rPr lang="en-US" sz="1400" b="1" i="1" dirty="0">
                <a:solidFill>
                  <a:srgbClr val="13264B"/>
                </a:solidFill>
              </a:rPr>
              <a:t>Main Menu </a:t>
            </a:r>
            <a:r>
              <a:rPr lang="en-US" sz="1400" b="1" dirty="0">
                <a:solidFill>
                  <a:srgbClr val="000000"/>
                </a:solidFill>
              </a:rPr>
              <a:t>page click on the ‘</a:t>
            </a:r>
            <a:r>
              <a:rPr lang="en-US" sz="1400" i="1" dirty="0">
                <a:solidFill>
                  <a:srgbClr val="000000"/>
                </a:solidFill>
              </a:rPr>
              <a:t>Set Up Device Outputs‘ </a:t>
            </a:r>
            <a:r>
              <a:rPr lang="en-US" sz="1400" b="1" dirty="0">
                <a:solidFill>
                  <a:srgbClr val="000000"/>
                </a:solidFill>
              </a:rPr>
              <a:t>option to set up and test the system speaker and camera.</a:t>
            </a:r>
          </a:p>
          <a:p>
            <a:pPr marL="4572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On  the </a:t>
            </a:r>
            <a:r>
              <a:rPr lang="en-US" sz="1400" b="1" i="1" dirty="0">
                <a:solidFill>
                  <a:srgbClr val="13264B"/>
                </a:solidFill>
              </a:rPr>
              <a:t>Set Up Device Outputs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page, select the desired speaker and camera. </a:t>
            </a:r>
            <a:b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Verify that the output devices work properly by clicking on </a:t>
            </a:r>
            <a:r>
              <a:rPr lang="en-US" sz="1400" i="1" dirty="0">
                <a:solidFill>
                  <a:srgbClr val="000000"/>
                </a:solidFill>
              </a:rPr>
              <a:t>‘Test Speaker’,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by viewing the chosen camera’s output appear.</a:t>
            </a:r>
          </a:p>
          <a:p>
            <a:pPr marL="4572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 may want to change the default notifications sounds preferences. To do so, on the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13264B"/>
                </a:solidFill>
              </a:rPr>
              <a:t>Set Up Device Outputs</a:t>
            </a:r>
            <a:r>
              <a:rPr lang="en-US" sz="1400" b="1" i="1" dirty="0">
                <a:solidFill>
                  <a:srgbClr val="13264B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rPr>
              <a:t>page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click on the </a:t>
            </a:r>
            <a:r>
              <a:rPr lang="en-US" sz="1400" i="1" dirty="0">
                <a:solidFill>
                  <a:srgbClr val="000000"/>
                </a:solidFill>
              </a:rPr>
              <a:t>‘Change Alert Settings’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option.</a:t>
            </a:r>
          </a:p>
          <a:p>
            <a:pPr marL="4572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400" i="1" dirty="0">
                <a:solidFill>
                  <a:srgbClr val="000000"/>
                </a:solidFill>
              </a:rPr>
              <a:t>Change Alert Settings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page chose the tone. Marking a specific tone will play it for you to hear.</a:t>
            </a:r>
          </a:p>
          <a:p>
            <a:pPr marL="4572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400" b="1" i="1" dirty="0">
                <a:solidFill>
                  <a:srgbClr val="13264B"/>
                </a:solidFill>
              </a:rPr>
              <a:t>Main Menu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page, click </a:t>
            </a:r>
            <a:r>
              <a:rPr lang="en-US" sz="1400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1400" i="1" dirty="0">
                <a:solidFill>
                  <a:srgbClr val="000000"/>
                </a:solidFill>
              </a:rPr>
              <a:t>ACTIVATE’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this will activate the software from you device</a:t>
            </a:r>
            <a:r>
              <a:rPr lang="en-US" sz="1400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camera’s output will be shown on you screen.  </a:t>
            </a:r>
            <a:b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endParaRPr lang="en-US" sz="14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 can always navigate back to the previous location</a:t>
            </a:r>
            <a:r>
              <a:rPr lang="en-US" sz="1400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by clicking the arrow on the top right corner of the screen.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A29E3D3E-2028-4B2F-9D02-80B8FB94C55C}"/>
              </a:ext>
            </a:extLst>
          </p:cNvPr>
          <p:cNvSpPr txBox="1">
            <a:spLocks/>
          </p:cNvSpPr>
          <p:nvPr/>
        </p:nvSpPr>
        <p:spPr>
          <a:xfrm>
            <a:off x="830385" y="4343830"/>
            <a:ext cx="5006746" cy="1852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300" b="1" dirty="0" err="1">
                <a:solidFill>
                  <a:srgbClr val="13264B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es-ES" sz="23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300" b="1" dirty="0" err="1">
                <a:solidFill>
                  <a:srgbClr val="13264B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" sz="23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300" b="1" dirty="0" err="1">
                <a:solidFill>
                  <a:srgbClr val="13264B"/>
                </a:solidFill>
                <a:latin typeface="+mn-lt"/>
                <a:ea typeface="+mn-ea"/>
                <a:cs typeface="+mn-cs"/>
              </a:rPr>
              <a:t>Application</a:t>
            </a:r>
            <a:br>
              <a:rPr lang="en-US" sz="18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</a:br>
            <a:br>
              <a:rPr lang="en-US" sz="17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</a:br>
            <a:r>
              <a:rPr lang="en-US" sz="1700" b="1" dirty="0">
                <a:latin typeface="+mn-lt"/>
                <a:ea typeface="+mn-ea"/>
                <a:cs typeface="+mn-cs"/>
              </a:rPr>
              <a:t>This is an offline application, designed to be placed in a public place or an institution’s entering point and notify whether a person is wearing a mask, both visually and vocally</a:t>
            </a:r>
            <a:br>
              <a:rPr lang="en-US" sz="1700" b="1" dirty="0">
                <a:latin typeface="+mn-lt"/>
                <a:ea typeface="+mn-ea"/>
                <a:cs typeface="+mn-cs"/>
              </a:rPr>
            </a:br>
            <a:br>
              <a:rPr lang="en-US" sz="1700" b="1" dirty="0">
                <a:latin typeface="+mn-lt"/>
                <a:ea typeface="+mn-ea"/>
                <a:cs typeface="+mn-cs"/>
              </a:rPr>
            </a:br>
            <a:r>
              <a:rPr lang="en-US" sz="1700" b="1" dirty="0">
                <a:latin typeface="+mn-lt"/>
                <a:ea typeface="+mn-ea"/>
                <a:cs typeface="+mn-cs"/>
              </a:rPr>
              <a:t>The system requires a camera, a screen (to display visual instructions to the passers-by: optional) and a speaker (to notify the passers-by: optional), and uses a Machine Learning techniques to analyze the streamed video.</a:t>
            </a:r>
            <a:br>
              <a:rPr lang="en-US" sz="1700" b="1" dirty="0">
                <a:latin typeface="+mn-lt"/>
                <a:ea typeface="+mn-ea"/>
                <a:cs typeface="+mn-cs"/>
              </a:rPr>
            </a:br>
            <a:r>
              <a:rPr lang="en-US" sz="1700" b="1" dirty="0">
                <a:latin typeface="+mn-lt"/>
                <a:ea typeface="+mn-ea"/>
                <a:cs typeface="+mn-cs"/>
              </a:rPr>
              <a:t>In this experimental version the software detects only one person at a time.</a:t>
            </a:r>
            <a:endParaRPr lang="he-IL" sz="17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E77E9EF4-A7C2-4D61-BEBC-4F819845A9EE}"/>
              </a:ext>
            </a:extLst>
          </p:cNvPr>
          <p:cNvSpPr txBox="1">
            <a:spLocks/>
          </p:cNvSpPr>
          <p:nvPr/>
        </p:nvSpPr>
        <p:spPr>
          <a:xfrm>
            <a:off x="814002" y="2573709"/>
            <a:ext cx="5023129" cy="1595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1800" b="1" dirty="0" err="1">
                <a:solidFill>
                  <a:srgbClr val="13264B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es-ES" sz="1800" b="1" dirty="0">
                <a:solidFill>
                  <a:srgbClr val="1326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800" b="1" dirty="0" err="1">
                <a:solidFill>
                  <a:srgbClr val="13264B"/>
                </a:solidFill>
                <a:latin typeface="+mn-lt"/>
                <a:ea typeface="+mn-ea"/>
                <a:cs typeface="+mn-cs"/>
              </a:rPr>
              <a:t>Us</a:t>
            </a:r>
            <a:endParaRPr lang="he-IL" sz="1800" b="1" dirty="0">
              <a:solidFill>
                <a:srgbClr val="13264B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300" b="1" dirty="0">
                <a:latin typeface="+mn-lt"/>
                <a:ea typeface="+mn-ea"/>
                <a:cs typeface="+mn-cs"/>
              </a:rPr>
              <a:t>We are four Computer Science students from Hebrew University </a:t>
            </a:r>
            <a:r>
              <a:rPr lang="en-US" sz="13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of Jerusalem,</a:t>
            </a:r>
            <a:r>
              <a:rPr lang="en-US" sz="1300" b="1" dirty="0">
                <a:latin typeface="+mn-lt"/>
                <a:ea typeface="+mn-ea"/>
                <a:cs typeface="+mn-cs"/>
              </a:rPr>
              <a:t> that came together to create a free solution for identification and notification of citizens who are not wearing face-masks. </a:t>
            </a:r>
          </a:p>
          <a:p>
            <a:pPr>
              <a:spcAft>
                <a:spcPts val="600"/>
              </a:spcAft>
            </a:pPr>
            <a:r>
              <a:rPr lang="en-US" sz="1300" b="1" dirty="0">
                <a:latin typeface="+mn-lt"/>
                <a:ea typeface="+mn-ea"/>
                <a:cs typeface="+mn-cs"/>
              </a:rPr>
              <a:t>Stay Healthy and Safe, </a:t>
            </a:r>
          </a:p>
          <a:p>
            <a:pPr>
              <a:spcAft>
                <a:spcPts val="600"/>
              </a:spcAft>
            </a:pPr>
            <a:r>
              <a:rPr lang="en-US" sz="1300" b="1" dirty="0">
                <a:latin typeface="+mn-lt"/>
                <a:ea typeface="+mn-ea"/>
                <a:cs typeface="+mn-cs"/>
              </a:rPr>
              <a:t>Alon, Bar, Or &amp;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Ziv</a:t>
            </a:r>
            <a:r>
              <a:rPr lang="en-US" sz="1300" b="1" dirty="0">
                <a:latin typeface="+mn-lt"/>
                <a:ea typeface="+mn-ea"/>
                <a:cs typeface="+mn-cs"/>
              </a:rPr>
              <a:t>. </a:t>
            </a:r>
            <a:endParaRPr lang="he-IL" sz="13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 descr="Line 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836E070D-5687-4221-8244-B5254220A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6F69EA8-DDBF-4F85-B9FF-E3CE2DD1A4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1464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F7D4E652-1C4E-46AC-8E47-B4F09BFD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phic 4" descr="Line 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5960B7A1-61B2-44C2-9E1F-2DFF2C8AE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2338" y="71796"/>
            <a:ext cx="914400" cy="9144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4D69AED-1010-4BAA-BA66-F2B218E7B8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5025" r="26181" b="34225"/>
          <a:stretch/>
        </p:blipFill>
        <p:spPr>
          <a:xfrm>
            <a:off x="304417" y="6196651"/>
            <a:ext cx="444884" cy="455811"/>
          </a:xfrm>
          <a:prstGeom prst="ellipse">
            <a:avLst/>
          </a:prstGeom>
          <a:ln w="63500"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73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Welcome To  MASK DETECTOR</vt:lpstr>
      <vt:lpstr>Visual</vt:lpstr>
      <vt:lpstr>Visual</vt:lpstr>
      <vt:lpstr>Visual</vt:lpstr>
      <vt:lpstr>Visual</vt:lpstr>
      <vt:lpstr>Alert Settings</vt:lpstr>
      <vt:lpstr>User 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 Aloni</dc:creator>
  <cp:lastModifiedBy>Bar Aloni</cp:lastModifiedBy>
  <cp:revision>8</cp:revision>
  <dcterms:created xsi:type="dcterms:W3CDTF">2020-06-23T16:31:16Z</dcterms:created>
  <dcterms:modified xsi:type="dcterms:W3CDTF">2020-07-08T15:38:55Z</dcterms:modified>
</cp:coreProperties>
</file>