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57" r:id="rId3"/>
    <p:sldId id="258" r:id="rId4"/>
    <p:sldId id="272" r:id="rId5"/>
    <p:sldId id="259" r:id="rId6"/>
    <p:sldId id="260" r:id="rId7"/>
    <p:sldId id="261" r:id="rId8"/>
    <p:sldId id="263" r:id="rId9"/>
    <p:sldId id="262" r:id="rId10"/>
    <p:sldId id="276" r:id="rId11"/>
    <p:sldId id="264" r:id="rId12"/>
    <p:sldId id="274" r:id="rId13"/>
    <p:sldId id="275" r:id="rId14"/>
    <p:sldId id="273" r:id="rId15"/>
    <p:sldId id="266" r:id="rId16"/>
    <p:sldId id="265" r:id="rId17"/>
    <p:sldId id="268" r:id="rId18"/>
    <p:sldId id="267" r:id="rId19"/>
    <p:sldId id="277" r:id="rId20"/>
    <p:sldId id="278" r:id="rId21"/>
    <p:sldId id="279" r:id="rId22"/>
    <p:sldId id="269" r:id="rId23"/>
    <p:sldId id="270" r:id="rId24"/>
    <p:sldId id="27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532E1-D980-BAE5-3616-8D7269FA8AE3}" v="110" dt="2024-10-27T19:11:17.681"/>
    <p1510:client id="{0F653805-39A6-B4F1-EFC6-36E63042DD63}" v="2" dt="2024-10-26T00:29:27.392"/>
    <p1510:client id="{12CAC5C1-8122-BC3A-0121-95FBA685B031}" v="29" dt="2024-10-27T19:35:08.896"/>
    <p1510:client id="{3C50331B-33BA-4974-3E30-092363A28A9E}" v="21" dt="2024-10-27T19:43:04.374"/>
    <p1510:client id="{67D99D16-E187-3A64-7E56-1DAE4B1DC8CA}" v="16" dt="2024-10-27T18:47:43.348"/>
    <p1510:client id="{91171D6C-F062-D8A5-0929-BD192E762B79}" v="247" dt="2024-10-26T00:18:44.351"/>
    <p1510:client id="{912F5756-7903-3847-9C6E-D71CBB9EAD47}" v="631" dt="2024-10-26T00:16:08.625"/>
    <p1510:client id="{A75BBF28-7F3A-A54A-4485-CE645F51C1F0}" v="60" dt="2024-10-25T23:10:27.103"/>
    <p1510:client id="{ACB0CDED-3CDA-9F42-A747-44D946049358}" v="2287" dt="2024-10-26T00:18:36.321"/>
    <p1510:client id="{E106C844-DECC-1C06-7A7D-E7AE529B193A}" v="11" dt="2024-10-27T19:40:51.8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wan Pandey" userId="S::ppandey29200@ucumberlands.edu::a4a396ef-ae2c-4b8b-bf87-6aa31666f4b1" providerId="AD" clId="Web-{E106C844-DECC-1C06-7A7D-E7AE529B193A}"/>
    <pc:docChg chg="modSld">
      <pc:chgData name="Pawan Pandey" userId="S::ppandey29200@ucumberlands.edu::a4a396ef-ae2c-4b8b-bf87-6aa31666f4b1" providerId="AD" clId="Web-{E106C844-DECC-1C06-7A7D-E7AE529B193A}" dt="2024-10-27T19:42:28.334" v="11"/>
      <pc:docMkLst>
        <pc:docMk/>
      </pc:docMkLst>
      <pc:sldChg chg="modNotes">
        <pc:chgData name="Pawan Pandey" userId="S::ppandey29200@ucumberlands.edu::a4a396ef-ae2c-4b8b-bf87-6aa31666f4b1" providerId="AD" clId="Web-{E106C844-DECC-1C06-7A7D-E7AE529B193A}" dt="2024-10-27T19:42:28.334" v="11"/>
        <pc:sldMkLst>
          <pc:docMk/>
          <pc:sldMk cId="4042824677" sldId="274"/>
        </pc:sldMkLst>
      </pc:sldChg>
      <pc:sldChg chg="delSp modSp">
        <pc:chgData name="Pawan Pandey" userId="S::ppandey29200@ucumberlands.edu::a4a396ef-ae2c-4b8b-bf87-6aa31666f4b1" providerId="AD" clId="Web-{E106C844-DECC-1C06-7A7D-E7AE529B193A}" dt="2024-10-27T19:31:14.999" v="9" actId="14100"/>
        <pc:sldMkLst>
          <pc:docMk/>
          <pc:sldMk cId="2705866610" sldId="278"/>
        </pc:sldMkLst>
        <pc:spChg chg="del">
          <ac:chgData name="Pawan Pandey" userId="S::ppandey29200@ucumberlands.edu::a4a396ef-ae2c-4b8b-bf87-6aa31666f4b1" providerId="AD" clId="Web-{E106C844-DECC-1C06-7A7D-E7AE529B193A}" dt="2024-10-27T19:30:29.685" v="0"/>
          <ac:spMkLst>
            <pc:docMk/>
            <pc:sldMk cId="2705866610" sldId="278"/>
            <ac:spMk id="2" creationId="{1FF6986F-D5ED-9D38-FFAC-72177A6DC82B}"/>
          </ac:spMkLst>
        </pc:spChg>
        <pc:picChg chg="mod">
          <ac:chgData name="Pawan Pandey" userId="S::ppandey29200@ucumberlands.edu::a4a396ef-ae2c-4b8b-bf87-6aa31666f4b1" providerId="AD" clId="Web-{E106C844-DECC-1C06-7A7D-E7AE529B193A}" dt="2024-10-27T19:31:14.999" v="9" actId="14100"/>
          <ac:picMkLst>
            <pc:docMk/>
            <pc:sldMk cId="2705866610" sldId="278"/>
            <ac:picMk id="4" creationId="{03713785-F1B1-4B17-C5B4-3B86ED080011}"/>
          </ac:picMkLst>
        </pc:picChg>
        <pc:picChg chg="mod">
          <ac:chgData name="Pawan Pandey" userId="S::ppandey29200@ucumberlands.edu::a4a396ef-ae2c-4b8b-bf87-6aa31666f4b1" providerId="AD" clId="Web-{E106C844-DECC-1C06-7A7D-E7AE529B193A}" dt="2024-10-27T19:31:04.780" v="8" actId="14100"/>
          <ac:picMkLst>
            <pc:docMk/>
            <pc:sldMk cId="2705866610" sldId="278"/>
            <ac:picMk id="5" creationId="{EF51F75E-E0EF-B625-BBBB-E41754099C89}"/>
          </ac:picMkLst>
        </pc:picChg>
        <pc:picChg chg="mod">
          <ac:chgData name="Pawan Pandey" userId="S::ppandey29200@ucumberlands.edu::a4a396ef-ae2c-4b8b-bf87-6aa31666f4b1" providerId="AD" clId="Web-{E106C844-DECC-1C06-7A7D-E7AE529B193A}" dt="2024-10-27T19:30:50.155" v="4" actId="14100"/>
          <ac:picMkLst>
            <pc:docMk/>
            <pc:sldMk cId="2705866610" sldId="278"/>
            <ac:picMk id="7" creationId="{03003D2E-ABF9-AEE7-554D-228CD95B1466}"/>
          </ac:picMkLst>
        </pc:picChg>
      </pc:sldChg>
    </pc:docChg>
  </pc:docChgLst>
  <pc:docChgLst>
    <pc:chgData name="ssangroula10@outlook.com" userId="S::urn:spo:guest#ssangroula10@outlook.com::" providerId="AD" clId="Web-{ACB0CDED-3CDA-9F42-A747-44D946049358}"/>
    <pc:docChg chg="addSld delSld modSld sldOrd">
      <pc:chgData name="ssangroula10@outlook.com" userId="S::urn:spo:guest#ssangroula10@outlook.com::" providerId="AD" clId="Web-{ACB0CDED-3CDA-9F42-A747-44D946049358}" dt="2024-10-26T00:19:02.463" v="2340" actId="1076"/>
      <pc:docMkLst>
        <pc:docMk/>
      </pc:docMkLst>
      <pc:sldChg chg="modSp">
        <pc:chgData name="ssangroula10@outlook.com" userId="S::urn:spo:guest#ssangroula10@outlook.com::" providerId="AD" clId="Web-{ACB0CDED-3CDA-9F42-A747-44D946049358}" dt="2024-10-25T23:58:37.313" v="1892" actId="20577"/>
        <pc:sldMkLst>
          <pc:docMk/>
          <pc:sldMk cId="0" sldId="260"/>
        </pc:sldMkLst>
        <pc:spChg chg="mod">
          <ac:chgData name="ssangroula10@outlook.com" userId="S::urn:spo:guest#ssangroula10@outlook.com::" providerId="AD" clId="Web-{ACB0CDED-3CDA-9F42-A747-44D946049358}" dt="2024-10-25T23:58:37.313" v="1892" actId="20577"/>
          <ac:spMkLst>
            <pc:docMk/>
            <pc:sldMk cId="0" sldId="260"/>
            <ac:spMk id="3" creationId="{00000000-0000-0000-0000-000000000000}"/>
          </ac:spMkLst>
        </pc:spChg>
      </pc:sldChg>
      <pc:sldChg chg="modSp">
        <pc:chgData name="ssangroula10@outlook.com" userId="S::urn:spo:guest#ssangroula10@outlook.com::" providerId="AD" clId="Web-{ACB0CDED-3CDA-9F42-A747-44D946049358}" dt="2024-10-26T00:13:38.686" v="2329" actId="14100"/>
        <pc:sldMkLst>
          <pc:docMk/>
          <pc:sldMk cId="0" sldId="262"/>
        </pc:sldMkLst>
        <pc:spChg chg="mod">
          <ac:chgData name="ssangroula10@outlook.com" userId="S::urn:spo:guest#ssangroula10@outlook.com::" providerId="AD" clId="Web-{ACB0CDED-3CDA-9F42-A747-44D946049358}" dt="2024-10-26T00:00:22.910" v="2068" actId="20577"/>
          <ac:spMkLst>
            <pc:docMk/>
            <pc:sldMk cId="0" sldId="262"/>
            <ac:spMk id="3" creationId="{00000000-0000-0000-0000-000000000000}"/>
          </ac:spMkLst>
        </pc:spChg>
        <pc:picChg chg="mod">
          <ac:chgData name="ssangroula10@outlook.com" userId="S::urn:spo:guest#ssangroula10@outlook.com::" providerId="AD" clId="Web-{ACB0CDED-3CDA-9F42-A747-44D946049358}" dt="2024-10-25T23:11:25.998" v="931" actId="14100"/>
          <ac:picMkLst>
            <pc:docMk/>
            <pc:sldMk cId="0" sldId="262"/>
            <ac:picMk id="4" creationId="{C27E2A99-F01C-DB36-6FF4-58C87D899563}"/>
          </ac:picMkLst>
        </pc:picChg>
        <pc:picChg chg="mod">
          <ac:chgData name="ssangroula10@outlook.com" userId="S::urn:spo:guest#ssangroula10@outlook.com::" providerId="AD" clId="Web-{ACB0CDED-3CDA-9F42-A747-44D946049358}" dt="2024-10-26T00:13:38.686" v="2329" actId="14100"/>
          <ac:picMkLst>
            <pc:docMk/>
            <pc:sldMk cId="0" sldId="262"/>
            <ac:picMk id="5" creationId="{CBE7FE36-4AC4-A3F3-B9FA-98131B8A590D}"/>
          </ac:picMkLst>
        </pc:picChg>
      </pc:sldChg>
      <pc:sldChg chg="addSp delSp modSp mod setBg setClrOvrMap">
        <pc:chgData name="ssangroula10@outlook.com" userId="S::urn:spo:guest#ssangroula10@outlook.com::" providerId="AD" clId="Web-{ACB0CDED-3CDA-9F42-A747-44D946049358}" dt="2024-10-26T00:16:19.051" v="2330"/>
        <pc:sldMkLst>
          <pc:docMk/>
          <pc:sldMk cId="0" sldId="263"/>
        </pc:sldMkLst>
        <pc:spChg chg="mod">
          <ac:chgData name="ssangroula10@outlook.com" userId="S::urn:spo:guest#ssangroula10@outlook.com::" providerId="AD" clId="Web-{ACB0CDED-3CDA-9F42-A747-44D946049358}" dt="2024-10-26T00:16:19.051" v="2330"/>
          <ac:spMkLst>
            <pc:docMk/>
            <pc:sldMk cId="0" sldId="263"/>
            <ac:spMk id="2" creationId="{00000000-0000-0000-0000-000000000000}"/>
          </ac:spMkLst>
        </pc:spChg>
        <pc:spChg chg="del mod">
          <ac:chgData name="ssangroula10@outlook.com" userId="S::urn:spo:guest#ssangroula10@outlook.com::" providerId="AD" clId="Web-{ACB0CDED-3CDA-9F42-A747-44D946049358}" dt="2024-10-26T00:00:50.177" v="2069"/>
          <ac:spMkLst>
            <pc:docMk/>
            <pc:sldMk cId="0" sldId="263"/>
            <ac:spMk id="3" creationId="{00000000-0000-0000-0000-000000000000}"/>
          </ac:spMkLst>
        </pc:spChg>
        <pc:spChg chg="add del">
          <ac:chgData name="ssangroula10@outlook.com" userId="S::urn:spo:guest#ssangroula10@outlook.com::" providerId="AD" clId="Web-{ACB0CDED-3CDA-9F42-A747-44D946049358}" dt="2024-10-26T00:16:19.051" v="2330"/>
          <ac:spMkLst>
            <pc:docMk/>
            <pc:sldMk cId="0" sldId="263"/>
            <ac:spMk id="9" creationId="{BACC6370-2D7E-4714-9D71-7542949D7D5D}"/>
          </ac:spMkLst>
        </pc:spChg>
        <pc:spChg chg="add del">
          <ac:chgData name="ssangroula10@outlook.com" userId="S::urn:spo:guest#ssangroula10@outlook.com::" providerId="AD" clId="Web-{ACB0CDED-3CDA-9F42-A747-44D946049358}" dt="2024-10-26T00:16:19.051" v="2330"/>
          <ac:spMkLst>
            <pc:docMk/>
            <pc:sldMk cId="0" sldId="263"/>
            <ac:spMk id="11" creationId="{F68B3F68-107C-434F-AA38-110D5EA91B85}"/>
          </ac:spMkLst>
        </pc:spChg>
        <pc:spChg chg="add del">
          <ac:chgData name="ssangroula10@outlook.com" userId="S::urn:spo:guest#ssangroula10@outlook.com::" providerId="AD" clId="Web-{ACB0CDED-3CDA-9F42-A747-44D946049358}" dt="2024-10-26T00:16:19.051" v="2330"/>
          <ac:spMkLst>
            <pc:docMk/>
            <pc:sldMk cId="0" sldId="263"/>
            <ac:spMk id="13" creationId="{AAD0DBB9-1A4B-4391-81D4-CB19F9AB918A}"/>
          </ac:spMkLst>
        </pc:spChg>
        <pc:spChg chg="add del">
          <ac:chgData name="ssangroula10@outlook.com" userId="S::urn:spo:guest#ssangroula10@outlook.com::" providerId="AD" clId="Web-{ACB0CDED-3CDA-9F42-A747-44D946049358}" dt="2024-10-26T00:16:19.051" v="2330"/>
          <ac:spMkLst>
            <pc:docMk/>
            <pc:sldMk cId="0" sldId="263"/>
            <ac:spMk id="15" creationId="{063BBA22-50EA-4C4D-BE05-F1CE4E63AA56}"/>
          </ac:spMkLst>
        </pc:spChg>
        <pc:spChg chg="add">
          <ac:chgData name="ssangroula10@outlook.com" userId="S::urn:spo:guest#ssangroula10@outlook.com::" providerId="AD" clId="Web-{ACB0CDED-3CDA-9F42-A747-44D946049358}" dt="2024-10-26T00:16:19.051" v="2330"/>
          <ac:spMkLst>
            <pc:docMk/>
            <pc:sldMk cId="0" sldId="263"/>
            <ac:spMk id="21" creationId="{9228552E-C8B1-4A80-8448-0787CE0FC704}"/>
          </ac:spMkLst>
        </pc:spChg>
        <pc:graphicFrameChg chg="add mod modGraphic">
          <ac:chgData name="ssangroula10@outlook.com" userId="S::urn:spo:guest#ssangroula10@outlook.com::" providerId="AD" clId="Web-{ACB0CDED-3CDA-9F42-A747-44D946049358}" dt="2024-10-26T00:16:19.051" v="2330"/>
          <ac:graphicFrameMkLst>
            <pc:docMk/>
            <pc:sldMk cId="0" sldId="263"/>
            <ac:graphicFrameMk id="5" creationId="{C3B820E0-03C6-54FC-31B0-E85D893A1F50}"/>
          </ac:graphicFrameMkLst>
        </pc:graphicFrameChg>
        <pc:picChg chg="add">
          <ac:chgData name="ssangroula10@outlook.com" userId="S::urn:spo:guest#ssangroula10@outlook.com::" providerId="AD" clId="Web-{ACB0CDED-3CDA-9F42-A747-44D946049358}" dt="2024-10-26T00:16:19.051" v="2330"/>
          <ac:picMkLst>
            <pc:docMk/>
            <pc:sldMk cId="0" sldId="263"/>
            <ac:picMk id="17" creationId="{A6DDB894-1DFF-9ABC-1975-AB710590537C}"/>
          </ac:picMkLst>
        </pc:picChg>
      </pc:sldChg>
      <pc:sldChg chg="addSp delSp modSp mod setBg setClrOvrMap">
        <pc:chgData name="ssangroula10@outlook.com" userId="S::urn:spo:guest#ssangroula10@outlook.com::" providerId="AD" clId="Web-{ACB0CDED-3CDA-9F42-A747-44D946049358}" dt="2024-10-25T23:42:19.760" v="1499"/>
        <pc:sldMkLst>
          <pc:docMk/>
          <pc:sldMk cId="0" sldId="264"/>
        </pc:sldMkLst>
        <pc:spChg chg="mod">
          <ac:chgData name="ssangroula10@outlook.com" userId="S::urn:spo:guest#ssangroula10@outlook.com::" providerId="AD" clId="Web-{ACB0CDED-3CDA-9F42-A747-44D946049358}" dt="2024-10-25T23:42:19.760" v="1499"/>
          <ac:spMkLst>
            <pc:docMk/>
            <pc:sldMk cId="0" sldId="264"/>
            <ac:spMk id="2" creationId="{00000000-0000-0000-0000-000000000000}"/>
          </ac:spMkLst>
        </pc:spChg>
        <pc:spChg chg="add del mod ord">
          <ac:chgData name="ssangroula10@outlook.com" userId="S::urn:spo:guest#ssangroula10@outlook.com::" providerId="AD" clId="Web-{ACB0CDED-3CDA-9F42-A747-44D946049358}" dt="2024-10-25T23:42:19.760" v="1499"/>
          <ac:spMkLst>
            <pc:docMk/>
            <pc:sldMk cId="0" sldId="264"/>
            <ac:spMk id="3" creationId="{00000000-0000-0000-0000-000000000000}"/>
          </ac:spMkLst>
        </pc:spChg>
        <pc:spChg chg="add">
          <ac:chgData name="ssangroula10@outlook.com" userId="S::urn:spo:guest#ssangroula10@outlook.com::" providerId="AD" clId="Web-{ACB0CDED-3CDA-9F42-A747-44D946049358}" dt="2024-10-25T23:42:19.760" v="1499"/>
          <ac:spMkLst>
            <pc:docMk/>
            <pc:sldMk cId="0" sldId="264"/>
            <ac:spMk id="26" creationId="{09588DA8-065E-4F6F-8EFD-43104AB2E0CF}"/>
          </ac:spMkLst>
        </pc:spChg>
        <pc:spChg chg="add">
          <ac:chgData name="ssangroula10@outlook.com" userId="S::urn:spo:guest#ssangroula10@outlook.com::" providerId="AD" clId="Web-{ACB0CDED-3CDA-9F42-A747-44D946049358}" dt="2024-10-25T23:42:19.760" v="1499"/>
          <ac:spMkLst>
            <pc:docMk/>
            <pc:sldMk cId="0" sldId="264"/>
            <ac:spMk id="27" creationId="{C4285719-470E-454C-AF62-8323075F1F5B}"/>
          </ac:spMkLst>
        </pc:spChg>
        <pc:spChg chg="add">
          <ac:chgData name="ssangroula10@outlook.com" userId="S::urn:spo:guest#ssangroula10@outlook.com::" providerId="AD" clId="Web-{ACB0CDED-3CDA-9F42-A747-44D946049358}" dt="2024-10-25T23:42:19.760" v="1499"/>
          <ac:spMkLst>
            <pc:docMk/>
            <pc:sldMk cId="0" sldId="264"/>
            <ac:spMk id="37" creationId="{CD9FE4EF-C4D8-49A0-B2FF-81D8DB7D8A24}"/>
          </ac:spMkLst>
        </pc:spChg>
        <pc:spChg chg="add">
          <ac:chgData name="ssangroula10@outlook.com" userId="S::urn:spo:guest#ssangroula10@outlook.com::" providerId="AD" clId="Web-{ACB0CDED-3CDA-9F42-A747-44D946049358}" dt="2024-10-25T23:42:19.760" v="1499"/>
          <ac:spMkLst>
            <pc:docMk/>
            <pc:sldMk cId="0" sldId="264"/>
            <ac:spMk id="39" creationId="{4300840D-0A0B-4512-BACA-B439D5B9C57C}"/>
          </ac:spMkLst>
        </pc:spChg>
        <pc:spChg chg="add">
          <ac:chgData name="ssangroula10@outlook.com" userId="S::urn:spo:guest#ssangroula10@outlook.com::" providerId="AD" clId="Web-{ACB0CDED-3CDA-9F42-A747-44D946049358}" dt="2024-10-25T23:42:19.760" v="1499"/>
          <ac:spMkLst>
            <pc:docMk/>
            <pc:sldMk cId="0" sldId="264"/>
            <ac:spMk id="41" creationId="{D2B78728-A580-49A7-84F9-6EF6F583ADE0}"/>
          </ac:spMkLst>
        </pc:spChg>
        <pc:spChg chg="add">
          <ac:chgData name="ssangroula10@outlook.com" userId="S::urn:spo:guest#ssangroula10@outlook.com::" providerId="AD" clId="Web-{ACB0CDED-3CDA-9F42-A747-44D946049358}" dt="2024-10-25T23:42:19.760" v="1499"/>
          <ac:spMkLst>
            <pc:docMk/>
            <pc:sldMk cId="0" sldId="264"/>
            <ac:spMk id="48" creationId="{38FAA1A1-D861-433F-88FA-1E9D6FD31D11}"/>
          </ac:spMkLst>
        </pc:spChg>
        <pc:spChg chg="add">
          <ac:chgData name="ssangroula10@outlook.com" userId="S::urn:spo:guest#ssangroula10@outlook.com::" providerId="AD" clId="Web-{ACB0CDED-3CDA-9F42-A747-44D946049358}" dt="2024-10-25T23:42:19.760" v="1499"/>
          <ac:spMkLst>
            <pc:docMk/>
            <pc:sldMk cId="0" sldId="264"/>
            <ac:spMk id="50" creationId="{8D71EDA1-87BF-4D5D-AB79-F346FD19278A}"/>
          </ac:spMkLst>
        </pc:spChg>
      </pc:sldChg>
      <pc:sldChg chg="addSp delSp modSp mod setBg">
        <pc:chgData name="ssangroula10@outlook.com" userId="S::urn:spo:guest#ssangroula10@outlook.com::" providerId="AD" clId="Web-{ACB0CDED-3CDA-9F42-A747-44D946049358}" dt="2024-10-26T00:09:12.209" v="2327" actId="20577"/>
        <pc:sldMkLst>
          <pc:docMk/>
          <pc:sldMk cId="0" sldId="265"/>
        </pc:sldMkLst>
        <pc:spChg chg="mod">
          <ac:chgData name="ssangroula10@outlook.com" userId="S::urn:spo:guest#ssangroula10@outlook.com::" providerId="AD" clId="Web-{ACB0CDED-3CDA-9F42-A747-44D946049358}" dt="2024-10-25T23:53:02.425" v="1637"/>
          <ac:spMkLst>
            <pc:docMk/>
            <pc:sldMk cId="0" sldId="265"/>
            <ac:spMk id="2" creationId="{00000000-0000-0000-0000-000000000000}"/>
          </ac:spMkLst>
        </pc:spChg>
        <pc:spChg chg="mod">
          <ac:chgData name="ssangroula10@outlook.com" userId="S::urn:spo:guest#ssangroula10@outlook.com::" providerId="AD" clId="Web-{ACB0CDED-3CDA-9F42-A747-44D946049358}" dt="2024-10-26T00:09:12.209" v="2327" actId="20577"/>
          <ac:spMkLst>
            <pc:docMk/>
            <pc:sldMk cId="0" sldId="265"/>
            <ac:spMk id="3" creationId="{00000000-0000-0000-0000-000000000000}"/>
          </ac:spMkLst>
        </pc:spChg>
        <pc:spChg chg="add">
          <ac:chgData name="ssangroula10@outlook.com" userId="S::urn:spo:guest#ssangroula10@outlook.com::" providerId="AD" clId="Web-{ACB0CDED-3CDA-9F42-A747-44D946049358}" dt="2024-10-25T23:53:02.425" v="1637"/>
          <ac:spMkLst>
            <pc:docMk/>
            <pc:sldMk cId="0" sldId="265"/>
            <ac:spMk id="17" creationId="{18873D23-2DCF-4B31-A009-95721C06E8E1}"/>
          </ac:spMkLst>
        </pc:spChg>
        <pc:spChg chg="add">
          <ac:chgData name="ssangroula10@outlook.com" userId="S::urn:spo:guest#ssangroula10@outlook.com::" providerId="AD" clId="Web-{ACB0CDED-3CDA-9F42-A747-44D946049358}" dt="2024-10-25T23:53:02.425" v="1637"/>
          <ac:spMkLst>
            <pc:docMk/>
            <pc:sldMk cId="0" sldId="265"/>
            <ac:spMk id="18" creationId="{C13EF075-D4EF-4929-ADBC-91B27DA19955}"/>
          </ac:spMkLst>
        </pc:spChg>
        <pc:grpChg chg="add">
          <ac:chgData name="ssangroula10@outlook.com" userId="S::urn:spo:guest#ssangroula10@outlook.com::" providerId="AD" clId="Web-{ACB0CDED-3CDA-9F42-A747-44D946049358}" dt="2024-10-25T23:53:02.425" v="1637"/>
          <ac:grpSpMkLst>
            <pc:docMk/>
            <pc:sldMk cId="0" sldId="265"/>
            <ac:grpSpMk id="19" creationId="{DAA26DFA-AAB2-4973-9C17-16D587C7B198}"/>
          </ac:grpSpMkLst>
        </pc:grpChg>
      </pc:sldChg>
      <pc:sldChg chg="modSp ord">
        <pc:chgData name="ssangroula10@outlook.com" userId="S::urn:spo:guest#ssangroula10@outlook.com::" providerId="AD" clId="Web-{ACB0CDED-3CDA-9F42-A747-44D946049358}" dt="2024-10-26T00:02:58.400" v="2164" actId="20577"/>
        <pc:sldMkLst>
          <pc:docMk/>
          <pc:sldMk cId="0" sldId="266"/>
        </pc:sldMkLst>
        <pc:spChg chg="mod">
          <ac:chgData name="ssangroula10@outlook.com" userId="S::urn:spo:guest#ssangroula10@outlook.com::" providerId="AD" clId="Web-{ACB0CDED-3CDA-9F42-A747-44D946049358}" dt="2024-10-26T00:02:58.400" v="2164" actId="20577"/>
          <ac:spMkLst>
            <pc:docMk/>
            <pc:sldMk cId="0" sldId="266"/>
            <ac:spMk id="3" creationId="{00000000-0000-0000-0000-000000000000}"/>
          </ac:spMkLst>
        </pc:spChg>
      </pc:sldChg>
      <pc:sldChg chg="addSp delSp modSp mod setClrOvrMap">
        <pc:chgData name="ssangroula10@outlook.com" userId="S::urn:spo:guest#ssangroula10@outlook.com::" providerId="AD" clId="Web-{ACB0CDED-3CDA-9F42-A747-44D946049358}" dt="2024-10-26T00:19:02.463" v="2340" actId="1076"/>
        <pc:sldMkLst>
          <pc:docMk/>
          <pc:sldMk cId="0" sldId="267"/>
        </pc:sldMkLst>
        <pc:spChg chg="mod">
          <ac:chgData name="ssangroula10@outlook.com" userId="S::urn:spo:guest#ssangroula10@outlook.com::" providerId="AD" clId="Web-{ACB0CDED-3CDA-9F42-A747-44D946049358}" dt="2024-10-26T00:16:46.255" v="2333"/>
          <ac:spMkLst>
            <pc:docMk/>
            <pc:sldMk cId="0" sldId="267"/>
            <ac:spMk id="2" creationId="{00000000-0000-0000-0000-000000000000}"/>
          </ac:spMkLst>
        </pc:spChg>
        <pc:spChg chg="add del">
          <ac:chgData name="ssangroula10@outlook.com" userId="S::urn:spo:guest#ssangroula10@outlook.com::" providerId="AD" clId="Web-{ACB0CDED-3CDA-9F42-A747-44D946049358}" dt="2024-10-26T00:16:46.255" v="2333"/>
          <ac:spMkLst>
            <pc:docMk/>
            <pc:sldMk cId="0" sldId="267"/>
            <ac:spMk id="9" creationId="{BACC6370-2D7E-4714-9D71-7542949D7D5D}"/>
          </ac:spMkLst>
        </pc:spChg>
        <pc:spChg chg="add del">
          <ac:chgData name="ssangroula10@outlook.com" userId="S::urn:spo:guest#ssangroula10@outlook.com::" providerId="AD" clId="Web-{ACB0CDED-3CDA-9F42-A747-44D946049358}" dt="2024-10-26T00:16:46.255" v="2333"/>
          <ac:spMkLst>
            <pc:docMk/>
            <pc:sldMk cId="0" sldId="267"/>
            <ac:spMk id="11" creationId="{F68B3F68-107C-434F-AA38-110D5EA91B85}"/>
          </ac:spMkLst>
        </pc:spChg>
        <pc:spChg chg="add del">
          <ac:chgData name="ssangroula10@outlook.com" userId="S::urn:spo:guest#ssangroula10@outlook.com::" providerId="AD" clId="Web-{ACB0CDED-3CDA-9F42-A747-44D946049358}" dt="2024-10-26T00:16:46.255" v="2333"/>
          <ac:spMkLst>
            <pc:docMk/>
            <pc:sldMk cId="0" sldId="267"/>
            <ac:spMk id="13" creationId="{AAD0DBB9-1A4B-4391-81D4-CB19F9AB918A}"/>
          </ac:spMkLst>
        </pc:spChg>
        <pc:spChg chg="add del">
          <ac:chgData name="ssangroula10@outlook.com" userId="S::urn:spo:guest#ssangroula10@outlook.com::" providerId="AD" clId="Web-{ACB0CDED-3CDA-9F42-A747-44D946049358}" dt="2024-10-26T00:16:46.255" v="2333"/>
          <ac:spMkLst>
            <pc:docMk/>
            <pc:sldMk cId="0" sldId="267"/>
            <ac:spMk id="15" creationId="{063BBA22-50EA-4C4D-BE05-F1CE4E63AA56}"/>
          </ac:spMkLst>
        </pc:spChg>
        <pc:spChg chg="add">
          <ac:chgData name="ssangroula10@outlook.com" userId="S::urn:spo:guest#ssangroula10@outlook.com::" providerId="AD" clId="Web-{ACB0CDED-3CDA-9F42-A747-44D946049358}" dt="2024-10-26T00:16:46.255" v="2333"/>
          <ac:spMkLst>
            <pc:docMk/>
            <pc:sldMk cId="0" sldId="267"/>
            <ac:spMk id="20" creationId="{955A2079-FA98-4876-80F0-72364A7D2EA4}"/>
          </ac:spMkLst>
        </pc:spChg>
        <pc:spChg chg="add del">
          <ac:chgData name="ssangroula10@outlook.com" userId="S::urn:spo:guest#ssangroula10@outlook.com::" providerId="AD" clId="Web-{ACB0CDED-3CDA-9F42-A747-44D946049358}" dt="2024-10-26T00:16:46.224" v="2332"/>
          <ac:spMkLst>
            <pc:docMk/>
            <pc:sldMk cId="0" sldId="267"/>
            <ac:spMk id="21" creationId="{9228552E-C8B1-4A80-8448-0787CE0FC704}"/>
          </ac:spMkLst>
        </pc:spChg>
        <pc:graphicFrameChg chg="mod modGraphic">
          <ac:chgData name="ssangroula10@outlook.com" userId="S::urn:spo:guest#ssangroula10@outlook.com::" providerId="AD" clId="Web-{ACB0CDED-3CDA-9F42-A747-44D946049358}" dt="2024-10-26T00:19:02.463" v="2340" actId="1076"/>
          <ac:graphicFrameMkLst>
            <pc:docMk/>
            <pc:sldMk cId="0" sldId="267"/>
            <ac:graphicFrameMk id="5" creationId="{32F58415-A845-85C2-8465-EC2CCC62E891}"/>
          </ac:graphicFrameMkLst>
        </pc:graphicFrameChg>
        <pc:picChg chg="add del">
          <ac:chgData name="ssangroula10@outlook.com" userId="S::urn:spo:guest#ssangroula10@outlook.com::" providerId="AD" clId="Web-{ACB0CDED-3CDA-9F42-A747-44D946049358}" dt="2024-10-26T00:16:46.224" v="2332"/>
          <ac:picMkLst>
            <pc:docMk/>
            <pc:sldMk cId="0" sldId="267"/>
            <ac:picMk id="17" creationId="{9E80ED83-6902-5BFC-3FBD-EAF99B5237E8}"/>
          </ac:picMkLst>
        </pc:picChg>
      </pc:sldChg>
      <pc:sldChg chg="modSp ord">
        <pc:chgData name="ssangroula10@outlook.com" userId="S::urn:spo:guest#ssangroula10@outlook.com::" providerId="AD" clId="Web-{ACB0CDED-3CDA-9F42-A747-44D946049358}" dt="2024-10-26T00:18:36.321" v="2339"/>
        <pc:sldMkLst>
          <pc:docMk/>
          <pc:sldMk cId="0" sldId="268"/>
        </pc:sldMkLst>
        <pc:graphicFrameChg chg="modGraphic">
          <ac:chgData name="ssangroula10@outlook.com" userId="S::urn:spo:guest#ssangroula10@outlook.com::" providerId="AD" clId="Web-{ACB0CDED-3CDA-9F42-A747-44D946049358}" dt="2024-10-26T00:18:36.321" v="2339"/>
          <ac:graphicFrameMkLst>
            <pc:docMk/>
            <pc:sldMk cId="0" sldId="268"/>
            <ac:graphicFrameMk id="29" creationId="{AC368624-9706-B49A-A15B-26E74655D54E}"/>
          </ac:graphicFrameMkLst>
        </pc:graphicFrameChg>
      </pc:sldChg>
      <pc:sldChg chg="addSp delSp modSp new mod setBg">
        <pc:chgData name="ssangroula10@outlook.com" userId="S::urn:spo:guest#ssangroula10@outlook.com::" providerId="AD" clId="Web-{ACB0CDED-3CDA-9F42-A747-44D946049358}" dt="2024-10-26T00:05:48.765" v="2173" actId="20577"/>
        <pc:sldMkLst>
          <pc:docMk/>
          <pc:sldMk cId="2317700962" sldId="273"/>
        </pc:sldMkLst>
        <pc:spChg chg="mod">
          <ac:chgData name="ssangroula10@outlook.com" userId="S::urn:spo:guest#ssangroula10@outlook.com::" providerId="AD" clId="Web-{ACB0CDED-3CDA-9F42-A747-44D946049358}" dt="2024-10-25T23:44:51.030" v="1517" actId="20577"/>
          <ac:spMkLst>
            <pc:docMk/>
            <pc:sldMk cId="2317700962" sldId="273"/>
            <ac:spMk id="2" creationId="{C7402DFF-B4AB-1DA1-3E92-47BB9B6061CF}"/>
          </ac:spMkLst>
        </pc:spChg>
        <pc:spChg chg="mod ord">
          <ac:chgData name="ssangroula10@outlook.com" userId="S::urn:spo:guest#ssangroula10@outlook.com::" providerId="AD" clId="Web-{ACB0CDED-3CDA-9F42-A747-44D946049358}" dt="2024-10-26T00:05:48.765" v="2173" actId="20577"/>
          <ac:spMkLst>
            <pc:docMk/>
            <pc:sldMk cId="2317700962" sldId="273"/>
            <ac:spMk id="3" creationId="{6970CF71-7A2D-A581-9E16-C97A8AEE081C}"/>
          </ac:spMkLst>
        </pc:spChg>
        <pc:spChg chg="add">
          <ac:chgData name="ssangroula10@outlook.com" userId="S::urn:spo:guest#ssangroula10@outlook.com::" providerId="AD" clId="Web-{ACB0CDED-3CDA-9F42-A747-44D946049358}" dt="2024-10-25T23:32:54.782" v="1438"/>
          <ac:spMkLst>
            <pc:docMk/>
            <pc:sldMk cId="2317700962" sldId="273"/>
            <ac:spMk id="72" creationId="{9A002C20-86F6-46B0-8392-A37CAC548C71}"/>
          </ac:spMkLst>
        </pc:spChg>
        <pc:spChg chg="add">
          <ac:chgData name="ssangroula10@outlook.com" userId="S::urn:spo:guest#ssangroula10@outlook.com::" providerId="AD" clId="Web-{ACB0CDED-3CDA-9F42-A747-44D946049358}" dt="2024-10-25T23:32:54.782" v="1438"/>
          <ac:spMkLst>
            <pc:docMk/>
            <pc:sldMk cId="2317700962" sldId="273"/>
            <ac:spMk id="73" creationId="{C2972F54-37E5-4215-8174-927CD8DD41A7}"/>
          </ac:spMkLst>
        </pc:spChg>
        <pc:picChg chg="add mod">
          <ac:chgData name="ssangroula10@outlook.com" userId="S::urn:spo:guest#ssangroula10@outlook.com::" providerId="AD" clId="Web-{ACB0CDED-3CDA-9F42-A747-44D946049358}" dt="2024-10-25T23:33:05.079" v="1442" actId="14100"/>
          <ac:picMkLst>
            <pc:docMk/>
            <pc:sldMk cId="2317700962" sldId="273"/>
            <ac:picMk id="4" creationId="{DD7FC485-90E8-E551-9659-514476CED539}"/>
          </ac:picMkLst>
        </pc:picChg>
      </pc:sldChg>
      <pc:sldChg chg="addSp delSp modSp new mod setBg">
        <pc:chgData name="ssangroula10@outlook.com" userId="S::urn:spo:guest#ssangroula10@outlook.com::" providerId="AD" clId="Web-{ACB0CDED-3CDA-9F42-A747-44D946049358}" dt="2024-10-25T23:31:50.716" v="1408"/>
        <pc:sldMkLst>
          <pc:docMk/>
          <pc:sldMk cId="4042824677" sldId="274"/>
        </pc:sldMkLst>
        <pc:spChg chg="mod">
          <ac:chgData name="ssangroula10@outlook.com" userId="S::urn:spo:guest#ssangroula10@outlook.com::" providerId="AD" clId="Web-{ACB0CDED-3CDA-9F42-A747-44D946049358}" dt="2024-10-25T23:31:50.716" v="1408"/>
          <ac:spMkLst>
            <pc:docMk/>
            <pc:sldMk cId="4042824677" sldId="274"/>
            <ac:spMk id="2" creationId="{FCBC46A4-58E8-17CB-B5C3-D27FCEFBAEA6}"/>
          </ac:spMkLst>
        </pc:spChg>
        <pc:spChg chg="add">
          <ac:chgData name="ssangroula10@outlook.com" userId="S::urn:spo:guest#ssangroula10@outlook.com::" providerId="AD" clId="Web-{ACB0CDED-3CDA-9F42-A747-44D946049358}" dt="2024-10-25T23:31:50.716" v="1408"/>
          <ac:spMkLst>
            <pc:docMk/>
            <pc:sldMk cId="4042824677" sldId="274"/>
            <ac:spMk id="40" creationId="{D4771268-CB57-404A-9271-370EB28F6090}"/>
          </ac:spMkLst>
        </pc:spChg>
        <pc:picChg chg="add mod ord">
          <ac:chgData name="ssangroula10@outlook.com" userId="S::urn:spo:guest#ssangroula10@outlook.com::" providerId="AD" clId="Web-{ACB0CDED-3CDA-9F42-A747-44D946049358}" dt="2024-10-25T23:31:50.716" v="1408"/>
          <ac:picMkLst>
            <pc:docMk/>
            <pc:sldMk cId="4042824677" sldId="274"/>
            <ac:picMk id="5" creationId="{0C278577-1158-DD28-D924-DE24C6DE2ACD}"/>
          </ac:picMkLst>
        </pc:picChg>
      </pc:sldChg>
      <pc:sldChg chg="addSp delSp modSp add mod replId setBg modClrScheme chgLayout">
        <pc:chgData name="ssangroula10@outlook.com" userId="S::urn:spo:guest#ssangroula10@outlook.com::" providerId="AD" clId="Web-{ACB0CDED-3CDA-9F42-A747-44D946049358}" dt="2024-10-25T23:31:53.935" v="1409"/>
        <pc:sldMkLst>
          <pc:docMk/>
          <pc:sldMk cId="2799572858" sldId="275"/>
        </pc:sldMkLst>
        <pc:spChg chg="mod ord">
          <ac:chgData name="ssangroula10@outlook.com" userId="S::urn:spo:guest#ssangroula10@outlook.com::" providerId="AD" clId="Web-{ACB0CDED-3CDA-9F42-A747-44D946049358}" dt="2024-10-25T23:31:53.935" v="1409"/>
          <ac:spMkLst>
            <pc:docMk/>
            <pc:sldMk cId="2799572858" sldId="275"/>
            <ac:spMk id="2" creationId="{FCBC46A4-58E8-17CB-B5C3-D27FCEFBAEA6}"/>
          </ac:spMkLst>
        </pc:spChg>
        <pc:spChg chg="add mod ord">
          <ac:chgData name="ssangroula10@outlook.com" userId="S::urn:spo:guest#ssangroula10@outlook.com::" providerId="AD" clId="Web-{ACB0CDED-3CDA-9F42-A747-44D946049358}" dt="2024-10-25T23:31:53.935" v="1409"/>
          <ac:spMkLst>
            <pc:docMk/>
            <pc:sldMk cId="2799572858" sldId="275"/>
            <ac:spMk id="6" creationId="{6053343B-0D1B-D721-1F87-F80AD1BC5CB2}"/>
          </ac:spMkLst>
        </pc:spChg>
        <pc:spChg chg="add">
          <ac:chgData name="ssangroula10@outlook.com" userId="S::urn:spo:guest#ssangroula10@outlook.com::" providerId="AD" clId="Web-{ACB0CDED-3CDA-9F42-A747-44D946049358}" dt="2024-10-25T23:31:53.935" v="1409"/>
          <ac:spMkLst>
            <pc:docMk/>
            <pc:sldMk cId="2799572858" sldId="275"/>
            <ac:spMk id="11" creationId="{66E48AFA-8884-4F68-A44F-D2C1E8609C5A}"/>
          </ac:spMkLst>
        </pc:spChg>
        <pc:spChg chg="add">
          <ac:chgData name="ssangroula10@outlook.com" userId="S::urn:spo:guest#ssangroula10@outlook.com::" providerId="AD" clId="Web-{ACB0CDED-3CDA-9F42-A747-44D946049358}" dt="2024-10-25T23:31:53.935" v="1409"/>
          <ac:spMkLst>
            <pc:docMk/>
            <pc:sldMk cId="2799572858" sldId="275"/>
            <ac:spMk id="13" creationId="{969D19A6-08CB-498C-93EC-3FFB021FC68A}"/>
          </ac:spMkLst>
        </pc:spChg>
        <pc:picChg chg="add mod ord">
          <ac:chgData name="ssangroula10@outlook.com" userId="S::urn:spo:guest#ssangroula10@outlook.com::" providerId="AD" clId="Web-{ACB0CDED-3CDA-9F42-A747-44D946049358}" dt="2024-10-25T23:31:53.935" v="1409"/>
          <ac:picMkLst>
            <pc:docMk/>
            <pc:sldMk cId="2799572858" sldId="275"/>
            <ac:picMk id="4" creationId="{87B598E0-D35F-E475-40B7-EF19AE5C2AF7}"/>
          </ac:picMkLst>
        </pc:picChg>
      </pc:sldChg>
      <pc:sldChg chg="addSp delSp modSp new mod setBg">
        <pc:chgData name="ssangroula10@outlook.com" userId="S::urn:spo:guest#ssangroula10@outlook.com::" providerId="AD" clId="Web-{ACB0CDED-3CDA-9F42-A747-44D946049358}" dt="2024-10-25T23:44:16.935" v="1503"/>
        <pc:sldMkLst>
          <pc:docMk/>
          <pc:sldMk cId="2468397061" sldId="276"/>
        </pc:sldMkLst>
        <pc:picChg chg="add mod">
          <ac:chgData name="ssangroula10@outlook.com" userId="S::urn:spo:guest#ssangroula10@outlook.com::" providerId="AD" clId="Web-{ACB0CDED-3CDA-9F42-A747-44D946049358}" dt="2024-10-25T23:44:16.935" v="1503"/>
          <ac:picMkLst>
            <pc:docMk/>
            <pc:sldMk cId="2468397061" sldId="276"/>
            <ac:picMk id="5" creationId="{4B663678-B055-CD68-39FD-272BD4ED51A2}"/>
          </ac:picMkLst>
        </pc:picChg>
      </pc:sldChg>
      <pc:sldChg chg="addSp delSp modSp new del">
        <pc:chgData name="ssangroula10@outlook.com" userId="S::urn:spo:guest#ssangroula10@outlook.com::" providerId="AD" clId="Web-{ACB0CDED-3CDA-9F42-A747-44D946049358}" dt="2024-10-25T23:05:39.924" v="727"/>
        <pc:sldMkLst>
          <pc:docMk/>
          <pc:sldMk cId="137159260" sldId="277"/>
        </pc:sldMkLst>
      </pc:sldChg>
      <pc:sldChg chg="modSp add del replId">
        <pc:chgData name="ssangroula10@outlook.com" userId="S::urn:spo:guest#ssangroula10@outlook.com::" providerId="AD" clId="Web-{ACB0CDED-3CDA-9F42-A747-44D946049358}" dt="2024-10-25T23:57:23.623" v="1799"/>
        <pc:sldMkLst>
          <pc:docMk/>
          <pc:sldMk cId="3210852663" sldId="277"/>
        </pc:sldMkLst>
      </pc:sldChg>
    </pc:docChg>
  </pc:docChgLst>
  <pc:docChgLst>
    <pc:chgData name="shresthabhawesh03@gmail.com" userId="S::urn:spo:guest#shresthabhawesh03@gmail.com::" providerId="AD" clId="Web-{A75BBF28-7F3A-A54A-4485-CE645F51C1F0}"/>
    <pc:docChg chg="modSld">
      <pc:chgData name="shresthabhawesh03@gmail.com" userId="S::urn:spo:guest#shresthabhawesh03@gmail.com::" providerId="AD" clId="Web-{A75BBF28-7F3A-A54A-4485-CE645F51C1F0}" dt="2024-10-25T23:08:39.017" v="43" actId="14100"/>
      <pc:docMkLst>
        <pc:docMk/>
      </pc:docMkLst>
      <pc:sldChg chg="modSp">
        <pc:chgData name="shresthabhawesh03@gmail.com" userId="S::urn:spo:guest#shresthabhawesh03@gmail.com::" providerId="AD" clId="Web-{A75BBF28-7F3A-A54A-4485-CE645F51C1F0}" dt="2024-10-25T23:06:09.850" v="27" actId="14100"/>
        <pc:sldMkLst>
          <pc:docMk/>
          <pc:sldMk cId="0" sldId="259"/>
        </pc:sldMkLst>
      </pc:sldChg>
      <pc:sldChg chg="modSp">
        <pc:chgData name="shresthabhawesh03@gmail.com" userId="S::urn:spo:guest#shresthabhawesh03@gmail.com::" providerId="AD" clId="Web-{A75BBF28-7F3A-A54A-4485-CE645F51C1F0}" dt="2024-10-25T23:07:50.123" v="37" actId="1076"/>
        <pc:sldMkLst>
          <pc:docMk/>
          <pc:sldMk cId="0" sldId="260"/>
        </pc:sldMkLst>
        <pc:spChg chg="mod">
          <ac:chgData name="shresthabhawesh03@gmail.com" userId="S::urn:spo:guest#shresthabhawesh03@gmail.com::" providerId="AD" clId="Web-{A75BBF28-7F3A-A54A-4485-CE645F51C1F0}" dt="2024-10-25T23:07:42.810" v="36" actId="1076"/>
          <ac:spMkLst>
            <pc:docMk/>
            <pc:sldMk cId="0" sldId="260"/>
            <ac:spMk id="2" creationId="{00000000-0000-0000-0000-000000000000}"/>
          </ac:spMkLst>
        </pc:spChg>
        <pc:spChg chg="mod">
          <ac:chgData name="shresthabhawesh03@gmail.com" userId="S::urn:spo:guest#shresthabhawesh03@gmail.com::" providerId="AD" clId="Web-{A75BBF28-7F3A-A54A-4485-CE645F51C1F0}" dt="2024-10-25T23:07:50.123" v="37" actId="1076"/>
          <ac:spMkLst>
            <pc:docMk/>
            <pc:sldMk cId="0" sldId="260"/>
            <ac:spMk id="3" creationId="{00000000-0000-0000-0000-000000000000}"/>
          </ac:spMkLst>
        </pc:spChg>
      </pc:sldChg>
      <pc:sldChg chg="modSp">
        <pc:chgData name="shresthabhawesh03@gmail.com" userId="S::urn:spo:guest#shresthabhawesh03@gmail.com::" providerId="AD" clId="Web-{A75BBF28-7F3A-A54A-4485-CE645F51C1F0}" dt="2024-10-25T23:08:39.017" v="43" actId="14100"/>
        <pc:sldMkLst>
          <pc:docMk/>
          <pc:sldMk cId="0" sldId="270"/>
        </pc:sldMkLst>
        <pc:spChg chg="mod">
          <ac:chgData name="shresthabhawesh03@gmail.com" userId="S::urn:spo:guest#shresthabhawesh03@gmail.com::" providerId="AD" clId="Web-{A75BBF28-7F3A-A54A-4485-CE645F51C1F0}" dt="2024-10-25T23:08:39.017" v="43" actId="14100"/>
          <ac:spMkLst>
            <pc:docMk/>
            <pc:sldMk cId="0" sldId="270"/>
            <ac:spMk id="3" creationId="{00000000-0000-0000-0000-000000000000}"/>
          </ac:spMkLst>
        </pc:spChg>
      </pc:sldChg>
    </pc:docChg>
  </pc:docChgLst>
  <pc:docChgLst>
    <pc:chgData name="Samrat Baral" userId="S::sbaral30064@ucumberlands.edu::19a0836a-5d18-44bd-922e-a75e05f4b146" providerId="AD" clId="Web-{3C50331B-33BA-4974-3E30-092363A28A9E}"/>
    <pc:docChg chg="addSld modSld sldOrd">
      <pc:chgData name="Samrat Baral" userId="S::sbaral30064@ucumberlands.edu::19a0836a-5d18-44bd-922e-a75e05f4b146" providerId="AD" clId="Web-{3C50331B-33BA-4974-3E30-092363A28A9E}" dt="2024-10-27T19:46:16.012" v="41"/>
      <pc:docMkLst>
        <pc:docMk/>
      </pc:docMkLst>
      <pc:sldChg chg="ord">
        <pc:chgData name="Samrat Baral" userId="S::sbaral30064@ucumberlands.edu::19a0836a-5d18-44bd-922e-a75e05f4b146" providerId="AD" clId="Web-{3C50331B-33BA-4974-3E30-092363A28A9E}" dt="2024-10-27T19:25:52.801" v="2"/>
        <pc:sldMkLst>
          <pc:docMk/>
          <pc:sldMk cId="0" sldId="262"/>
        </pc:sldMkLst>
      </pc:sldChg>
      <pc:sldChg chg="modSp">
        <pc:chgData name="Samrat Baral" userId="S::sbaral30064@ucumberlands.edu::19a0836a-5d18-44bd-922e-a75e05f4b146" providerId="AD" clId="Web-{3C50331B-33BA-4974-3E30-092363A28A9E}" dt="2024-10-27T19:23:26.213" v="1" actId="14100"/>
        <pc:sldMkLst>
          <pc:docMk/>
          <pc:sldMk cId="0" sldId="267"/>
        </pc:sldMkLst>
        <pc:graphicFrameChg chg="mod">
          <ac:chgData name="Samrat Baral" userId="S::sbaral30064@ucumberlands.edu::19a0836a-5d18-44bd-922e-a75e05f4b146" providerId="AD" clId="Web-{3C50331B-33BA-4974-3E30-092363A28A9E}" dt="2024-10-27T19:23:26.213" v="1" actId="14100"/>
          <ac:graphicFrameMkLst>
            <pc:docMk/>
            <pc:sldMk cId="0" sldId="267"/>
            <ac:graphicFrameMk id="5" creationId="{32F58415-A845-85C2-8465-EC2CCC62E891}"/>
          </ac:graphicFrameMkLst>
        </pc:graphicFrameChg>
      </pc:sldChg>
      <pc:sldChg chg="ord modNotes">
        <pc:chgData name="Samrat Baral" userId="S::sbaral30064@ucumberlands.edu::19a0836a-5d18-44bd-922e-a75e05f4b146" providerId="AD" clId="Web-{3C50331B-33BA-4974-3E30-092363A28A9E}" dt="2024-10-27T19:46:16.012" v="41"/>
        <pc:sldMkLst>
          <pc:docMk/>
          <pc:sldMk cId="2696116057" sldId="277"/>
        </pc:sldMkLst>
      </pc:sldChg>
      <pc:sldChg chg="addSp delSp modSp modNotes">
        <pc:chgData name="Samrat Baral" userId="S::sbaral30064@ucumberlands.edu::19a0836a-5d18-44bd-922e-a75e05f4b146" providerId="AD" clId="Web-{3C50331B-33BA-4974-3E30-092363A28A9E}" dt="2024-10-27T19:43:03.483" v="28"/>
        <pc:sldMkLst>
          <pc:docMk/>
          <pc:sldMk cId="2705866610" sldId="278"/>
        </pc:sldMkLst>
        <pc:spChg chg="del">
          <ac:chgData name="Samrat Baral" userId="S::sbaral30064@ucumberlands.edu::19a0836a-5d18-44bd-922e-a75e05f4b146" providerId="AD" clId="Web-{3C50331B-33BA-4974-3E30-092363A28A9E}" dt="2024-10-27T19:30:20.478" v="3"/>
          <ac:spMkLst>
            <pc:docMk/>
            <pc:sldMk cId="2705866610" sldId="278"/>
            <ac:spMk id="3" creationId="{6776F9A9-27AC-496A-5E53-5B61F117F386}"/>
          </ac:spMkLst>
        </pc:spChg>
        <pc:picChg chg="add mod ord">
          <ac:chgData name="Samrat Baral" userId="S::sbaral30064@ucumberlands.edu::19a0836a-5d18-44bd-922e-a75e05f4b146" providerId="AD" clId="Web-{3C50331B-33BA-4974-3E30-092363A28A9E}" dt="2024-10-27T19:30:20.478" v="3"/>
          <ac:picMkLst>
            <pc:docMk/>
            <pc:sldMk cId="2705866610" sldId="278"/>
            <ac:picMk id="4" creationId="{03713785-F1B1-4B17-C5B4-3B86ED080011}"/>
          </ac:picMkLst>
        </pc:picChg>
      </pc:sldChg>
      <pc:sldChg chg="addSp delSp modSp add replId modNotes">
        <pc:chgData name="Samrat Baral" userId="S::sbaral30064@ucumberlands.edu::19a0836a-5d18-44bd-922e-a75e05f4b146" providerId="AD" clId="Web-{3C50331B-33BA-4974-3E30-092363A28A9E}" dt="2024-10-27T19:33:12.286" v="23"/>
        <pc:sldMkLst>
          <pc:docMk/>
          <pc:sldMk cId="2279337365" sldId="279"/>
        </pc:sldMkLst>
        <pc:spChg chg="add del mod">
          <ac:chgData name="Samrat Baral" userId="S::sbaral30064@ucumberlands.edu::19a0836a-5d18-44bd-922e-a75e05f4b146" providerId="AD" clId="Web-{3C50331B-33BA-4974-3E30-092363A28A9E}" dt="2024-10-27T19:31:45.577" v="7"/>
          <ac:spMkLst>
            <pc:docMk/>
            <pc:sldMk cId="2279337365" sldId="279"/>
            <ac:spMk id="3" creationId="{4A87590E-F050-1F42-2328-87CA490B0245}"/>
          </ac:spMkLst>
        </pc:spChg>
        <pc:spChg chg="del">
          <ac:chgData name="Samrat Baral" userId="S::sbaral30064@ucumberlands.edu::19a0836a-5d18-44bd-922e-a75e05f4b146" providerId="AD" clId="Web-{3C50331B-33BA-4974-3E30-092363A28A9E}" dt="2024-10-27T19:31:55" v="11"/>
          <ac:spMkLst>
            <pc:docMk/>
            <pc:sldMk cId="2279337365" sldId="279"/>
            <ac:spMk id="12" creationId="{352BEC0E-22F8-46D0-9632-375DB541B06C}"/>
          </ac:spMkLst>
        </pc:spChg>
        <pc:spChg chg="del">
          <ac:chgData name="Samrat Baral" userId="S::sbaral30064@ucumberlands.edu::19a0836a-5d18-44bd-922e-a75e05f4b146" providerId="AD" clId="Web-{3C50331B-33BA-4974-3E30-092363A28A9E}" dt="2024-10-27T19:31:55" v="11"/>
          <ac:spMkLst>
            <pc:docMk/>
            <pc:sldMk cId="2279337365" sldId="279"/>
            <ac:spMk id="14" creationId="{3FCFB1DE-0B7E-48CC-BA90-B2AB0889F9D6}"/>
          </ac:spMkLst>
        </pc:spChg>
        <pc:spChg chg="add del">
          <ac:chgData name="Samrat Baral" userId="S::sbaral30064@ucumberlands.edu::19a0836a-5d18-44bd-922e-a75e05f4b146" providerId="AD" clId="Web-{3C50331B-33BA-4974-3E30-092363A28A9E}" dt="2024-10-27T19:32:39.815" v="21"/>
          <ac:spMkLst>
            <pc:docMk/>
            <pc:sldMk cId="2279337365" sldId="279"/>
            <ac:spMk id="19" creationId="{F3060C83-F051-4F0E-ABAD-AA0DFC48B218}"/>
          </ac:spMkLst>
        </pc:spChg>
        <pc:spChg chg="add del">
          <ac:chgData name="Samrat Baral" userId="S::sbaral30064@ucumberlands.edu::19a0836a-5d18-44bd-922e-a75e05f4b146" providerId="AD" clId="Web-{3C50331B-33BA-4974-3E30-092363A28A9E}" dt="2024-10-27T19:32:39.815" v="21"/>
          <ac:spMkLst>
            <pc:docMk/>
            <pc:sldMk cId="2279337365" sldId="279"/>
            <ac:spMk id="21" creationId="{83C98ABE-055B-441F-B07E-44F97F083C39}"/>
          </ac:spMkLst>
        </pc:spChg>
        <pc:spChg chg="add del">
          <ac:chgData name="Samrat Baral" userId="S::sbaral30064@ucumberlands.edu::19a0836a-5d18-44bd-922e-a75e05f4b146" providerId="AD" clId="Web-{3C50331B-33BA-4974-3E30-092363A28A9E}" dt="2024-10-27T19:32:39.815" v="21"/>
          <ac:spMkLst>
            <pc:docMk/>
            <pc:sldMk cId="2279337365" sldId="279"/>
            <ac:spMk id="23" creationId="{29FDB030-9B49-4CED-8CCD-4D99382388AC}"/>
          </ac:spMkLst>
        </pc:spChg>
        <pc:spChg chg="add del">
          <ac:chgData name="Samrat Baral" userId="S::sbaral30064@ucumberlands.edu::19a0836a-5d18-44bd-922e-a75e05f4b146" providerId="AD" clId="Web-{3C50331B-33BA-4974-3E30-092363A28A9E}" dt="2024-10-27T19:32:39.815" v="21"/>
          <ac:spMkLst>
            <pc:docMk/>
            <pc:sldMk cId="2279337365" sldId="279"/>
            <ac:spMk id="25" creationId="{3783CA14-24A1-485C-8B30-D6A5D87987AD}"/>
          </ac:spMkLst>
        </pc:spChg>
        <pc:spChg chg="add del">
          <ac:chgData name="Samrat Baral" userId="S::sbaral30064@ucumberlands.edu::19a0836a-5d18-44bd-922e-a75e05f4b146" providerId="AD" clId="Web-{3C50331B-33BA-4974-3E30-092363A28A9E}" dt="2024-10-27T19:32:39.815" v="21"/>
          <ac:spMkLst>
            <pc:docMk/>
            <pc:sldMk cId="2279337365" sldId="279"/>
            <ac:spMk id="27" creationId="{9A97C86A-04D6-40F7-AE84-31AB43E6A846}"/>
          </ac:spMkLst>
        </pc:spChg>
        <pc:spChg chg="add del">
          <ac:chgData name="Samrat Baral" userId="S::sbaral30064@ucumberlands.edu::19a0836a-5d18-44bd-922e-a75e05f4b146" providerId="AD" clId="Web-{3C50331B-33BA-4974-3E30-092363A28A9E}" dt="2024-10-27T19:32:39.815" v="21"/>
          <ac:spMkLst>
            <pc:docMk/>
            <pc:sldMk cId="2279337365" sldId="279"/>
            <ac:spMk id="29" creationId="{FF9F2414-84E8-453E-B1F3-389FDE8192D9}"/>
          </ac:spMkLst>
        </pc:spChg>
        <pc:spChg chg="add del">
          <ac:chgData name="Samrat Baral" userId="S::sbaral30064@ucumberlands.edu::19a0836a-5d18-44bd-922e-a75e05f4b146" providerId="AD" clId="Web-{3C50331B-33BA-4974-3E30-092363A28A9E}" dt="2024-10-27T19:32:39.815" v="21"/>
          <ac:spMkLst>
            <pc:docMk/>
            <pc:sldMk cId="2279337365" sldId="279"/>
            <ac:spMk id="31" creationId="{3ECA69A1-7536-43AC-85EF-C7106179F5ED}"/>
          </ac:spMkLst>
        </pc:spChg>
        <pc:spChg chg="add del">
          <ac:chgData name="Samrat Baral" userId="S::sbaral30064@ucumberlands.edu::19a0836a-5d18-44bd-922e-a75e05f4b146" providerId="AD" clId="Web-{3C50331B-33BA-4974-3E30-092363A28A9E}" dt="2024-10-27T19:32:39.815" v="20"/>
          <ac:spMkLst>
            <pc:docMk/>
            <pc:sldMk cId="2279337365" sldId="279"/>
            <ac:spMk id="33" creationId="{11BE3FA7-0D70-4431-814F-D8C40576EA93}"/>
          </ac:spMkLst>
        </pc:spChg>
        <pc:spChg chg="add">
          <ac:chgData name="Samrat Baral" userId="S::sbaral30064@ucumberlands.edu::19a0836a-5d18-44bd-922e-a75e05f4b146" providerId="AD" clId="Web-{3C50331B-33BA-4974-3E30-092363A28A9E}" dt="2024-10-27T19:32:39.815" v="21"/>
          <ac:spMkLst>
            <pc:docMk/>
            <pc:sldMk cId="2279337365" sldId="279"/>
            <ac:spMk id="35" creationId="{2F19B711-C590-44D1-9AA8-9F143B0ED58A}"/>
          </ac:spMkLst>
        </pc:spChg>
        <pc:spChg chg="add del">
          <ac:chgData name="Samrat Baral" userId="S::sbaral30064@ucumberlands.edu::19a0836a-5d18-44bd-922e-a75e05f4b146" providerId="AD" clId="Web-{3C50331B-33BA-4974-3E30-092363A28A9E}" dt="2024-10-27T19:32:19.095" v="16"/>
          <ac:spMkLst>
            <pc:docMk/>
            <pc:sldMk cId="2279337365" sldId="279"/>
            <ac:spMk id="36" creationId="{A9F529C3-C941-49FD-8C67-82F134F64BDB}"/>
          </ac:spMkLst>
        </pc:spChg>
        <pc:spChg chg="add">
          <ac:chgData name="Samrat Baral" userId="S::sbaral30064@ucumberlands.edu::19a0836a-5d18-44bd-922e-a75e05f4b146" providerId="AD" clId="Web-{3C50331B-33BA-4974-3E30-092363A28A9E}" dt="2024-10-27T19:32:39.815" v="21"/>
          <ac:spMkLst>
            <pc:docMk/>
            <pc:sldMk cId="2279337365" sldId="279"/>
            <ac:spMk id="37" creationId="{C0C79CF2-6A1C-4636-84CE-ABB2BE191D23}"/>
          </ac:spMkLst>
        </pc:spChg>
        <pc:spChg chg="add del">
          <ac:chgData name="Samrat Baral" userId="S::sbaral30064@ucumberlands.edu::19a0836a-5d18-44bd-922e-a75e05f4b146" providerId="AD" clId="Web-{3C50331B-33BA-4974-3E30-092363A28A9E}" dt="2024-10-27T19:32:19.095" v="16"/>
          <ac:spMkLst>
            <pc:docMk/>
            <pc:sldMk cId="2279337365" sldId="279"/>
            <ac:spMk id="38" creationId="{20586029-32A0-47E5-9AEC-AE3ABA6B94D0}"/>
          </ac:spMkLst>
        </pc:spChg>
        <pc:spChg chg="add">
          <ac:chgData name="Samrat Baral" userId="S::sbaral30064@ucumberlands.edu::19a0836a-5d18-44bd-922e-a75e05f4b146" providerId="AD" clId="Web-{3C50331B-33BA-4974-3E30-092363A28A9E}" dt="2024-10-27T19:32:39.815" v="21"/>
          <ac:spMkLst>
            <pc:docMk/>
            <pc:sldMk cId="2279337365" sldId="279"/>
            <ac:spMk id="39" creationId="{7A5D17DF-AD65-402C-A95C-F13C770C9FCD}"/>
          </ac:spMkLst>
        </pc:spChg>
        <pc:picChg chg="del">
          <ac:chgData name="Samrat Baral" userId="S::sbaral30064@ucumberlands.edu::19a0836a-5d18-44bd-922e-a75e05f4b146" providerId="AD" clId="Web-{3C50331B-33BA-4974-3E30-092363A28A9E}" dt="2024-10-27T19:31:44.577" v="6"/>
          <ac:picMkLst>
            <pc:docMk/>
            <pc:sldMk cId="2279337365" sldId="279"/>
            <ac:picMk id="4" creationId="{03713785-F1B1-4B17-C5B4-3B86ED080011}"/>
          </ac:picMkLst>
        </pc:picChg>
        <pc:picChg chg="del">
          <ac:chgData name="Samrat Baral" userId="S::sbaral30064@ucumberlands.edu::19a0836a-5d18-44bd-922e-a75e05f4b146" providerId="AD" clId="Web-{3C50331B-33BA-4974-3E30-092363A28A9E}" dt="2024-10-27T19:31:48.031" v="9"/>
          <ac:picMkLst>
            <pc:docMk/>
            <pc:sldMk cId="2279337365" sldId="279"/>
            <ac:picMk id="5" creationId="{EF51F75E-E0EF-B625-BBBB-E41754099C89}"/>
          </ac:picMkLst>
        </pc:picChg>
        <pc:picChg chg="add mod ord">
          <ac:chgData name="Samrat Baral" userId="S::sbaral30064@ucumberlands.edu::19a0836a-5d18-44bd-922e-a75e05f4b146" providerId="AD" clId="Web-{3C50331B-33BA-4974-3E30-092363A28A9E}" dt="2024-10-27T19:32:39.815" v="21"/>
          <ac:picMkLst>
            <pc:docMk/>
            <pc:sldMk cId="2279337365" sldId="279"/>
            <ac:picMk id="6" creationId="{D3DA7D5D-AB19-E2F9-28F2-4E60FAFE3EA3}"/>
          </ac:picMkLst>
        </pc:picChg>
        <pc:picChg chg="del">
          <ac:chgData name="Samrat Baral" userId="S::sbaral30064@ucumberlands.edu::19a0836a-5d18-44bd-922e-a75e05f4b146" providerId="AD" clId="Web-{3C50331B-33BA-4974-3E30-092363A28A9E}" dt="2024-10-27T19:31:47.296" v="8"/>
          <ac:picMkLst>
            <pc:docMk/>
            <pc:sldMk cId="2279337365" sldId="279"/>
            <ac:picMk id="7" creationId="{03003D2E-ABF9-AEE7-554D-228CD95B1466}"/>
          </ac:picMkLst>
        </pc:picChg>
        <pc:picChg chg="add mod">
          <ac:chgData name="Samrat Baral" userId="S::sbaral30064@ucumberlands.edu::19a0836a-5d18-44bd-922e-a75e05f4b146" providerId="AD" clId="Web-{3C50331B-33BA-4974-3E30-092363A28A9E}" dt="2024-10-27T19:32:39.815" v="21"/>
          <ac:picMkLst>
            <pc:docMk/>
            <pc:sldMk cId="2279337365" sldId="279"/>
            <ac:picMk id="8" creationId="{E1601BF9-9B62-8610-2ED8-838BE4A603D8}"/>
          </ac:picMkLst>
        </pc:picChg>
        <pc:cxnChg chg="add del">
          <ac:chgData name="Samrat Baral" userId="S::sbaral30064@ucumberlands.edu::19a0836a-5d18-44bd-922e-a75e05f4b146" providerId="AD" clId="Web-{3C50331B-33BA-4974-3E30-092363A28A9E}" dt="2024-10-27T19:32:19.095" v="16"/>
          <ac:cxnSpMkLst>
            <pc:docMk/>
            <pc:sldMk cId="2279337365" sldId="279"/>
            <ac:cxnSpMk id="40" creationId="{8C730EAB-A532-4295-A302-FB4B90DB9F5E}"/>
          </ac:cxnSpMkLst>
        </pc:cxnChg>
      </pc:sldChg>
    </pc:docChg>
  </pc:docChgLst>
  <pc:docChgLst>
    <pc:chgData name="Pawan Pandey" userId="S::ppandey29200@ucumberlands.edu::a4a396ef-ae2c-4b8b-bf87-6aa31666f4b1" providerId="AD" clId="Web-{91171D6C-F062-D8A5-0929-BD192E762B79}"/>
    <pc:docChg chg="addSld delSld modSld">
      <pc:chgData name="Pawan Pandey" userId="S::ppandey29200@ucumberlands.edu::a4a396ef-ae2c-4b8b-bf87-6aa31666f4b1" providerId="AD" clId="Web-{91171D6C-F062-D8A5-0929-BD192E762B79}" dt="2024-10-26T00:18:44.351" v="382"/>
      <pc:docMkLst>
        <pc:docMk/>
      </pc:docMkLst>
      <pc:sldChg chg="addSp delSp modSp modTransition">
        <pc:chgData name="Pawan Pandey" userId="S::ppandey29200@ucumberlands.edu::a4a396ef-ae2c-4b8b-bf87-6aa31666f4b1" providerId="AD" clId="Web-{91171D6C-F062-D8A5-0929-BD192E762B79}" dt="2024-10-26T00:18:26.850" v="381"/>
        <pc:sldMkLst>
          <pc:docMk/>
          <pc:sldMk cId="0" sldId="256"/>
        </pc:sldMkLst>
        <pc:spChg chg="mod">
          <ac:chgData name="Pawan Pandey" userId="S::ppandey29200@ucumberlands.edu::a4a396ef-ae2c-4b8b-bf87-6aa31666f4b1" providerId="AD" clId="Web-{91171D6C-F062-D8A5-0929-BD192E762B79}" dt="2024-10-25T23:58:20.805" v="219"/>
          <ac:spMkLst>
            <pc:docMk/>
            <pc:sldMk cId="0" sldId="256"/>
            <ac:spMk id="2" creationId="{00000000-0000-0000-0000-000000000000}"/>
          </ac:spMkLst>
        </pc:spChg>
        <pc:spChg chg="add">
          <ac:chgData name="Pawan Pandey" userId="S::ppandey29200@ucumberlands.edu::a4a396ef-ae2c-4b8b-bf87-6aa31666f4b1" providerId="AD" clId="Web-{91171D6C-F062-D8A5-0929-BD192E762B79}" dt="2024-10-25T23:58:20.805" v="219"/>
          <ac:spMkLst>
            <pc:docMk/>
            <pc:sldMk cId="0" sldId="256"/>
            <ac:spMk id="50" creationId="{0C541B88-1AE9-40C3-AFD5-967787C1979F}"/>
          </ac:spMkLst>
        </pc:spChg>
        <pc:spChg chg="add mod">
          <ac:chgData name="Pawan Pandey" userId="S::ppandey29200@ucumberlands.edu::a4a396ef-ae2c-4b8b-bf87-6aa31666f4b1" providerId="AD" clId="Web-{91171D6C-F062-D8A5-0929-BD192E762B79}" dt="2024-10-26T00:06:59.903" v="307"/>
          <ac:spMkLst>
            <pc:docMk/>
            <pc:sldMk cId="0" sldId="256"/>
            <ac:spMk id="51" creationId="{E5F17139-31EE-46AC-B04F-DBBD852DD6CB}"/>
          </ac:spMkLst>
        </pc:spChg>
        <pc:spChg chg="add">
          <ac:chgData name="Pawan Pandey" userId="S::ppandey29200@ucumberlands.edu::a4a396ef-ae2c-4b8b-bf87-6aa31666f4b1" providerId="AD" clId="Web-{91171D6C-F062-D8A5-0929-BD192E762B79}" dt="2024-10-25T23:58:20.805" v="219"/>
          <ac:spMkLst>
            <pc:docMk/>
            <pc:sldMk cId="0" sldId="256"/>
            <ac:spMk id="53" creationId="{89D16701-DA76-4F72-BB63-E2C3FFBDFE0F}"/>
          </ac:spMkLst>
        </pc:spChg>
        <pc:spChg chg="add">
          <ac:chgData name="Pawan Pandey" userId="S::ppandey29200@ucumberlands.edu::a4a396ef-ae2c-4b8b-bf87-6aa31666f4b1" providerId="AD" clId="Web-{91171D6C-F062-D8A5-0929-BD192E762B79}" dt="2024-10-25T23:58:20.805" v="219"/>
          <ac:spMkLst>
            <pc:docMk/>
            <pc:sldMk cId="0" sldId="256"/>
            <ac:spMk id="54" creationId="{1CC28BE1-9DC6-43FE-9582-39F091098D77}"/>
          </ac:spMkLst>
        </pc:spChg>
        <pc:grpChg chg="add">
          <ac:chgData name="Pawan Pandey" userId="S::ppandey29200@ucumberlands.edu::a4a396ef-ae2c-4b8b-bf87-6aa31666f4b1" providerId="AD" clId="Web-{91171D6C-F062-D8A5-0929-BD192E762B79}" dt="2024-10-25T23:58:20.805" v="219"/>
          <ac:grpSpMkLst>
            <pc:docMk/>
            <pc:sldMk cId="0" sldId="256"/>
            <ac:grpSpMk id="52" creationId="{7CF625D3-71A3-4F30-A096-8EF334E959D0}"/>
          </ac:grpSpMkLst>
        </pc:grpChg>
        <pc:grpChg chg="add">
          <ac:chgData name="Pawan Pandey" userId="S::ppandey29200@ucumberlands.edu::a4a396ef-ae2c-4b8b-bf87-6aa31666f4b1" providerId="AD" clId="Web-{91171D6C-F062-D8A5-0929-BD192E762B79}" dt="2024-10-25T23:58:20.805" v="219"/>
          <ac:grpSpMkLst>
            <pc:docMk/>
            <pc:sldMk cId="0" sldId="256"/>
            <ac:grpSpMk id="55" creationId="{AF9AF3F3-CE0C-4125-BDD7-346487FA0B40}"/>
          </ac:grpSpMkLst>
        </pc:grpChg>
        <pc:graphicFrameChg chg="add mod modGraphic">
          <ac:chgData name="Pawan Pandey" userId="S::ppandey29200@ucumberlands.edu::a4a396ef-ae2c-4b8b-bf87-6aa31666f4b1" providerId="AD" clId="Web-{91171D6C-F062-D8A5-0929-BD192E762B79}" dt="2024-10-26T00:07:44.467" v="310" actId="20577"/>
          <ac:graphicFrameMkLst>
            <pc:docMk/>
            <pc:sldMk cId="0" sldId="256"/>
            <ac:graphicFrameMk id="56" creationId="{9046448E-729C-573C-D413-B134D20D3682}"/>
          </ac:graphicFrameMkLst>
        </pc:graphicFrameChg>
        <pc:graphicFrameChg chg="add del">
          <ac:chgData name="Pawan Pandey" userId="S::ppandey29200@ucumberlands.edu::a4a396ef-ae2c-4b8b-bf87-6aa31666f4b1" providerId="AD" clId="Web-{91171D6C-F062-D8A5-0929-BD192E762B79}" dt="2024-10-26T00:03:39.253" v="276"/>
          <ac:graphicFrameMkLst>
            <pc:docMk/>
            <pc:sldMk cId="0" sldId="256"/>
            <ac:graphicFrameMk id="680" creationId="{DBF12226-CE76-1A1F-FF7C-2FB5A10750AB}"/>
          </ac:graphicFrameMkLst>
        </pc:graphicFrameChg>
      </pc:sldChg>
      <pc:sldChg chg="modSp modTransition">
        <pc:chgData name="Pawan Pandey" userId="S::ppandey29200@ucumberlands.edu::a4a396ef-ae2c-4b8b-bf87-6aa31666f4b1" providerId="AD" clId="Web-{91171D6C-F062-D8A5-0929-BD192E762B79}" dt="2024-10-26T00:18:44.351" v="382"/>
        <pc:sldMkLst>
          <pc:docMk/>
          <pc:sldMk cId="0" sldId="257"/>
        </pc:sldMkLst>
        <pc:spChg chg="mod">
          <ac:chgData name="Pawan Pandey" userId="S::ppandey29200@ucumberlands.edu::a4a396ef-ae2c-4b8b-bf87-6aa31666f4b1" providerId="AD" clId="Web-{91171D6C-F062-D8A5-0929-BD192E762B79}" dt="2024-10-26T00:08:07.687" v="312" actId="20577"/>
          <ac:spMkLst>
            <pc:docMk/>
            <pc:sldMk cId="0" sldId="257"/>
            <ac:spMk id="2" creationId="{00000000-0000-0000-0000-000000000000}"/>
          </ac:spMkLst>
        </pc:spChg>
      </pc:sldChg>
      <pc:sldChg chg="addSp delSp modSp modTransition">
        <pc:chgData name="Pawan Pandey" userId="S::ppandey29200@ucumberlands.edu::a4a396ef-ae2c-4b8b-bf87-6aa31666f4b1" providerId="AD" clId="Web-{91171D6C-F062-D8A5-0929-BD192E762B79}" dt="2024-10-26T00:17:58.521" v="360"/>
        <pc:sldMkLst>
          <pc:docMk/>
          <pc:sldMk cId="0" sldId="258"/>
        </pc:sldMkLst>
        <pc:spChg chg="mod">
          <ac:chgData name="Pawan Pandey" userId="S::ppandey29200@ucumberlands.edu::a4a396ef-ae2c-4b8b-bf87-6aa31666f4b1" providerId="AD" clId="Web-{91171D6C-F062-D8A5-0929-BD192E762B79}" dt="2024-10-26T00:08:54.844" v="315" actId="20577"/>
          <ac:spMkLst>
            <pc:docMk/>
            <pc:sldMk cId="0" sldId="258"/>
            <ac:spMk id="2" creationId="{00000000-0000-0000-0000-000000000000}"/>
          </ac:spMkLst>
        </pc:spChg>
        <pc:spChg chg="del">
          <ac:chgData name="Pawan Pandey" userId="S::ppandey29200@ucumberlands.edu::a4a396ef-ae2c-4b8b-bf87-6aa31666f4b1" providerId="AD" clId="Web-{91171D6C-F062-D8A5-0929-BD192E762B79}" dt="2024-10-26T00:08:36.078" v="313"/>
          <ac:spMkLst>
            <pc:docMk/>
            <pc:sldMk cId="0" sldId="258"/>
            <ac:spMk id="3" creationId="{00000000-0000-0000-0000-000000000000}"/>
          </ac:spMkLst>
        </pc:spChg>
        <pc:spChg chg="del">
          <ac:chgData name="Pawan Pandey" userId="S::ppandey29200@ucumberlands.edu::a4a396ef-ae2c-4b8b-bf87-6aa31666f4b1" providerId="AD" clId="Web-{91171D6C-F062-D8A5-0929-BD192E762B79}" dt="2024-10-26T00:08:36.078" v="313"/>
          <ac:spMkLst>
            <pc:docMk/>
            <pc:sldMk cId="0" sldId="258"/>
            <ac:spMk id="8" creationId="{DBF61EA3-B236-439E-9C0B-340980D56BEE}"/>
          </ac:spMkLst>
        </pc:spChg>
        <pc:spChg chg="del">
          <ac:chgData name="Pawan Pandey" userId="S::ppandey29200@ucumberlands.edu::a4a396ef-ae2c-4b8b-bf87-6aa31666f4b1" providerId="AD" clId="Web-{91171D6C-F062-D8A5-0929-BD192E762B79}" dt="2024-10-26T00:08:36.078" v="313"/>
          <ac:spMkLst>
            <pc:docMk/>
            <pc:sldMk cId="0" sldId="258"/>
            <ac:spMk id="14" creationId="{E659831F-0D9A-4C63-9EBB-8435B85A440F}"/>
          </ac:spMkLst>
        </pc:spChg>
        <pc:spChg chg="add">
          <ac:chgData name="Pawan Pandey" userId="S::ppandey29200@ucumberlands.edu::a4a396ef-ae2c-4b8b-bf87-6aa31666f4b1" providerId="AD" clId="Web-{91171D6C-F062-D8A5-0929-BD192E762B79}" dt="2024-10-26T00:08:36.078" v="313"/>
          <ac:spMkLst>
            <pc:docMk/>
            <pc:sldMk cId="0" sldId="258"/>
            <ac:spMk id="20" creationId="{2659FDB4-FCBE-4A89-B46D-43D4FA54464D}"/>
          </ac:spMkLst>
        </pc:spChg>
        <pc:grpChg chg="del">
          <ac:chgData name="Pawan Pandey" userId="S::ppandey29200@ucumberlands.edu::a4a396ef-ae2c-4b8b-bf87-6aa31666f4b1" providerId="AD" clId="Web-{91171D6C-F062-D8A5-0929-BD192E762B79}" dt="2024-10-26T00:08:36.078" v="313"/>
          <ac:grpSpMkLst>
            <pc:docMk/>
            <pc:sldMk cId="0" sldId="258"/>
            <ac:grpSpMk id="10" creationId="{28FAF094-D087-493F-8DF9-A486C2D6BBAA}"/>
          </ac:grpSpMkLst>
        </pc:grpChg>
        <pc:graphicFrameChg chg="add">
          <ac:chgData name="Pawan Pandey" userId="S::ppandey29200@ucumberlands.edu::a4a396ef-ae2c-4b8b-bf87-6aa31666f4b1" providerId="AD" clId="Web-{91171D6C-F062-D8A5-0929-BD192E762B79}" dt="2024-10-26T00:08:36.078" v="313"/>
          <ac:graphicFrameMkLst>
            <pc:docMk/>
            <pc:sldMk cId="0" sldId="258"/>
            <ac:graphicFrameMk id="16" creationId="{AA701238-F034-B464-EAEC-382FCC2EFE32}"/>
          </ac:graphicFrameMkLst>
        </pc:graphicFrameChg>
        <pc:cxnChg chg="add">
          <ac:chgData name="Pawan Pandey" userId="S::ppandey29200@ucumberlands.edu::a4a396ef-ae2c-4b8b-bf87-6aa31666f4b1" providerId="AD" clId="Web-{91171D6C-F062-D8A5-0929-BD192E762B79}" dt="2024-10-26T00:08:36.078" v="313"/>
          <ac:cxnSpMkLst>
            <pc:docMk/>
            <pc:sldMk cId="0" sldId="258"/>
            <ac:cxnSpMk id="22" creationId="{C8F51B3F-8331-4E4A-AE96-D47B1006EEAD}"/>
          </ac:cxnSpMkLst>
        </pc:cxnChg>
      </pc:sldChg>
      <pc:sldChg chg="addSp delSp modSp modTransition">
        <pc:chgData name="Pawan Pandey" userId="S::ppandey29200@ucumberlands.edu::a4a396ef-ae2c-4b8b-bf87-6aa31666f4b1" providerId="AD" clId="Web-{91171D6C-F062-D8A5-0929-BD192E762B79}" dt="2024-10-26T00:17:58.521" v="362"/>
        <pc:sldMkLst>
          <pc:docMk/>
          <pc:sldMk cId="0" sldId="259"/>
        </pc:sldMkLst>
        <pc:spChg chg="mod">
          <ac:chgData name="Pawan Pandey" userId="S::ppandey29200@ucumberlands.edu::a4a396ef-ae2c-4b8b-bf87-6aa31666f4b1" providerId="AD" clId="Web-{91171D6C-F062-D8A5-0929-BD192E762B79}" dt="2024-10-26T00:11:13.115" v="322" actId="14100"/>
          <ac:spMkLst>
            <pc:docMk/>
            <pc:sldMk cId="0" sldId="259"/>
            <ac:spMk id="2" creationId="{00000000-0000-0000-0000-000000000000}"/>
          </ac:spMkLst>
        </pc:spChg>
        <pc:spChg chg="add del">
          <ac:chgData name="Pawan Pandey" userId="S::ppandey29200@ucumberlands.edu::a4a396ef-ae2c-4b8b-bf87-6aa31666f4b1" providerId="AD" clId="Web-{91171D6C-F062-D8A5-0929-BD192E762B79}" dt="2024-10-26T00:09:56.706" v="319"/>
          <ac:spMkLst>
            <pc:docMk/>
            <pc:sldMk cId="0" sldId="259"/>
            <ac:spMk id="3" creationId="{00000000-0000-0000-0000-000000000000}"/>
          </ac:spMkLst>
        </pc:spChg>
        <pc:graphicFrameChg chg="add del">
          <ac:chgData name="Pawan Pandey" userId="S::ppandey29200@ucumberlands.edu::a4a396ef-ae2c-4b8b-bf87-6aa31666f4b1" providerId="AD" clId="Web-{91171D6C-F062-D8A5-0929-BD192E762B79}" dt="2024-10-26T00:09:56.675" v="318"/>
          <ac:graphicFrameMkLst>
            <pc:docMk/>
            <pc:sldMk cId="0" sldId="259"/>
            <ac:graphicFrameMk id="16" creationId="{CC830C63-969F-D51F-B9B3-CAC5D2C101EC}"/>
          </ac:graphicFrameMkLst>
        </pc:graphicFrameChg>
        <pc:graphicFrameChg chg="add modGraphic">
          <ac:chgData name="Pawan Pandey" userId="S::ppandey29200@ucumberlands.edu::a4a396ef-ae2c-4b8b-bf87-6aa31666f4b1" providerId="AD" clId="Web-{91171D6C-F062-D8A5-0929-BD192E762B79}" dt="2024-10-26T00:11:27.709" v="325" actId="20577"/>
          <ac:graphicFrameMkLst>
            <pc:docMk/>
            <pc:sldMk cId="0" sldId="259"/>
            <ac:graphicFrameMk id="18" creationId="{4DD9C14D-D074-EE54-24B9-144B50212572}"/>
          </ac:graphicFrameMkLst>
        </pc:graphicFrameChg>
      </pc:sldChg>
      <pc:sldChg chg="addSp delSp modSp modTransition">
        <pc:chgData name="Pawan Pandey" userId="S::ppandey29200@ucumberlands.edu::a4a396ef-ae2c-4b8b-bf87-6aa31666f4b1" providerId="AD" clId="Web-{91171D6C-F062-D8A5-0929-BD192E762B79}" dt="2024-10-26T00:17:58.521" v="364"/>
        <pc:sldMkLst>
          <pc:docMk/>
          <pc:sldMk cId="0" sldId="260"/>
        </pc:sldMkLst>
        <pc:spChg chg="mod">
          <ac:chgData name="Pawan Pandey" userId="S::ppandey29200@ucumberlands.edu::a4a396ef-ae2c-4b8b-bf87-6aa31666f4b1" providerId="AD" clId="Web-{91171D6C-F062-D8A5-0929-BD192E762B79}" dt="2024-10-26T00:11:51.210" v="326"/>
          <ac:spMkLst>
            <pc:docMk/>
            <pc:sldMk cId="0" sldId="260"/>
            <ac:spMk id="2" creationId="{00000000-0000-0000-0000-000000000000}"/>
          </ac:spMkLst>
        </pc:spChg>
        <pc:spChg chg="mod">
          <ac:chgData name="Pawan Pandey" userId="S::ppandey29200@ucumberlands.edu::a4a396ef-ae2c-4b8b-bf87-6aa31666f4b1" providerId="AD" clId="Web-{91171D6C-F062-D8A5-0929-BD192E762B79}" dt="2024-10-26T00:11:51.210" v="326"/>
          <ac:spMkLst>
            <pc:docMk/>
            <pc:sldMk cId="0" sldId="260"/>
            <ac:spMk id="3" creationId="{00000000-0000-0000-0000-000000000000}"/>
          </ac:spMkLst>
        </pc:spChg>
        <pc:spChg chg="del">
          <ac:chgData name="Pawan Pandey" userId="S::ppandey29200@ucumberlands.edu::a4a396ef-ae2c-4b8b-bf87-6aa31666f4b1" providerId="AD" clId="Web-{91171D6C-F062-D8A5-0929-BD192E762B79}" dt="2024-10-26T00:11:51.210" v="326"/>
          <ac:spMkLst>
            <pc:docMk/>
            <pc:sldMk cId="0" sldId="260"/>
            <ac:spMk id="19" creationId="{DAF1966E-FD40-4A4A-B61B-C4DF7FA05F06}"/>
          </ac:spMkLst>
        </pc:spChg>
        <pc:spChg chg="del">
          <ac:chgData name="Pawan Pandey" userId="S::ppandey29200@ucumberlands.edu::a4a396ef-ae2c-4b8b-bf87-6aa31666f4b1" providerId="AD" clId="Web-{91171D6C-F062-D8A5-0929-BD192E762B79}" dt="2024-10-26T00:11:51.210" v="326"/>
          <ac:spMkLst>
            <pc:docMk/>
            <pc:sldMk cId="0" sldId="260"/>
            <ac:spMk id="20" creationId="{047BFA19-D45E-416B-A404-7AF2F3F27017}"/>
          </ac:spMkLst>
        </pc:spChg>
        <pc:spChg chg="del">
          <ac:chgData name="Pawan Pandey" userId="S::ppandey29200@ucumberlands.edu::a4a396ef-ae2c-4b8b-bf87-6aa31666f4b1" providerId="AD" clId="Web-{91171D6C-F062-D8A5-0929-BD192E762B79}" dt="2024-10-26T00:11:51.210" v="326"/>
          <ac:spMkLst>
            <pc:docMk/>
            <pc:sldMk cId="0" sldId="260"/>
            <ac:spMk id="21" creationId="{8E0105E7-23DB-4CF2-8258-FF47C7620F6E}"/>
          </ac:spMkLst>
        </pc:spChg>
        <pc:spChg chg="del">
          <ac:chgData name="Pawan Pandey" userId="S::ppandey29200@ucumberlands.edu::a4a396ef-ae2c-4b8b-bf87-6aa31666f4b1" providerId="AD" clId="Web-{91171D6C-F062-D8A5-0929-BD192E762B79}" dt="2024-10-26T00:11:51.210" v="326"/>
          <ac:spMkLst>
            <pc:docMk/>
            <pc:sldMk cId="0" sldId="260"/>
            <ac:spMk id="22" creationId="{074B4F7D-14B2-478B-8BF5-01E4E0C5D263}"/>
          </ac:spMkLst>
        </pc:spChg>
        <pc:spChg chg="add">
          <ac:chgData name="Pawan Pandey" userId="S::ppandey29200@ucumberlands.edu::a4a396ef-ae2c-4b8b-bf87-6aa31666f4b1" providerId="AD" clId="Web-{91171D6C-F062-D8A5-0929-BD192E762B79}" dt="2024-10-26T00:11:51.210" v="326"/>
          <ac:spMkLst>
            <pc:docMk/>
            <pc:sldMk cId="0" sldId="260"/>
            <ac:spMk id="27" creationId="{100EDD19-6802-4EC3-95CE-CFFAB042CFD6}"/>
          </ac:spMkLst>
        </pc:spChg>
        <pc:spChg chg="add">
          <ac:chgData name="Pawan Pandey" userId="S::ppandey29200@ucumberlands.edu::a4a396ef-ae2c-4b8b-bf87-6aa31666f4b1" providerId="AD" clId="Web-{91171D6C-F062-D8A5-0929-BD192E762B79}" dt="2024-10-26T00:11:51.210" v="326"/>
          <ac:spMkLst>
            <pc:docMk/>
            <pc:sldMk cId="0" sldId="260"/>
            <ac:spMk id="29" creationId="{DB17E863-922E-4C26-BD64-E8FD41D28661}"/>
          </ac:spMkLst>
        </pc:spChg>
      </pc:sldChg>
      <pc:sldChg chg="modTransition">
        <pc:chgData name="Pawan Pandey" userId="S::ppandey29200@ucumberlands.edu::a4a396ef-ae2c-4b8b-bf87-6aa31666f4b1" providerId="AD" clId="Web-{91171D6C-F062-D8A5-0929-BD192E762B79}" dt="2024-10-26T00:17:58.521" v="365"/>
        <pc:sldMkLst>
          <pc:docMk/>
          <pc:sldMk cId="0" sldId="261"/>
        </pc:sldMkLst>
      </pc:sldChg>
      <pc:sldChg chg="modSp modTransition">
        <pc:chgData name="Pawan Pandey" userId="S::ppandey29200@ucumberlands.edu::a4a396ef-ae2c-4b8b-bf87-6aa31666f4b1" providerId="AD" clId="Web-{91171D6C-F062-D8A5-0929-BD192E762B79}" dt="2024-10-26T00:17:58.521" v="366"/>
        <pc:sldMkLst>
          <pc:docMk/>
          <pc:sldMk cId="0" sldId="262"/>
        </pc:sldMkLst>
        <pc:spChg chg="mod">
          <ac:chgData name="Pawan Pandey" userId="S::ppandey29200@ucumberlands.edu::a4a396ef-ae2c-4b8b-bf87-6aa31666f4b1" providerId="AD" clId="Web-{91171D6C-F062-D8A5-0929-BD192E762B79}" dt="2024-10-26T00:12:52.400" v="334" actId="20577"/>
          <ac:spMkLst>
            <pc:docMk/>
            <pc:sldMk cId="0" sldId="262"/>
            <ac:spMk id="2" creationId="{00000000-0000-0000-0000-000000000000}"/>
          </ac:spMkLst>
        </pc:spChg>
        <pc:picChg chg="mod">
          <ac:chgData name="Pawan Pandey" userId="S::ppandey29200@ucumberlands.edu::a4a396ef-ae2c-4b8b-bf87-6aa31666f4b1" providerId="AD" clId="Web-{91171D6C-F062-D8A5-0929-BD192E762B79}" dt="2024-10-26T00:14:02.465" v="337" actId="14100"/>
          <ac:picMkLst>
            <pc:docMk/>
            <pc:sldMk cId="0" sldId="262"/>
            <ac:picMk id="4" creationId="{C27E2A99-F01C-DB36-6FF4-58C87D899563}"/>
          </ac:picMkLst>
        </pc:picChg>
        <pc:picChg chg="mod">
          <ac:chgData name="Pawan Pandey" userId="S::ppandey29200@ucumberlands.edu::a4a396ef-ae2c-4b8b-bf87-6aa31666f4b1" providerId="AD" clId="Web-{91171D6C-F062-D8A5-0929-BD192E762B79}" dt="2024-10-26T00:14:06.684" v="338" actId="14100"/>
          <ac:picMkLst>
            <pc:docMk/>
            <pc:sldMk cId="0" sldId="262"/>
            <ac:picMk id="5" creationId="{CBE7FE36-4AC4-A3F3-B9FA-98131B8A590D}"/>
          </ac:picMkLst>
        </pc:picChg>
      </pc:sldChg>
      <pc:sldChg chg="modTransition">
        <pc:chgData name="Pawan Pandey" userId="S::ppandey29200@ucumberlands.edu::a4a396ef-ae2c-4b8b-bf87-6aa31666f4b1" providerId="AD" clId="Web-{91171D6C-F062-D8A5-0929-BD192E762B79}" dt="2024-10-26T00:17:58.521" v="367"/>
        <pc:sldMkLst>
          <pc:docMk/>
          <pc:sldMk cId="0" sldId="263"/>
        </pc:sldMkLst>
      </pc:sldChg>
      <pc:sldChg chg="modTransition">
        <pc:chgData name="Pawan Pandey" userId="S::ppandey29200@ucumberlands.edu::a4a396ef-ae2c-4b8b-bf87-6aa31666f4b1" providerId="AD" clId="Web-{91171D6C-F062-D8A5-0929-BD192E762B79}" dt="2024-10-26T00:17:58.521" v="369"/>
        <pc:sldMkLst>
          <pc:docMk/>
          <pc:sldMk cId="0" sldId="264"/>
        </pc:sldMkLst>
      </pc:sldChg>
      <pc:sldChg chg="modTransition">
        <pc:chgData name="Pawan Pandey" userId="S::ppandey29200@ucumberlands.edu::a4a396ef-ae2c-4b8b-bf87-6aa31666f4b1" providerId="AD" clId="Web-{91171D6C-F062-D8A5-0929-BD192E762B79}" dt="2024-10-26T00:17:58.521" v="378"/>
        <pc:sldMkLst>
          <pc:docMk/>
          <pc:sldMk cId="0" sldId="265"/>
        </pc:sldMkLst>
      </pc:sldChg>
      <pc:sldChg chg="modTransition">
        <pc:chgData name="Pawan Pandey" userId="S::ppandey29200@ucumberlands.edu::a4a396ef-ae2c-4b8b-bf87-6aa31666f4b1" providerId="AD" clId="Web-{91171D6C-F062-D8A5-0929-BD192E762B79}" dt="2024-10-26T00:17:58.521" v="373"/>
        <pc:sldMkLst>
          <pc:docMk/>
          <pc:sldMk cId="0" sldId="266"/>
        </pc:sldMkLst>
      </pc:sldChg>
      <pc:sldChg chg="addSp delSp modSp mod modTransition setBg">
        <pc:chgData name="Pawan Pandey" userId="S::ppandey29200@ucumberlands.edu::a4a396ef-ae2c-4b8b-bf87-6aa31666f4b1" providerId="AD" clId="Web-{91171D6C-F062-D8A5-0929-BD192E762B79}" dt="2024-10-26T00:17:58.521" v="374"/>
        <pc:sldMkLst>
          <pc:docMk/>
          <pc:sldMk cId="0" sldId="267"/>
        </pc:sldMkLst>
        <pc:spChg chg="mod">
          <ac:chgData name="Pawan Pandey" userId="S::ppandey29200@ucumberlands.edu::a4a396ef-ae2c-4b8b-bf87-6aa31666f4b1" providerId="AD" clId="Web-{91171D6C-F062-D8A5-0929-BD192E762B79}" dt="2024-10-25T23:44:05.618" v="170" actId="14100"/>
          <ac:spMkLst>
            <pc:docMk/>
            <pc:sldMk cId="0" sldId="267"/>
            <ac:spMk id="2" creationId="{00000000-0000-0000-0000-000000000000}"/>
          </ac:spMkLst>
        </pc:spChg>
        <pc:graphicFrameChg chg="add mod modGraphic">
          <ac:chgData name="Pawan Pandey" userId="S::ppandey29200@ucumberlands.edu::a4a396ef-ae2c-4b8b-bf87-6aa31666f4b1" providerId="AD" clId="Web-{91171D6C-F062-D8A5-0929-BD192E762B79}" dt="2024-10-25T23:44:09.822" v="171" actId="14100"/>
          <ac:graphicFrameMkLst>
            <pc:docMk/>
            <pc:sldMk cId="0" sldId="267"/>
            <ac:graphicFrameMk id="5" creationId="{32F58415-A845-85C2-8465-EC2CCC62E891}"/>
          </ac:graphicFrameMkLst>
        </pc:graphicFrameChg>
      </pc:sldChg>
      <pc:sldChg chg="addSp delSp modSp mod modTransition setBg">
        <pc:chgData name="Pawan Pandey" userId="S::ppandey29200@ucumberlands.edu::a4a396ef-ae2c-4b8b-bf87-6aa31666f4b1" providerId="AD" clId="Web-{91171D6C-F062-D8A5-0929-BD192E762B79}" dt="2024-10-26T00:17:58.521" v="375"/>
        <pc:sldMkLst>
          <pc:docMk/>
          <pc:sldMk cId="0" sldId="268"/>
        </pc:sldMkLst>
        <pc:spChg chg="mod">
          <ac:chgData name="Pawan Pandey" userId="S::ppandey29200@ucumberlands.edu::a4a396ef-ae2c-4b8b-bf87-6aa31666f4b1" providerId="AD" clId="Web-{91171D6C-F062-D8A5-0929-BD192E762B79}" dt="2024-10-25T23:15:01.606" v="121"/>
          <ac:spMkLst>
            <pc:docMk/>
            <pc:sldMk cId="0" sldId="268"/>
            <ac:spMk id="2" creationId="{00000000-0000-0000-0000-000000000000}"/>
          </ac:spMkLst>
        </pc:spChg>
        <pc:spChg chg="add">
          <ac:chgData name="Pawan Pandey" userId="S::ppandey29200@ucumberlands.edu::a4a396ef-ae2c-4b8b-bf87-6aa31666f4b1" providerId="AD" clId="Web-{91171D6C-F062-D8A5-0929-BD192E762B79}" dt="2024-10-25T23:15:01.606" v="121"/>
          <ac:spMkLst>
            <pc:docMk/>
            <pc:sldMk cId="0" sldId="268"/>
            <ac:spMk id="25" creationId="{CB49665F-0298-4449-8D2D-209989CB9EE3}"/>
          </ac:spMkLst>
        </pc:spChg>
        <pc:spChg chg="add">
          <ac:chgData name="Pawan Pandey" userId="S::ppandey29200@ucumberlands.edu::a4a396ef-ae2c-4b8b-bf87-6aa31666f4b1" providerId="AD" clId="Web-{91171D6C-F062-D8A5-0929-BD192E762B79}" dt="2024-10-25T23:15:01.606" v="121"/>
          <ac:spMkLst>
            <pc:docMk/>
            <pc:sldMk cId="0" sldId="268"/>
            <ac:spMk id="26" creationId="{A71EEC14-174A-46FA-B046-474750457130}"/>
          </ac:spMkLst>
        </pc:spChg>
        <pc:grpChg chg="add">
          <ac:chgData name="Pawan Pandey" userId="S::ppandey29200@ucumberlands.edu::a4a396ef-ae2c-4b8b-bf87-6aa31666f4b1" providerId="AD" clId="Web-{91171D6C-F062-D8A5-0929-BD192E762B79}" dt="2024-10-25T23:15:01.606" v="121"/>
          <ac:grpSpMkLst>
            <pc:docMk/>
            <pc:sldMk cId="0" sldId="268"/>
            <ac:grpSpMk id="17" creationId="{43F5E015-E085-4624-B431-B42414448684}"/>
          </ac:grpSpMkLst>
        </pc:grpChg>
        <pc:grpChg chg="add">
          <ac:chgData name="Pawan Pandey" userId="S::ppandey29200@ucumberlands.edu::a4a396ef-ae2c-4b8b-bf87-6aa31666f4b1" providerId="AD" clId="Web-{91171D6C-F062-D8A5-0929-BD192E762B79}" dt="2024-10-25T23:15:01.606" v="121"/>
          <ac:grpSpMkLst>
            <pc:docMk/>
            <pc:sldMk cId="0" sldId="268"/>
            <ac:grpSpMk id="27" creationId="{EEB6CB95-E653-4C6C-AE51-62FD848E8D5B}"/>
          </ac:grpSpMkLst>
        </pc:grpChg>
        <pc:graphicFrameChg chg="add modGraphic">
          <ac:chgData name="Pawan Pandey" userId="S::ppandey29200@ucumberlands.edu::a4a396ef-ae2c-4b8b-bf87-6aa31666f4b1" providerId="AD" clId="Web-{91171D6C-F062-D8A5-0929-BD192E762B79}" dt="2024-10-25T23:43:10.398" v="166" actId="20577"/>
          <ac:graphicFrameMkLst>
            <pc:docMk/>
            <pc:sldMk cId="0" sldId="268"/>
            <ac:graphicFrameMk id="29" creationId="{AC368624-9706-B49A-A15B-26E74655D54E}"/>
          </ac:graphicFrameMkLst>
        </pc:graphicFrameChg>
      </pc:sldChg>
      <pc:sldChg chg="addSp delSp modSp mod modTransition setBg">
        <pc:chgData name="Pawan Pandey" userId="S::ppandey29200@ucumberlands.edu::a4a396ef-ae2c-4b8b-bf87-6aa31666f4b1" providerId="AD" clId="Web-{91171D6C-F062-D8A5-0929-BD192E762B79}" dt="2024-10-26T00:17:58.521" v="363"/>
        <pc:sldMkLst>
          <pc:docMk/>
          <pc:sldMk cId="0" sldId="269"/>
        </pc:sldMkLst>
        <pc:spChg chg="mod">
          <ac:chgData name="Pawan Pandey" userId="S::ppandey29200@ucumberlands.edu::a4a396ef-ae2c-4b8b-bf87-6aa31666f4b1" providerId="AD" clId="Web-{91171D6C-F062-D8A5-0929-BD192E762B79}" dt="2024-10-25T23:13:33.196" v="112"/>
          <ac:spMkLst>
            <pc:docMk/>
            <pc:sldMk cId="0" sldId="269"/>
            <ac:spMk id="2" creationId="{00000000-0000-0000-0000-000000000000}"/>
          </ac:spMkLst>
        </pc:spChg>
        <pc:spChg chg="add mod">
          <ac:chgData name="Pawan Pandey" userId="S::ppandey29200@ucumberlands.edu::a4a396ef-ae2c-4b8b-bf87-6aa31666f4b1" providerId="AD" clId="Web-{91171D6C-F062-D8A5-0929-BD192E762B79}" dt="2024-10-25T23:45:18.246" v="178"/>
          <ac:spMkLst>
            <pc:docMk/>
            <pc:sldMk cId="0" sldId="269"/>
            <ac:spMk id="15" creationId="{6D75ADE1-5706-3A5C-2093-A36835673BF7}"/>
          </ac:spMkLst>
        </pc:spChg>
        <pc:spChg chg="add mod">
          <ac:chgData name="Pawan Pandey" userId="S::ppandey29200@ucumberlands.edu::a4a396ef-ae2c-4b8b-bf87-6aa31666f4b1" providerId="AD" clId="Web-{91171D6C-F062-D8A5-0929-BD192E762B79}" dt="2024-10-25T23:45:24.996" v="179"/>
          <ac:spMkLst>
            <pc:docMk/>
            <pc:sldMk cId="0" sldId="269"/>
            <ac:spMk id="16" creationId="{1B0E0E23-612B-F83C-9840-81A9855F1A3B}"/>
          </ac:spMkLst>
        </pc:spChg>
        <pc:spChg chg="add">
          <ac:chgData name="Pawan Pandey" userId="S::ppandey29200@ucumberlands.edu::a4a396ef-ae2c-4b8b-bf87-6aa31666f4b1" providerId="AD" clId="Web-{91171D6C-F062-D8A5-0929-BD192E762B79}" dt="2024-10-25T23:13:33.196" v="112"/>
          <ac:spMkLst>
            <pc:docMk/>
            <pc:sldMk cId="0" sldId="269"/>
            <ac:spMk id="56" creationId="{C5278130-DFE0-457B-8698-88DF69019DDE}"/>
          </ac:spMkLst>
        </pc:spChg>
        <pc:spChg chg="add">
          <ac:chgData name="Pawan Pandey" userId="S::ppandey29200@ucumberlands.edu::a4a396ef-ae2c-4b8b-bf87-6aa31666f4b1" providerId="AD" clId="Web-{91171D6C-F062-D8A5-0929-BD192E762B79}" dt="2024-10-25T23:13:33.196" v="112"/>
          <ac:spMkLst>
            <pc:docMk/>
            <pc:sldMk cId="0" sldId="269"/>
            <ac:spMk id="57" creationId="{2F99531B-1681-4D6E-BECB-18325B33A618}"/>
          </ac:spMkLst>
        </pc:spChg>
        <pc:spChg chg="add">
          <ac:chgData name="Pawan Pandey" userId="S::ppandey29200@ucumberlands.edu::a4a396ef-ae2c-4b8b-bf87-6aa31666f4b1" providerId="AD" clId="Web-{91171D6C-F062-D8A5-0929-BD192E762B79}" dt="2024-10-25T23:13:33.196" v="112"/>
          <ac:spMkLst>
            <pc:docMk/>
            <pc:sldMk cId="0" sldId="269"/>
            <ac:spMk id="58" creationId="{20344094-430A-400B-804B-910E696A1A90}"/>
          </ac:spMkLst>
        </pc:spChg>
        <pc:spChg chg="add">
          <ac:chgData name="Pawan Pandey" userId="S::ppandey29200@ucumberlands.edu::a4a396ef-ae2c-4b8b-bf87-6aa31666f4b1" providerId="AD" clId="Web-{91171D6C-F062-D8A5-0929-BD192E762B79}" dt="2024-10-25T23:13:33.196" v="112"/>
          <ac:spMkLst>
            <pc:docMk/>
            <pc:sldMk cId="0" sldId="269"/>
            <ac:spMk id="59" creationId="{453C67DF-7782-4E57-AB9B-F1B4811AD8FE}"/>
          </ac:spMkLst>
        </pc:spChg>
        <pc:graphicFrameChg chg="add mod modGraphic">
          <ac:chgData name="Pawan Pandey" userId="S::ppandey29200@ucumberlands.edu::a4a396ef-ae2c-4b8b-bf87-6aa31666f4b1" providerId="AD" clId="Web-{91171D6C-F062-D8A5-0929-BD192E762B79}" dt="2024-10-25T23:14:12.198" v="118" actId="14100"/>
          <ac:graphicFrameMkLst>
            <pc:docMk/>
            <pc:sldMk cId="0" sldId="269"/>
            <ac:graphicFrameMk id="62" creationId="{1B70AEB3-583B-60D7-1813-E1219AC1B7C5}"/>
          </ac:graphicFrameMkLst>
        </pc:graphicFrameChg>
        <pc:cxnChg chg="add">
          <ac:chgData name="Pawan Pandey" userId="S::ppandey29200@ucumberlands.edu::a4a396ef-ae2c-4b8b-bf87-6aa31666f4b1" providerId="AD" clId="Web-{91171D6C-F062-D8A5-0929-BD192E762B79}" dt="2024-10-25T23:13:33.196" v="112"/>
          <ac:cxnSpMkLst>
            <pc:docMk/>
            <pc:sldMk cId="0" sldId="269"/>
            <ac:cxnSpMk id="60" creationId="{B03A5AE3-BD30-455C-842B-7626C8BEF097}"/>
          </ac:cxnSpMkLst>
        </pc:cxnChg>
        <pc:cxnChg chg="add">
          <ac:chgData name="Pawan Pandey" userId="S::ppandey29200@ucumberlands.edu::a4a396ef-ae2c-4b8b-bf87-6aa31666f4b1" providerId="AD" clId="Web-{91171D6C-F062-D8A5-0929-BD192E762B79}" dt="2024-10-25T23:13:33.196" v="112"/>
          <ac:cxnSpMkLst>
            <pc:docMk/>
            <pc:sldMk cId="0" sldId="269"/>
            <ac:cxnSpMk id="61" creationId="{2DBECAA5-1F2D-470D-875C-8F2C2CA3E54B}"/>
          </ac:cxnSpMkLst>
        </pc:cxnChg>
      </pc:sldChg>
      <pc:sldChg chg="addSp delSp modSp mod modTransition setBg modClrScheme delDesignElem chgLayout">
        <pc:chgData name="Pawan Pandey" userId="S::ppandey29200@ucumberlands.edu::a4a396ef-ae2c-4b8b-bf87-6aa31666f4b1" providerId="AD" clId="Web-{91171D6C-F062-D8A5-0929-BD192E762B79}" dt="2024-10-26T00:17:58.521" v="376"/>
        <pc:sldMkLst>
          <pc:docMk/>
          <pc:sldMk cId="0" sldId="270"/>
        </pc:sldMkLst>
        <pc:spChg chg="mod ord">
          <ac:chgData name="Pawan Pandey" userId="S::ppandey29200@ucumberlands.edu::a4a396ef-ae2c-4b8b-bf87-6aa31666f4b1" providerId="AD" clId="Web-{91171D6C-F062-D8A5-0929-BD192E762B79}" dt="2024-10-25T23:49:25.208" v="208" actId="20577"/>
          <ac:spMkLst>
            <pc:docMk/>
            <pc:sldMk cId="0" sldId="270"/>
            <ac:spMk id="2" creationId="{00000000-0000-0000-0000-000000000000}"/>
          </ac:spMkLst>
        </pc:spChg>
        <pc:spChg chg="mod ord">
          <ac:chgData name="Pawan Pandey" userId="S::ppandey29200@ucumberlands.edu::a4a396ef-ae2c-4b8b-bf87-6aa31666f4b1" providerId="AD" clId="Web-{91171D6C-F062-D8A5-0929-BD192E762B79}" dt="2024-10-25T23:46:03.935" v="186" actId="20577"/>
          <ac:spMkLst>
            <pc:docMk/>
            <pc:sldMk cId="0" sldId="270"/>
            <ac:spMk id="3" creationId="{00000000-0000-0000-0000-000000000000}"/>
          </ac:spMkLst>
        </pc:spChg>
        <pc:spChg chg="add del">
          <ac:chgData name="Pawan Pandey" userId="S::ppandey29200@ucumberlands.edu::a4a396ef-ae2c-4b8b-bf87-6aa31666f4b1" providerId="AD" clId="Web-{91171D6C-F062-D8A5-0929-BD192E762B79}" dt="2024-10-25T23:12:48.616" v="97"/>
          <ac:spMkLst>
            <pc:docMk/>
            <pc:sldMk cId="0" sldId="270"/>
            <ac:spMk id="8" creationId="{17718681-A12E-49D6-9925-DD7C68176D61}"/>
          </ac:spMkLst>
        </pc:spChg>
        <pc:spChg chg="add del">
          <ac:chgData name="Pawan Pandey" userId="S::ppandey29200@ucumberlands.edu::a4a396ef-ae2c-4b8b-bf87-6aa31666f4b1" providerId="AD" clId="Web-{91171D6C-F062-D8A5-0929-BD192E762B79}" dt="2024-10-25T23:12:48.616" v="97"/>
          <ac:spMkLst>
            <pc:docMk/>
            <pc:sldMk cId="0" sldId="270"/>
            <ac:spMk id="10" creationId="{FBD77573-9EF2-4C35-8285-A1CF6FBB0EA5}"/>
          </ac:spMkLst>
        </pc:spChg>
      </pc:sldChg>
      <pc:sldChg chg="addSp modSp mod modTransition setBg">
        <pc:chgData name="Pawan Pandey" userId="S::ppandey29200@ucumberlands.edu::a4a396ef-ae2c-4b8b-bf87-6aa31666f4b1" providerId="AD" clId="Web-{91171D6C-F062-D8A5-0929-BD192E762B79}" dt="2024-10-26T00:17:58.521" v="377"/>
        <pc:sldMkLst>
          <pc:docMk/>
          <pc:sldMk cId="0" sldId="271"/>
        </pc:sldMkLst>
        <pc:spChg chg="mod">
          <ac:chgData name="Pawan Pandey" userId="S::ppandey29200@ucumberlands.edu::a4a396ef-ae2c-4b8b-bf87-6aa31666f4b1" providerId="AD" clId="Web-{91171D6C-F062-D8A5-0929-BD192E762B79}" dt="2024-10-25T23:11:13.877" v="93"/>
          <ac:spMkLst>
            <pc:docMk/>
            <pc:sldMk cId="0" sldId="271"/>
            <ac:spMk id="2" creationId="{00000000-0000-0000-0000-000000000000}"/>
          </ac:spMkLst>
        </pc:spChg>
        <pc:spChg chg="mod">
          <ac:chgData name="Pawan Pandey" userId="S::ppandey29200@ucumberlands.edu::a4a396ef-ae2c-4b8b-bf87-6aa31666f4b1" providerId="AD" clId="Web-{91171D6C-F062-D8A5-0929-BD192E762B79}" dt="2024-10-25T23:11:13.877" v="93"/>
          <ac:spMkLst>
            <pc:docMk/>
            <pc:sldMk cId="0" sldId="271"/>
            <ac:spMk id="3" creationId="{00000000-0000-0000-0000-000000000000}"/>
          </ac:spMkLst>
        </pc:spChg>
        <pc:spChg chg="add">
          <ac:chgData name="Pawan Pandey" userId="S::ppandey29200@ucumberlands.edu::a4a396ef-ae2c-4b8b-bf87-6aa31666f4b1" providerId="AD" clId="Web-{91171D6C-F062-D8A5-0929-BD192E762B79}" dt="2024-10-25T23:11:13.877" v="93"/>
          <ac:spMkLst>
            <pc:docMk/>
            <pc:sldMk cId="0" sldId="271"/>
            <ac:spMk id="8" creationId="{18873D23-2DCF-4B31-A009-95721C06E8E1}"/>
          </ac:spMkLst>
        </pc:spChg>
        <pc:spChg chg="add">
          <ac:chgData name="Pawan Pandey" userId="S::ppandey29200@ucumberlands.edu::a4a396ef-ae2c-4b8b-bf87-6aa31666f4b1" providerId="AD" clId="Web-{91171D6C-F062-D8A5-0929-BD192E762B79}" dt="2024-10-25T23:11:13.877" v="93"/>
          <ac:spMkLst>
            <pc:docMk/>
            <pc:sldMk cId="0" sldId="271"/>
            <ac:spMk id="10" creationId="{C13EF075-D4EF-4929-ADBC-91B27DA19955}"/>
          </ac:spMkLst>
        </pc:spChg>
        <pc:grpChg chg="add">
          <ac:chgData name="Pawan Pandey" userId="S::ppandey29200@ucumberlands.edu::a4a396ef-ae2c-4b8b-bf87-6aa31666f4b1" providerId="AD" clId="Web-{91171D6C-F062-D8A5-0929-BD192E762B79}" dt="2024-10-25T23:11:13.877" v="93"/>
          <ac:grpSpMkLst>
            <pc:docMk/>
            <pc:sldMk cId="0" sldId="271"/>
            <ac:grpSpMk id="12" creationId="{DAA26DFA-AAB2-4973-9C17-16D587C7B198}"/>
          </ac:grpSpMkLst>
        </pc:grpChg>
      </pc:sldChg>
      <pc:sldChg chg="addSp delSp modSp modTransition">
        <pc:chgData name="Pawan Pandey" userId="S::ppandey29200@ucumberlands.edu::a4a396ef-ae2c-4b8b-bf87-6aa31666f4b1" providerId="AD" clId="Web-{91171D6C-F062-D8A5-0929-BD192E762B79}" dt="2024-10-26T00:17:58.521" v="361"/>
        <pc:sldMkLst>
          <pc:docMk/>
          <pc:sldMk cId="1861098168" sldId="272"/>
        </pc:sldMkLst>
        <pc:spChg chg="mod">
          <ac:chgData name="Pawan Pandey" userId="S::ppandey29200@ucumberlands.edu::a4a396ef-ae2c-4b8b-bf87-6aa31666f4b1" providerId="AD" clId="Web-{91171D6C-F062-D8A5-0929-BD192E762B79}" dt="2024-10-26T00:09:34.783" v="316"/>
          <ac:spMkLst>
            <pc:docMk/>
            <pc:sldMk cId="1861098168" sldId="272"/>
            <ac:spMk id="2" creationId="{D991BD26-899E-8E76-8055-3FC64FBA6275}"/>
          </ac:spMkLst>
        </pc:spChg>
        <pc:spChg chg="mod">
          <ac:chgData name="Pawan Pandey" userId="S::ppandey29200@ucumberlands.edu::a4a396ef-ae2c-4b8b-bf87-6aa31666f4b1" providerId="AD" clId="Web-{91171D6C-F062-D8A5-0929-BD192E762B79}" dt="2024-10-26T00:09:34.783" v="316"/>
          <ac:spMkLst>
            <pc:docMk/>
            <pc:sldMk cId="1861098168" sldId="272"/>
            <ac:spMk id="3" creationId="{70DB22A2-FC06-6328-7BCA-F095C4F2DDEA}"/>
          </ac:spMkLst>
        </pc:spChg>
        <pc:spChg chg="del">
          <ac:chgData name="Pawan Pandey" userId="S::ppandey29200@ucumberlands.edu::a4a396ef-ae2c-4b8b-bf87-6aa31666f4b1" providerId="AD" clId="Web-{91171D6C-F062-D8A5-0929-BD192E762B79}" dt="2024-10-26T00:09:34.783" v="316"/>
          <ac:spMkLst>
            <pc:docMk/>
            <pc:sldMk cId="1861098168" sldId="272"/>
            <ac:spMk id="8" creationId="{DBF61EA3-B236-439E-9C0B-340980D56BEE}"/>
          </ac:spMkLst>
        </pc:spChg>
        <pc:spChg chg="del">
          <ac:chgData name="Pawan Pandey" userId="S::ppandey29200@ucumberlands.edu::a4a396ef-ae2c-4b8b-bf87-6aa31666f4b1" providerId="AD" clId="Web-{91171D6C-F062-D8A5-0929-BD192E762B79}" dt="2024-10-26T00:09:34.783" v="316"/>
          <ac:spMkLst>
            <pc:docMk/>
            <pc:sldMk cId="1861098168" sldId="272"/>
            <ac:spMk id="14" creationId="{E659831F-0D9A-4C63-9EBB-8435B85A440F}"/>
          </ac:spMkLst>
        </pc:spChg>
        <pc:spChg chg="add">
          <ac:chgData name="Pawan Pandey" userId="S::ppandey29200@ucumberlands.edu::a4a396ef-ae2c-4b8b-bf87-6aa31666f4b1" providerId="AD" clId="Web-{91171D6C-F062-D8A5-0929-BD192E762B79}" dt="2024-10-26T00:09:34.783" v="316"/>
          <ac:spMkLst>
            <pc:docMk/>
            <pc:sldMk cId="1861098168" sldId="272"/>
            <ac:spMk id="21" creationId="{59A309A7-1751-4ABE-A3C1-EEC40366AD89}"/>
          </ac:spMkLst>
        </pc:spChg>
        <pc:spChg chg="add">
          <ac:chgData name="Pawan Pandey" userId="S::ppandey29200@ucumberlands.edu::a4a396ef-ae2c-4b8b-bf87-6aa31666f4b1" providerId="AD" clId="Web-{91171D6C-F062-D8A5-0929-BD192E762B79}" dt="2024-10-26T00:09:34.783" v="316"/>
          <ac:spMkLst>
            <pc:docMk/>
            <pc:sldMk cId="1861098168" sldId="272"/>
            <ac:spMk id="23" creationId="{967D8EB6-EAE1-4F9C-B398-83321E287204}"/>
          </ac:spMkLst>
        </pc:spChg>
        <pc:grpChg chg="del">
          <ac:chgData name="Pawan Pandey" userId="S::ppandey29200@ucumberlands.edu::a4a396ef-ae2c-4b8b-bf87-6aa31666f4b1" providerId="AD" clId="Web-{91171D6C-F062-D8A5-0929-BD192E762B79}" dt="2024-10-26T00:09:34.783" v="316"/>
          <ac:grpSpMkLst>
            <pc:docMk/>
            <pc:sldMk cId="1861098168" sldId="272"/>
            <ac:grpSpMk id="10" creationId="{28FAF094-D087-493F-8DF9-A486C2D6BBAA}"/>
          </ac:grpSpMkLst>
        </pc:grpChg>
        <pc:picChg chg="add">
          <ac:chgData name="Pawan Pandey" userId="S::ppandey29200@ucumberlands.edu::a4a396ef-ae2c-4b8b-bf87-6aa31666f4b1" providerId="AD" clId="Web-{91171D6C-F062-D8A5-0929-BD192E762B79}" dt="2024-10-26T00:09:34.783" v="316"/>
          <ac:picMkLst>
            <pc:docMk/>
            <pc:sldMk cId="1861098168" sldId="272"/>
            <ac:picMk id="18" creationId="{64FB58E6-18EA-59D6-6E47-7E44BE65AE0F}"/>
          </ac:picMkLst>
        </pc:picChg>
      </pc:sldChg>
      <pc:sldChg chg="modTransition">
        <pc:chgData name="Pawan Pandey" userId="S::ppandey29200@ucumberlands.edu::a4a396ef-ae2c-4b8b-bf87-6aa31666f4b1" providerId="AD" clId="Web-{91171D6C-F062-D8A5-0929-BD192E762B79}" dt="2024-10-26T00:17:58.521" v="372"/>
        <pc:sldMkLst>
          <pc:docMk/>
          <pc:sldMk cId="2317700962" sldId="273"/>
        </pc:sldMkLst>
      </pc:sldChg>
      <pc:sldChg chg="modTransition">
        <pc:chgData name="Pawan Pandey" userId="S::ppandey29200@ucumberlands.edu::a4a396ef-ae2c-4b8b-bf87-6aa31666f4b1" providerId="AD" clId="Web-{91171D6C-F062-D8A5-0929-BD192E762B79}" dt="2024-10-26T00:17:58.521" v="370"/>
        <pc:sldMkLst>
          <pc:docMk/>
          <pc:sldMk cId="4042824677" sldId="274"/>
        </pc:sldMkLst>
      </pc:sldChg>
      <pc:sldChg chg="modTransition">
        <pc:chgData name="Pawan Pandey" userId="S::ppandey29200@ucumberlands.edu::a4a396ef-ae2c-4b8b-bf87-6aa31666f4b1" providerId="AD" clId="Web-{91171D6C-F062-D8A5-0929-BD192E762B79}" dt="2024-10-26T00:17:58.521" v="371"/>
        <pc:sldMkLst>
          <pc:docMk/>
          <pc:sldMk cId="2799572858" sldId="275"/>
        </pc:sldMkLst>
      </pc:sldChg>
      <pc:sldChg chg="modTransition">
        <pc:chgData name="Pawan Pandey" userId="S::ppandey29200@ucumberlands.edu::a4a396ef-ae2c-4b8b-bf87-6aa31666f4b1" providerId="AD" clId="Web-{91171D6C-F062-D8A5-0929-BD192E762B79}" dt="2024-10-26T00:17:58.521" v="368"/>
        <pc:sldMkLst>
          <pc:docMk/>
          <pc:sldMk cId="2468397061" sldId="276"/>
        </pc:sldMkLst>
      </pc:sldChg>
      <pc:sldChg chg="new del">
        <pc:chgData name="Pawan Pandey" userId="S::ppandey29200@ucumberlands.edu::a4a396ef-ae2c-4b8b-bf87-6aa31666f4b1" providerId="AD" clId="Web-{91171D6C-F062-D8A5-0929-BD192E762B79}" dt="2024-10-25T23:55:33.236" v="212"/>
        <pc:sldMkLst>
          <pc:docMk/>
          <pc:sldMk cId="2865806494" sldId="278"/>
        </pc:sldMkLst>
      </pc:sldChg>
      <pc:sldChg chg="add del">
        <pc:chgData name="Pawan Pandey" userId="S::ppandey29200@ucumberlands.edu::a4a396ef-ae2c-4b8b-bf87-6aa31666f4b1" providerId="AD" clId="Web-{91171D6C-F062-D8A5-0929-BD192E762B79}" dt="2024-10-25T23:55:29.283" v="211"/>
        <pc:sldMkLst>
          <pc:docMk/>
          <pc:sldMk cId="1920111014" sldId="279"/>
        </pc:sldMkLst>
      </pc:sldChg>
    </pc:docChg>
  </pc:docChgLst>
  <pc:docChgLst>
    <pc:chgData name="Sakchham Sangroula" userId="S::ssangroula29172@ucumberlands.edu::789e1f8e-fddf-4b91-86a3-10dc0ae46c11" providerId="AD" clId="Web-{12CAC5C1-8122-BC3A-0121-95FBA685B031}"/>
    <pc:docChg chg="addSld delSld modSld">
      <pc:chgData name="Sakchham Sangroula" userId="S::ssangroula29172@ucumberlands.edu::789e1f8e-fddf-4b91-86a3-10dc0ae46c11" providerId="AD" clId="Web-{12CAC5C1-8122-BC3A-0121-95FBA685B031}" dt="2024-10-27T19:42:53.969" v="150"/>
      <pc:docMkLst>
        <pc:docMk/>
      </pc:docMkLst>
      <pc:sldChg chg="addSp delSp modSp mod setBg setClrOvrMap">
        <pc:chgData name="Sakchham Sangroula" userId="S::ssangroula29172@ucumberlands.edu::789e1f8e-fddf-4b91-86a3-10dc0ae46c11" providerId="AD" clId="Web-{12CAC5C1-8122-BC3A-0121-95FBA685B031}" dt="2024-10-27T19:33:27.202" v="24" actId="20577"/>
        <pc:sldMkLst>
          <pc:docMk/>
          <pc:sldMk cId="0" sldId="262"/>
        </pc:sldMkLst>
        <pc:spChg chg="mod">
          <ac:chgData name="Sakchham Sangroula" userId="S::ssangroula29172@ucumberlands.edu::789e1f8e-fddf-4b91-86a3-10dc0ae46c11" providerId="AD" clId="Web-{12CAC5C1-8122-BC3A-0121-95FBA685B031}" dt="2024-10-27T19:33:13.748" v="17"/>
          <ac:spMkLst>
            <pc:docMk/>
            <pc:sldMk cId="0" sldId="262"/>
            <ac:spMk id="2" creationId="{00000000-0000-0000-0000-000000000000}"/>
          </ac:spMkLst>
        </pc:spChg>
        <pc:spChg chg="mod">
          <ac:chgData name="Sakchham Sangroula" userId="S::ssangroula29172@ucumberlands.edu::789e1f8e-fddf-4b91-86a3-10dc0ae46c11" providerId="AD" clId="Web-{12CAC5C1-8122-BC3A-0121-95FBA685B031}" dt="2024-10-27T19:33:27.202" v="24" actId="20577"/>
          <ac:spMkLst>
            <pc:docMk/>
            <pc:sldMk cId="0" sldId="262"/>
            <ac:spMk id="3" creationId="{00000000-0000-0000-0000-000000000000}"/>
          </ac:spMkLst>
        </pc:spChg>
        <pc:spChg chg="add del">
          <ac:chgData name="Sakchham Sangroula" userId="S::ssangroula29172@ucumberlands.edu::789e1f8e-fddf-4b91-86a3-10dc0ae46c11" providerId="AD" clId="Web-{12CAC5C1-8122-BC3A-0121-95FBA685B031}" dt="2024-10-27T19:33:13.748" v="17"/>
          <ac:spMkLst>
            <pc:docMk/>
            <pc:sldMk cId="0" sldId="262"/>
            <ac:spMk id="9" creationId="{0288C6B4-AFC3-407F-A595-EFFD38D4CCAF}"/>
          </ac:spMkLst>
        </pc:spChg>
        <pc:spChg chg="add del">
          <ac:chgData name="Sakchham Sangroula" userId="S::ssangroula29172@ucumberlands.edu::789e1f8e-fddf-4b91-86a3-10dc0ae46c11" providerId="AD" clId="Web-{12CAC5C1-8122-BC3A-0121-95FBA685B031}" dt="2024-10-27T19:33:13.748" v="17"/>
          <ac:spMkLst>
            <pc:docMk/>
            <pc:sldMk cId="0" sldId="262"/>
            <ac:spMk id="11" creationId="{CF236821-17FE-429B-8D2C-08E13A64EA40}"/>
          </ac:spMkLst>
        </pc:spChg>
        <pc:spChg chg="add del">
          <ac:chgData name="Sakchham Sangroula" userId="S::ssangroula29172@ucumberlands.edu::789e1f8e-fddf-4b91-86a3-10dc0ae46c11" providerId="AD" clId="Web-{12CAC5C1-8122-BC3A-0121-95FBA685B031}" dt="2024-10-27T19:33:13.748" v="17"/>
          <ac:spMkLst>
            <pc:docMk/>
            <pc:sldMk cId="0" sldId="262"/>
            <ac:spMk id="13" creationId="{C0BDBCD2-E081-43AB-9119-C55465E59757}"/>
          </ac:spMkLst>
        </pc:spChg>
        <pc:spChg chg="add del">
          <ac:chgData name="Sakchham Sangroula" userId="S::ssangroula29172@ucumberlands.edu::789e1f8e-fddf-4b91-86a3-10dc0ae46c11" providerId="AD" clId="Web-{12CAC5C1-8122-BC3A-0121-95FBA685B031}" dt="2024-10-27T19:33:13.748" v="17"/>
          <ac:spMkLst>
            <pc:docMk/>
            <pc:sldMk cId="0" sldId="262"/>
            <ac:spMk id="15" creationId="{98E79BE4-34FE-485A-98A5-92CE8F7C4743}"/>
          </ac:spMkLst>
        </pc:spChg>
        <pc:spChg chg="add del">
          <ac:chgData name="Sakchham Sangroula" userId="S::ssangroula29172@ucumberlands.edu::789e1f8e-fddf-4b91-86a3-10dc0ae46c11" providerId="AD" clId="Web-{12CAC5C1-8122-BC3A-0121-95FBA685B031}" dt="2024-10-27T19:33:13.748" v="17"/>
          <ac:spMkLst>
            <pc:docMk/>
            <pc:sldMk cId="0" sldId="262"/>
            <ac:spMk id="17" creationId="{7A5F0580-5EE9-419F-96EE-B6529EF6E7D0}"/>
          </ac:spMkLst>
        </pc:spChg>
        <pc:spChg chg="add">
          <ac:chgData name="Sakchham Sangroula" userId="S::ssangroula29172@ucumberlands.edu::789e1f8e-fddf-4b91-86a3-10dc0ae46c11" providerId="AD" clId="Web-{12CAC5C1-8122-BC3A-0121-95FBA685B031}" dt="2024-10-27T19:33:13.748" v="17"/>
          <ac:spMkLst>
            <pc:docMk/>
            <pc:sldMk cId="0" sldId="262"/>
            <ac:spMk id="19" creationId="{EF9B8DF2-C3F5-49A2-94D2-F7B65A0F1F15}"/>
          </ac:spMkLst>
        </pc:spChg>
        <pc:spChg chg="add">
          <ac:chgData name="Sakchham Sangroula" userId="S::ssangroula29172@ucumberlands.edu::789e1f8e-fddf-4b91-86a3-10dc0ae46c11" providerId="AD" clId="Web-{12CAC5C1-8122-BC3A-0121-95FBA685B031}" dt="2024-10-27T19:33:13.748" v="17"/>
          <ac:spMkLst>
            <pc:docMk/>
            <pc:sldMk cId="0" sldId="262"/>
            <ac:spMk id="20" creationId="{4330B6AC-E6AB-45E4-A303-C8DE90EB2AAC}"/>
          </ac:spMkLst>
        </pc:spChg>
        <pc:spChg chg="add del">
          <ac:chgData name="Sakchham Sangroula" userId="S::ssangroula29172@ucumberlands.edu::789e1f8e-fddf-4b91-86a3-10dc0ae46c11" providerId="AD" clId="Web-{12CAC5C1-8122-BC3A-0121-95FBA685B031}" dt="2024-10-27T19:28:58.299" v="8"/>
          <ac:spMkLst>
            <pc:docMk/>
            <pc:sldMk cId="0" sldId="262"/>
            <ac:spMk id="24" creationId="{CF62D2A7-8207-488C-9F46-316BA81A16C8}"/>
          </ac:spMkLst>
        </pc:spChg>
        <pc:spChg chg="add del">
          <ac:chgData name="Sakchham Sangroula" userId="S::ssangroula29172@ucumberlands.edu::789e1f8e-fddf-4b91-86a3-10dc0ae46c11" providerId="AD" clId="Web-{12CAC5C1-8122-BC3A-0121-95FBA685B031}" dt="2024-10-27T19:28:58.299" v="8"/>
          <ac:spMkLst>
            <pc:docMk/>
            <pc:sldMk cId="0" sldId="262"/>
            <ac:spMk id="26" creationId="{52AC6D7F-F068-4E11-BB06-F601D89BB980}"/>
          </ac:spMkLst>
        </pc:spChg>
        <pc:picChg chg="add del">
          <ac:chgData name="Sakchham Sangroula" userId="S::ssangroula29172@ucumberlands.edu::789e1f8e-fddf-4b91-86a3-10dc0ae46c11" providerId="AD" clId="Web-{12CAC5C1-8122-BC3A-0121-95FBA685B031}" dt="2024-10-27T19:33:05.388" v="15"/>
          <ac:picMkLst>
            <pc:docMk/>
            <pc:sldMk cId="0" sldId="262"/>
            <ac:picMk id="4" creationId="{C27E2A99-F01C-DB36-6FF4-58C87D899563}"/>
          </ac:picMkLst>
        </pc:picChg>
        <pc:picChg chg="add del mod">
          <ac:chgData name="Sakchham Sangroula" userId="S::ssangroula29172@ucumberlands.edu::789e1f8e-fddf-4b91-86a3-10dc0ae46c11" providerId="AD" clId="Web-{12CAC5C1-8122-BC3A-0121-95FBA685B031}" dt="2024-10-27T19:33:06.076" v="16"/>
          <ac:picMkLst>
            <pc:docMk/>
            <pc:sldMk cId="0" sldId="262"/>
            <ac:picMk id="5" creationId="{CBE7FE36-4AC4-A3F3-B9FA-98131B8A590D}"/>
          </ac:picMkLst>
        </pc:picChg>
        <pc:picChg chg="add del">
          <ac:chgData name="Sakchham Sangroula" userId="S::ssangroula29172@ucumberlands.edu::789e1f8e-fddf-4b91-86a3-10dc0ae46c11" providerId="AD" clId="Web-{12CAC5C1-8122-BC3A-0121-95FBA685B031}" dt="2024-10-27T19:28:58.299" v="8"/>
          <ac:picMkLst>
            <pc:docMk/>
            <pc:sldMk cId="0" sldId="262"/>
            <ac:picMk id="21" creationId="{05BAEB88-70F5-66CF-FCE9-919E5DF82848}"/>
          </ac:picMkLst>
        </pc:picChg>
        <pc:picChg chg="add">
          <ac:chgData name="Sakchham Sangroula" userId="S::ssangroula29172@ucumberlands.edu::789e1f8e-fddf-4b91-86a3-10dc0ae46c11" providerId="AD" clId="Web-{12CAC5C1-8122-BC3A-0121-95FBA685B031}" dt="2024-10-27T19:33:13.748" v="17"/>
          <ac:picMkLst>
            <pc:docMk/>
            <pc:sldMk cId="0" sldId="262"/>
            <ac:picMk id="22" creationId="{1067B414-9725-DCDE-D09D-E9C50BC56398}"/>
          </ac:picMkLst>
        </pc:picChg>
      </pc:sldChg>
      <pc:sldChg chg="modSp">
        <pc:chgData name="Sakchham Sangroula" userId="S::ssangroula29172@ucumberlands.edu::789e1f8e-fddf-4b91-86a3-10dc0ae46c11" providerId="AD" clId="Web-{12CAC5C1-8122-BC3A-0121-95FBA685B031}" dt="2024-10-27T19:24:29.584" v="0" actId="1076"/>
        <pc:sldMkLst>
          <pc:docMk/>
          <pc:sldMk cId="0" sldId="267"/>
        </pc:sldMkLst>
        <pc:graphicFrameChg chg="mod">
          <ac:chgData name="Sakchham Sangroula" userId="S::ssangroula29172@ucumberlands.edu::789e1f8e-fddf-4b91-86a3-10dc0ae46c11" providerId="AD" clId="Web-{12CAC5C1-8122-BC3A-0121-95FBA685B031}" dt="2024-10-27T19:24:29.584" v="0" actId="1076"/>
          <ac:graphicFrameMkLst>
            <pc:docMk/>
            <pc:sldMk cId="0" sldId="267"/>
            <ac:graphicFrameMk id="5" creationId="{32F58415-A845-85C2-8465-EC2CCC62E891}"/>
          </ac:graphicFrameMkLst>
        </pc:graphicFrameChg>
      </pc:sldChg>
      <pc:sldChg chg="modSp modNotes">
        <pc:chgData name="Sakchham Sangroula" userId="S::ssangroula29172@ucumberlands.edu::789e1f8e-fddf-4b91-86a3-10dc0ae46c11" providerId="AD" clId="Web-{12CAC5C1-8122-BC3A-0121-95FBA685B031}" dt="2024-10-27T19:42:53.969" v="150"/>
        <pc:sldMkLst>
          <pc:docMk/>
          <pc:sldMk cId="2468397061" sldId="276"/>
        </pc:sldMkLst>
        <pc:picChg chg="mod">
          <ac:chgData name="Sakchham Sangroula" userId="S::ssangroula29172@ucumberlands.edu::789e1f8e-fddf-4b91-86a3-10dc0ae46c11" providerId="AD" clId="Web-{12CAC5C1-8122-BC3A-0121-95FBA685B031}" dt="2024-10-27T19:35:08.896" v="27" actId="14100"/>
          <ac:picMkLst>
            <pc:docMk/>
            <pc:sldMk cId="2468397061" sldId="276"/>
            <ac:picMk id="5" creationId="{4B663678-B055-CD68-39FD-272BD4ED51A2}"/>
          </ac:picMkLst>
        </pc:picChg>
      </pc:sldChg>
      <pc:sldChg chg="addSp modSp new add del mod setBg">
        <pc:chgData name="Sakchham Sangroula" userId="S::ssangroula29172@ucumberlands.edu::789e1f8e-fddf-4b91-86a3-10dc0ae46c11" providerId="AD" clId="Web-{12CAC5C1-8122-BC3A-0121-95FBA685B031}" dt="2024-10-27T19:33:34.437" v="25" actId="1076"/>
        <pc:sldMkLst>
          <pc:docMk/>
          <pc:sldMk cId="2705866610" sldId="278"/>
        </pc:sldMkLst>
        <pc:spChg chg="mod">
          <ac:chgData name="Sakchham Sangroula" userId="S::ssangroula29172@ucumberlands.edu::789e1f8e-fddf-4b91-86a3-10dc0ae46c11" providerId="AD" clId="Web-{12CAC5C1-8122-BC3A-0121-95FBA685B031}" dt="2024-10-27T19:29:33.129" v="13"/>
          <ac:spMkLst>
            <pc:docMk/>
            <pc:sldMk cId="2705866610" sldId="278"/>
            <ac:spMk id="2" creationId="{1FF6986F-D5ED-9D38-FFAC-72177A6DC82B}"/>
          </ac:spMkLst>
        </pc:spChg>
        <pc:spChg chg="mod">
          <ac:chgData name="Sakchham Sangroula" userId="S::ssangroula29172@ucumberlands.edu::789e1f8e-fddf-4b91-86a3-10dc0ae46c11" providerId="AD" clId="Web-{12CAC5C1-8122-BC3A-0121-95FBA685B031}" dt="2024-10-27T19:29:33.129" v="13"/>
          <ac:spMkLst>
            <pc:docMk/>
            <pc:sldMk cId="2705866610" sldId="278"/>
            <ac:spMk id="3" creationId="{6776F9A9-27AC-496A-5E53-5B61F117F386}"/>
          </ac:spMkLst>
        </pc:spChg>
        <pc:spChg chg="add">
          <ac:chgData name="Sakchham Sangroula" userId="S::ssangroula29172@ucumberlands.edu::789e1f8e-fddf-4b91-86a3-10dc0ae46c11" providerId="AD" clId="Web-{12CAC5C1-8122-BC3A-0121-95FBA685B031}" dt="2024-10-27T19:29:33.129" v="13"/>
          <ac:spMkLst>
            <pc:docMk/>
            <pc:sldMk cId="2705866610" sldId="278"/>
            <ac:spMk id="12" creationId="{352BEC0E-22F8-46D0-9632-375DB541B06C}"/>
          </ac:spMkLst>
        </pc:spChg>
        <pc:spChg chg="add">
          <ac:chgData name="Sakchham Sangroula" userId="S::ssangroula29172@ucumberlands.edu::789e1f8e-fddf-4b91-86a3-10dc0ae46c11" providerId="AD" clId="Web-{12CAC5C1-8122-BC3A-0121-95FBA685B031}" dt="2024-10-27T19:29:33.129" v="13"/>
          <ac:spMkLst>
            <pc:docMk/>
            <pc:sldMk cId="2705866610" sldId="278"/>
            <ac:spMk id="14" creationId="{3FCFB1DE-0B7E-48CC-BA90-B2AB0889F9D6}"/>
          </ac:spMkLst>
        </pc:spChg>
        <pc:picChg chg="add mod ord">
          <ac:chgData name="Sakchham Sangroula" userId="S::ssangroula29172@ucumberlands.edu::789e1f8e-fddf-4b91-86a3-10dc0ae46c11" providerId="AD" clId="Web-{12CAC5C1-8122-BC3A-0121-95FBA685B031}" dt="2024-10-27T19:33:34.437" v="25" actId="1076"/>
          <ac:picMkLst>
            <pc:docMk/>
            <pc:sldMk cId="2705866610" sldId="278"/>
            <ac:picMk id="5" creationId="{EF51F75E-E0EF-B625-BBBB-E41754099C89}"/>
          </ac:picMkLst>
        </pc:picChg>
        <pc:picChg chg="add mod">
          <ac:chgData name="Sakchham Sangroula" userId="S::ssangroula29172@ucumberlands.edu::789e1f8e-fddf-4b91-86a3-10dc0ae46c11" providerId="AD" clId="Web-{12CAC5C1-8122-BC3A-0121-95FBA685B031}" dt="2024-10-27T19:30:16.975" v="14" actId="14100"/>
          <ac:picMkLst>
            <pc:docMk/>
            <pc:sldMk cId="2705866610" sldId="278"/>
            <ac:picMk id="7" creationId="{03003D2E-ABF9-AEE7-554D-228CD95B1466}"/>
          </ac:picMkLst>
        </pc:picChg>
      </pc:sldChg>
    </pc:docChg>
  </pc:docChgLst>
  <pc:docChgLst>
    <pc:chgData name="Samrat Baral" userId="S::sbaral30064@ucumberlands.edu::19a0836a-5d18-44bd-922e-a75e05f4b146" providerId="AD" clId="Web-{67D99D16-E187-3A64-7E56-1DAE4B1DC8CA}"/>
    <pc:docChg chg="modSld">
      <pc:chgData name="Samrat Baral" userId="S::sbaral30064@ucumberlands.edu::19a0836a-5d18-44bd-922e-a75e05f4b146" providerId="AD" clId="Web-{67D99D16-E187-3A64-7E56-1DAE4B1DC8CA}" dt="2024-10-27T18:54:05.672" v="46" actId="20577"/>
      <pc:docMkLst>
        <pc:docMk/>
      </pc:docMkLst>
      <pc:sldChg chg="modSp modNotes">
        <pc:chgData name="Samrat Baral" userId="S::sbaral30064@ucumberlands.edu::19a0836a-5d18-44bd-922e-a75e05f4b146" providerId="AD" clId="Web-{67D99D16-E187-3A64-7E56-1DAE4B1DC8CA}" dt="2024-10-27T18:54:05.672" v="46" actId="20577"/>
        <pc:sldMkLst>
          <pc:docMk/>
          <pc:sldMk cId="0" sldId="256"/>
        </pc:sldMkLst>
        <pc:graphicFrameChg chg="modGraphic">
          <ac:chgData name="Samrat Baral" userId="S::sbaral30064@ucumberlands.edu::19a0836a-5d18-44bd-922e-a75e05f4b146" providerId="AD" clId="Web-{67D99D16-E187-3A64-7E56-1DAE4B1DC8CA}" dt="2024-10-27T18:54:05.672" v="46" actId="20577"/>
          <ac:graphicFrameMkLst>
            <pc:docMk/>
            <pc:sldMk cId="0" sldId="256"/>
            <ac:graphicFrameMk id="56" creationId="{9046448E-729C-573C-D413-B134D20D3682}"/>
          </ac:graphicFrameMkLst>
        </pc:graphicFrameChg>
      </pc:sldChg>
      <pc:sldChg chg="modNotes">
        <pc:chgData name="Samrat Baral" userId="S::sbaral30064@ucumberlands.edu::19a0836a-5d18-44bd-922e-a75e05f4b146" providerId="AD" clId="Web-{67D99D16-E187-3A64-7E56-1DAE4B1DC8CA}" dt="2024-10-27T18:42:20.419" v="1"/>
        <pc:sldMkLst>
          <pc:docMk/>
          <pc:sldMk cId="0" sldId="257"/>
        </pc:sldMkLst>
      </pc:sldChg>
      <pc:sldChg chg="modNotes">
        <pc:chgData name="Samrat Baral" userId="S::sbaral30064@ucumberlands.edu::19a0836a-5d18-44bd-922e-a75e05f4b146" providerId="AD" clId="Web-{67D99D16-E187-3A64-7E56-1DAE4B1DC8CA}" dt="2024-10-27T18:42:52.250" v="3"/>
        <pc:sldMkLst>
          <pc:docMk/>
          <pc:sldMk cId="0" sldId="258"/>
        </pc:sldMkLst>
      </pc:sldChg>
      <pc:sldChg chg="modNotes">
        <pc:chgData name="Samrat Baral" userId="S::sbaral30064@ucumberlands.edu::19a0836a-5d18-44bd-922e-a75e05f4b146" providerId="AD" clId="Web-{67D99D16-E187-3A64-7E56-1DAE4B1DC8CA}" dt="2024-10-27T18:43:10.470" v="4"/>
        <pc:sldMkLst>
          <pc:docMk/>
          <pc:sldMk cId="0" sldId="259"/>
        </pc:sldMkLst>
      </pc:sldChg>
      <pc:sldChg chg="modNotes">
        <pc:chgData name="Samrat Baral" userId="S::sbaral30064@ucumberlands.edu::19a0836a-5d18-44bd-922e-a75e05f4b146" providerId="AD" clId="Web-{67D99D16-E187-3A64-7E56-1DAE4B1DC8CA}" dt="2024-10-27T18:43:21.471" v="7"/>
        <pc:sldMkLst>
          <pc:docMk/>
          <pc:sldMk cId="0" sldId="260"/>
        </pc:sldMkLst>
      </pc:sldChg>
      <pc:sldChg chg="modNotes">
        <pc:chgData name="Samrat Baral" userId="S::sbaral30064@ucumberlands.edu::19a0836a-5d18-44bd-922e-a75e05f4b146" providerId="AD" clId="Web-{67D99D16-E187-3A64-7E56-1DAE4B1DC8CA}" dt="2024-10-27T18:44:57.446" v="8"/>
        <pc:sldMkLst>
          <pc:docMk/>
          <pc:sldMk cId="0" sldId="261"/>
        </pc:sldMkLst>
      </pc:sldChg>
      <pc:sldChg chg="modNotes">
        <pc:chgData name="Samrat Baral" userId="S::sbaral30064@ucumberlands.edu::19a0836a-5d18-44bd-922e-a75e05f4b146" providerId="AD" clId="Web-{67D99D16-E187-3A64-7E56-1DAE4B1DC8CA}" dt="2024-10-27T18:45:09.447" v="11"/>
        <pc:sldMkLst>
          <pc:docMk/>
          <pc:sldMk cId="0" sldId="262"/>
        </pc:sldMkLst>
      </pc:sldChg>
      <pc:sldChg chg="modNotes">
        <pc:chgData name="Samrat Baral" userId="S::sbaral30064@ucumberlands.edu::19a0836a-5d18-44bd-922e-a75e05f4b146" providerId="AD" clId="Web-{67D99D16-E187-3A64-7E56-1DAE4B1DC8CA}" dt="2024-10-27T18:45:23.432" v="12"/>
        <pc:sldMkLst>
          <pc:docMk/>
          <pc:sldMk cId="0" sldId="263"/>
        </pc:sldMkLst>
      </pc:sldChg>
      <pc:sldChg chg="modNotes">
        <pc:chgData name="Samrat Baral" userId="S::sbaral30064@ucumberlands.edu::19a0836a-5d18-44bd-922e-a75e05f4b146" providerId="AD" clId="Web-{67D99D16-E187-3A64-7E56-1DAE4B1DC8CA}" dt="2024-10-27T18:45:53.325" v="14"/>
        <pc:sldMkLst>
          <pc:docMk/>
          <pc:sldMk cId="0" sldId="264"/>
        </pc:sldMkLst>
      </pc:sldChg>
      <pc:sldChg chg="modNotes">
        <pc:chgData name="Samrat Baral" userId="S::sbaral30064@ucumberlands.edu::19a0836a-5d18-44bd-922e-a75e05f4b146" providerId="AD" clId="Web-{67D99D16-E187-3A64-7E56-1DAE4B1DC8CA}" dt="2024-10-27T18:46:56.142" v="20"/>
        <pc:sldMkLst>
          <pc:docMk/>
          <pc:sldMk cId="0" sldId="265"/>
        </pc:sldMkLst>
      </pc:sldChg>
      <pc:sldChg chg="modNotes">
        <pc:chgData name="Samrat Baral" userId="S::sbaral30064@ucumberlands.edu::19a0836a-5d18-44bd-922e-a75e05f4b146" providerId="AD" clId="Web-{67D99D16-E187-3A64-7E56-1DAE4B1DC8CA}" dt="2024-10-27T18:46:46.376" v="19"/>
        <pc:sldMkLst>
          <pc:docMk/>
          <pc:sldMk cId="0" sldId="266"/>
        </pc:sldMkLst>
      </pc:sldChg>
      <pc:sldChg chg="modNotes">
        <pc:chgData name="Samrat Baral" userId="S::sbaral30064@ucumberlands.edu::19a0836a-5d18-44bd-922e-a75e05f4b146" providerId="AD" clId="Web-{67D99D16-E187-3A64-7E56-1DAE4B1DC8CA}" dt="2024-10-27T18:47:15.659" v="22"/>
        <pc:sldMkLst>
          <pc:docMk/>
          <pc:sldMk cId="0" sldId="267"/>
        </pc:sldMkLst>
      </pc:sldChg>
      <pc:sldChg chg="modNotes">
        <pc:chgData name="Samrat Baral" userId="S::sbaral30064@ucumberlands.edu::19a0836a-5d18-44bd-922e-a75e05f4b146" providerId="AD" clId="Web-{67D99D16-E187-3A64-7E56-1DAE4B1DC8CA}" dt="2024-10-27T18:47:05.955" v="21"/>
        <pc:sldMkLst>
          <pc:docMk/>
          <pc:sldMk cId="0" sldId="268"/>
        </pc:sldMkLst>
      </pc:sldChg>
      <pc:sldChg chg="modNotes">
        <pc:chgData name="Samrat Baral" userId="S::sbaral30064@ucumberlands.edu::19a0836a-5d18-44bd-922e-a75e05f4b146" providerId="AD" clId="Web-{67D99D16-E187-3A64-7E56-1DAE4B1DC8CA}" dt="2024-10-27T18:47:24.566" v="23"/>
        <pc:sldMkLst>
          <pc:docMk/>
          <pc:sldMk cId="0" sldId="269"/>
        </pc:sldMkLst>
      </pc:sldChg>
      <pc:sldChg chg="modNotes">
        <pc:chgData name="Samrat Baral" userId="S::sbaral30064@ucumberlands.edu::19a0836a-5d18-44bd-922e-a75e05f4b146" providerId="AD" clId="Web-{67D99D16-E187-3A64-7E56-1DAE4B1DC8CA}" dt="2024-10-27T18:47:41.333" v="28"/>
        <pc:sldMkLst>
          <pc:docMk/>
          <pc:sldMk cId="0" sldId="270"/>
        </pc:sldMkLst>
      </pc:sldChg>
      <pc:sldChg chg="modNotes">
        <pc:chgData name="Samrat Baral" userId="S::sbaral30064@ucumberlands.edu::19a0836a-5d18-44bd-922e-a75e05f4b146" providerId="AD" clId="Web-{67D99D16-E187-3A64-7E56-1DAE4B1DC8CA}" dt="2024-10-27T18:48:05.069" v="30"/>
        <pc:sldMkLst>
          <pc:docMk/>
          <pc:sldMk cId="0" sldId="271"/>
        </pc:sldMkLst>
      </pc:sldChg>
      <pc:sldChg chg="modNotes">
        <pc:chgData name="Samrat Baral" userId="S::sbaral30064@ucumberlands.edu::19a0836a-5d18-44bd-922e-a75e05f4b146" providerId="AD" clId="Web-{67D99D16-E187-3A64-7E56-1DAE4B1DC8CA}" dt="2024-10-27T18:46:30.593" v="18"/>
        <pc:sldMkLst>
          <pc:docMk/>
          <pc:sldMk cId="4042824677" sldId="274"/>
        </pc:sldMkLst>
      </pc:sldChg>
    </pc:docChg>
  </pc:docChgLst>
  <pc:docChgLst>
    <pc:chgData name="Sujan Lamgade" userId="a191dc66-f978-4d6c-94cb-6e31e0cea4ff" providerId="ADAL" clId="{912F5756-7903-3847-9C6E-D71CBB9EAD47}"/>
    <pc:docChg chg="undo custSel addSld modSld">
      <pc:chgData name="Sujan Lamgade" userId="a191dc66-f978-4d6c-94cb-6e31e0cea4ff" providerId="ADAL" clId="{912F5756-7903-3847-9C6E-D71CBB9EAD47}" dt="2024-10-26T00:16:08.625" v="632"/>
      <pc:docMkLst>
        <pc:docMk/>
      </pc:docMkLst>
      <pc:sldChg chg="addSp modSp mod setBg">
        <pc:chgData name="Sujan Lamgade" userId="a191dc66-f978-4d6c-94cb-6e31e0cea4ff" providerId="ADAL" clId="{912F5756-7903-3847-9C6E-D71CBB9EAD47}" dt="2024-10-25T22:46:35.275" v="51" actId="20577"/>
        <pc:sldMkLst>
          <pc:docMk/>
          <pc:sldMk cId="0" sldId="256"/>
        </pc:sldMkLst>
        <pc:spChg chg="mod">
          <ac:chgData name="Sujan Lamgade" userId="a191dc66-f978-4d6c-94cb-6e31e0cea4ff" providerId="ADAL" clId="{912F5756-7903-3847-9C6E-D71CBB9EAD47}" dt="2024-10-25T22:46:10.196" v="29" actId="404"/>
          <ac:spMkLst>
            <pc:docMk/>
            <pc:sldMk cId="0" sldId="256"/>
            <ac:spMk id="2" creationId="{00000000-0000-0000-0000-000000000000}"/>
          </ac:spMkLst>
        </pc:spChg>
      </pc:sldChg>
      <pc:sldChg chg="addSp delSp modSp mod setBg">
        <pc:chgData name="Sujan Lamgade" userId="a191dc66-f978-4d6c-94cb-6e31e0cea4ff" providerId="ADAL" clId="{912F5756-7903-3847-9C6E-D71CBB9EAD47}" dt="2024-10-25T23:31:45.300" v="326" actId="26606"/>
        <pc:sldMkLst>
          <pc:docMk/>
          <pc:sldMk cId="0" sldId="257"/>
        </pc:sldMkLst>
        <pc:spChg chg="mod">
          <ac:chgData name="Sujan Lamgade" userId="a191dc66-f978-4d6c-94cb-6e31e0cea4ff" providerId="ADAL" clId="{912F5756-7903-3847-9C6E-D71CBB9EAD47}" dt="2024-10-25T23:31:45.300" v="326" actId="26606"/>
          <ac:spMkLst>
            <pc:docMk/>
            <pc:sldMk cId="0" sldId="257"/>
            <ac:spMk id="2" creationId="{00000000-0000-0000-0000-000000000000}"/>
          </ac:spMkLst>
        </pc:spChg>
        <pc:spChg chg="add">
          <ac:chgData name="Sujan Lamgade" userId="a191dc66-f978-4d6c-94cb-6e31e0cea4ff" providerId="ADAL" clId="{912F5756-7903-3847-9C6E-D71CBB9EAD47}" dt="2024-10-25T23:31:45.300" v="326" actId="26606"/>
          <ac:spMkLst>
            <pc:docMk/>
            <pc:sldMk cId="0" sldId="257"/>
            <ac:spMk id="9" creationId="{7301F447-EEF7-48F5-AF73-7566EE7F64AD}"/>
          </ac:spMkLst>
        </pc:spChg>
        <pc:spChg chg="add">
          <ac:chgData name="Sujan Lamgade" userId="a191dc66-f978-4d6c-94cb-6e31e0cea4ff" providerId="ADAL" clId="{912F5756-7903-3847-9C6E-D71CBB9EAD47}" dt="2024-10-25T23:31:45.300" v="326" actId="26606"/>
          <ac:spMkLst>
            <pc:docMk/>
            <pc:sldMk cId="0" sldId="257"/>
            <ac:spMk id="17" creationId="{F7117410-A2A4-4085-9ADC-46744551DBDE}"/>
          </ac:spMkLst>
        </pc:spChg>
        <pc:spChg chg="add">
          <ac:chgData name="Sujan Lamgade" userId="a191dc66-f978-4d6c-94cb-6e31e0cea4ff" providerId="ADAL" clId="{912F5756-7903-3847-9C6E-D71CBB9EAD47}" dt="2024-10-25T23:31:45.300" v="326" actId="26606"/>
          <ac:spMkLst>
            <pc:docMk/>
            <pc:sldMk cId="0" sldId="257"/>
            <ac:spMk id="18" creationId="{99F74EB5-E547-4FB4-95F5-BCC788F3C4A0}"/>
          </ac:spMkLst>
        </pc:spChg>
        <pc:graphicFrameChg chg="add">
          <ac:chgData name="Sujan Lamgade" userId="a191dc66-f978-4d6c-94cb-6e31e0cea4ff" providerId="ADAL" clId="{912F5756-7903-3847-9C6E-D71CBB9EAD47}" dt="2024-10-25T23:31:45.300" v="326" actId="26606"/>
          <ac:graphicFrameMkLst>
            <pc:docMk/>
            <pc:sldMk cId="0" sldId="257"/>
            <ac:graphicFrameMk id="5" creationId="{41CC6EE4-53B7-CFA4-76BF-1FD9D3429AFA}"/>
          </ac:graphicFrameMkLst>
        </pc:graphicFrameChg>
      </pc:sldChg>
      <pc:sldChg chg="addSp modSp mod setBg">
        <pc:chgData name="Sujan Lamgade" userId="a191dc66-f978-4d6c-94cb-6e31e0cea4ff" providerId="ADAL" clId="{912F5756-7903-3847-9C6E-D71CBB9EAD47}" dt="2024-10-25T23:32:14.673" v="327" actId="26606"/>
        <pc:sldMkLst>
          <pc:docMk/>
          <pc:sldMk cId="0" sldId="258"/>
        </pc:sldMkLst>
        <pc:spChg chg="mod">
          <ac:chgData name="Sujan Lamgade" userId="a191dc66-f978-4d6c-94cb-6e31e0cea4ff" providerId="ADAL" clId="{912F5756-7903-3847-9C6E-D71CBB9EAD47}" dt="2024-10-25T23:32:14.673" v="327" actId="26606"/>
          <ac:spMkLst>
            <pc:docMk/>
            <pc:sldMk cId="0" sldId="258"/>
            <ac:spMk id="2" creationId="{00000000-0000-0000-0000-000000000000}"/>
          </ac:spMkLst>
        </pc:spChg>
      </pc:sldChg>
      <pc:sldChg chg="addSp modSp mod setBg">
        <pc:chgData name="Sujan Lamgade" userId="a191dc66-f978-4d6c-94cb-6e31e0cea4ff" providerId="ADAL" clId="{912F5756-7903-3847-9C6E-D71CBB9EAD47}" dt="2024-10-25T23:53:27.996" v="542" actId="26606"/>
        <pc:sldMkLst>
          <pc:docMk/>
          <pc:sldMk cId="0" sldId="259"/>
        </pc:sldMkLst>
        <pc:spChg chg="mod">
          <ac:chgData name="Sujan Lamgade" userId="a191dc66-f978-4d6c-94cb-6e31e0cea4ff" providerId="ADAL" clId="{912F5756-7903-3847-9C6E-D71CBB9EAD47}" dt="2024-10-25T23:53:27.996" v="542" actId="26606"/>
          <ac:spMkLst>
            <pc:docMk/>
            <pc:sldMk cId="0" sldId="259"/>
            <ac:spMk id="2" creationId="{00000000-0000-0000-0000-000000000000}"/>
          </ac:spMkLst>
        </pc:spChg>
        <pc:spChg chg="add">
          <ac:chgData name="Sujan Lamgade" userId="a191dc66-f978-4d6c-94cb-6e31e0cea4ff" providerId="ADAL" clId="{912F5756-7903-3847-9C6E-D71CBB9EAD47}" dt="2024-10-25T23:53:27.996" v="542" actId="26606"/>
          <ac:spMkLst>
            <pc:docMk/>
            <pc:sldMk cId="0" sldId="259"/>
            <ac:spMk id="8" creationId="{DBF61EA3-B236-439E-9C0B-340980D56BEE}"/>
          </ac:spMkLst>
        </pc:spChg>
        <pc:spChg chg="add">
          <ac:chgData name="Sujan Lamgade" userId="a191dc66-f978-4d6c-94cb-6e31e0cea4ff" providerId="ADAL" clId="{912F5756-7903-3847-9C6E-D71CBB9EAD47}" dt="2024-10-25T23:53:27.996" v="542" actId="26606"/>
          <ac:spMkLst>
            <pc:docMk/>
            <pc:sldMk cId="0" sldId="259"/>
            <ac:spMk id="14" creationId="{E659831F-0D9A-4C63-9EBB-8435B85A440F}"/>
          </ac:spMkLst>
        </pc:spChg>
        <pc:grpChg chg="add">
          <ac:chgData name="Sujan Lamgade" userId="a191dc66-f978-4d6c-94cb-6e31e0cea4ff" providerId="ADAL" clId="{912F5756-7903-3847-9C6E-D71CBB9EAD47}" dt="2024-10-25T23:53:27.996" v="542" actId="26606"/>
          <ac:grpSpMkLst>
            <pc:docMk/>
            <pc:sldMk cId="0" sldId="259"/>
            <ac:grpSpMk id="10" creationId="{28FAF094-D087-493F-8DF9-A486C2D6BBAA}"/>
          </ac:grpSpMkLst>
        </pc:grpChg>
      </pc:sldChg>
      <pc:sldChg chg="addSp delSp modSp mod setBg">
        <pc:chgData name="Sujan Lamgade" userId="a191dc66-f978-4d6c-94cb-6e31e0cea4ff" providerId="ADAL" clId="{912F5756-7903-3847-9C6E-D71CBB9EAD47}" dt="2024-10-26T00:04:05.789" v="629" actId="26606"/>
        <pc:sldMkLst>
          <pc:docMk/>
          <pc:sldMk cId="0" sldId="260"/>
        </pc:sldMkLst>
        <pc:spChg chg="mod">
          <ac:chgData name="Sujan Lamgade" userId="a191dc66-f978-4d6c-94cb-6e31e0cea4ff" providerId="ADAL" clId="{912F5756-7903-3847-9C6E-D71CBB9EAD47}" dt="2024-10-26T00:04:05.789" v="629" actId="26606"/>
          <ac:spMkLst>
            <pc:docMk/>
            <pc:sldMk cId="0" sldId="260"/>
            <ac:spMk id="2" creationId="{00000000-0000-0000-0000-000000000000}"/>
          </ac:spMkLst>
        </pc:spChg>
        <pc:spChg chg="mod">
          <ac:chgData name="Sujan Lamgade" userId="a191dc66-f978-4d6c-94cb-6e31e0cea4ff" providerId="ADAL" clId="{912F5756-7903-3847-9C6E-D71CBB9EAD47}" dt="2024-10-26T00:04:05.789" v="629" actId="26606"/>
          <ac:spMkLst>
            <pc:docMk/>
            <pc:sldMk cId="0" sldId="260"/>
            <ac:spMk id="3" creationId="{00000000-0000-0000-0000-000000000000}"/>
          </ac:spMkLst>
        </pc:spChg>
        <pc:spChg chg="add del">
          <ac:chgData name="Sujan Lamgade" userId="a191dc66-f978-4d6c-94cb-6e31e0cea4ff" providerId="ADAL" clId="{912F5756-7903-3847-9C6E-D71CBB9EAD47}" dt="2024-10-26T00:04:03.627" v="626" actId="26606"/>
          <ac:spMkLst>
            <pc:docMk/>
            <pc:sldMk cId="0" sldId="260"/>
            <ac:spMk id="5" creationId="{E777E57D-6A88-4B5B-A068-2BA7FF4E8CCA}"/>
          </ac:spMkLst>
        </pc:spChg>
        <pc:spChg chg="add del">
          <ac:chgData name="Sujan Lamgade" userId="a191dc66-f978-4d6c-94cb-6e31e0cea4ff" providerId="ADAL" clId="{912F5756-7903-3847-9C6E-D71CBB9EAD47}" dt="2024-10-26T00:04:03.627" v="626" actId="26606"/>
          <ac:spMkLst>
            <pc:docMk/>
            <pc:sldMk cId="0" sldId="260"/>
            <ac:spMk id="6" creationId="{F7117410-A2A4-4085-9ADC-46744551DBDE}"/>
          </ac:spMkLst>
        </pc:spChg>
        <pc:spChg chg="add del">
          <ac:chgData name="Sujan Lamgade" userId="a191dc66-f978-4d6c-94cb-6e31e0cea4ff" providerId="ADAL" clId="{912F5756-7903-3847-9C6E-D71CBB9EAD47}" dt="2024-10-26T00:04:03.627" v="626" actId="26606"/>
          <ac:spMkLst>
            <pc:docMk/>
            <pc:sldMk cId="0" sldId="260"/>
            <ac:spMk id="12" creationId="{99F74EB5-E547-4FB4-95F5-BCC788F3C4A0}"/>
          </ac:spMkLst>
        </pc:spChg>
        <pc:spChg chg="add del">
          <ac:chgData name="Sujan Lamgade" userId="a191dc66-f978-4d6c-94cb-6e31e0cea4ff" providerId="ADAL" clId="{912F5756-7903-3847-9C6E-D71CBB9EAD47}" dt="2024-10-26T00:04:05.781" v="628" actId="26606"/>
          <ac:spMkLst>
            <pc:docMk/>
            <pc:sldMk cId="0" sldId="260"/>
            <ac:spMk id="15" creationId="{CBB2B1F0-0DD6-4744-9A46-7A344FB48E40}"/>
          </ac:spMkLst>
        </pc:spChg>
        <pc:spChg chg="add del">
          <ac:chgData name="Sujan Lamgade" userId="a191dc66-f978-4d6c-94cb-6e31e0cea4ff" providerId="ADAL" clId="{912F5756-7903-3847-9C6E-D71CBB9EAD47}" dt="2024-10-26T00:04:05.781" v="628" actId="26606"/>
          <ac:spMkLst>
            <pc:docMk/>
            <pc:sldMk cId="0" sldId="260"/>
            <ac:spMk id="16" creationId="{52D502E5-F6B4-4D58-B4AE-FC466FF15EE8}"/>
          </ac:spMkLst>
        </pc:spChg>
        <pc:spChg chg="add del">
          <ac:chgData name="Sujan Lamgade" userId="a191dc66-f978-4d6c-94cb-6e31e0cea4ff" providerId="ADAL" clId="{912F5756-7903-3847-9C6E-D71CBB9EAD47}" dt="2024-10-26T00:04:05.781" v="628" actId="26606"/>
          <ac:spMkLst>
            <pc:docMk/>
            <pc:sldMk cId="0" sldId="260"/>
            <ac:spMk id="17" creationId="{9DECDBF4-02B6-4BB4-B65B-B8107AD6A9E8}"/>
          </ac:spMkLst>
        </pc:spChg>
        <pc:spChg chg="add">
          <ac:chgData name="Sujan Lamgade" userId="a191dc66-f978-4d6c-94cb-6e31e0cea4ff" providerId="ADAL" clId="{912F5756-7903-3847-9C6E-D71CBB9EAD47}" dt="2024-10-26T00:04:05.789" v="629" actId="26606"/>
          <ac:spMkLst>
            <pc:docMk/>
            <pc:sldMk cId="0" sldId="260"/>
            <ac:spMk id="19" creationId="{DAF1966E-FD40-4A4A-B61B-C4DF7FA05F06}"/>
          </ac:spMkLst>
        </pc:spChg>
        <pc:spChg chg="add">
          <ac:chgData name="Sujan Lamgade" userId="a191dc66-f978-4d6c-94cb-6e31e0cea4ff" providerId="ADAL" clId="{912F5756-7903-3847-9C6E-D71CBB9EAD47}" dt="2024-10-26T00:04:05.789" v="629" actId="26606"/>
          <ac:spMkLst>
            <pc:docMk/>
            <pc:sldMk cId="0" sldId="260"/>
            <ac:spMk id="20" creationId="{047BFA19-D45E-416B-A404-7AF2F3F27017}"/>
          </ac:spMkLst>
        </pc:spChg>
        <pc:spChg chg="add">
          <ac:chgData name="Sujan Lamgade" userId="a191dc66-f978-4d6c-94cb-6e31e0cea4ff" providerId="ADAL" clId="{912F5756-7903-3847-9C6E-D71CBB9EAD47}" dt="2024-10-26T00:04:05.789" v="629" actId="26606"/>
          <ac:spMkLst>
            <pc:docMk/>
            <pc:sldMk cId="0" sldId="260"/>
            <ac:spMk id="21" creationId="{8E0105E7-23DB-4CF2-8258-FF47C7620F6E}"/>
          </ac:spMkLst>
        </pc:spChg>
        <pc:spChg chg="add">
          <ac:chgData name="Sujan Lamgade" userId="a191dc66-f978-4d6c-94cb-6e31e0cea4ff" providerId="ADAL" clId="{912F5756-7903-3847-9C6E-D71CBB9EAD47}" dt="2024-10-26T00:04:05.789" v="629" actId="26606"/>
          <ac:spMkLst>
            <pc:docMk/>
            <pc:sldMk cId="0" sldId="260"/>
            <ac:spMk id="22" creationId="{074B4F7D-14B2-478B-8BF5-01E4E0C5D263}"/>
          </ac:spMkLst>
        </pc:spChg>
      </pc:sldChg>
      <pc:sldChg chg="addSp modSp mod setBg">
        <pc:chgData name="Sujan Lamgade" userId="a191dc66-f978-4d6c-94cb-6e31e0cea4ff" providerId="ADAL" clId="{912F5756-7903-3847-9C6E-D71CBB9EAD47}" dt="2024-10-25T23:36:52.750" v="329" actId="26606"/>
        <pc:sldMkLst>
          <pc:docMk/>
          <pc:sldMk cId="0" sldId="261"/>
        </pc:sldMkLst>
        <pc:spChg chg="mod">
          <ac:chgData name="Sujan Lamgade" userId="a191dc66-f978-4d6c-94cb-6e31e0cea4ff" providerId="ADAL" clId="{912F5756-7903-3847-9C6E-D71CBB9EAD47}" dt="2024-10-25T23:36:52.750" v="329" actId="26606"/>
          <ac:spMkLst>
            <pc:docMk/>
            <pc:sldMk cId="0" sldId="261"/>
            <ac:spMk id="2" creationId="{00000000-0000-0000-0000-000000000000}"/>
          </ac:spMkLst>
        </pc:spChg>
        <pc:spChg chg="mod">
          <ac:chgData name="Sujan Lamgade" userId="a191dc66-f978-4d6c-94cb-6e31e0cea4ff" providerId="ADAL" clId="{912F5756-7903-3847-9C6E-D71CBB9EAD47}" dt="2024-10-25T23:36:52.750" v="329" actId="26606"/>
          <ac:spMkLst>
            <pc:docMk/>
            <pc:sldMk cId="0" sldId="261"/>
            <ac:spMk id="3" creationId="{00000000-0000-0000-0000-000000000000}"/>
          </ac:spMkLst>
        </pc:spChg>
        <pc:spChg chg="add">
          <ac:chgData name="Sujan Lamgade" userId="a191dc66-f978-4d6c-94cb-6e31e0cea4ff" providerId="ADAL" clId="{912F5756-7903-3847-9C6E-D71CBB9EAD47}" dt="2024-10-25T23:36:52.750" v="329" actId="26606"/>
          <ac:spMkLst>
            <pc:docMk/>
            <pc:sldMk cId="0" sldId="261"/>
            <ac:spMk id="8" creationId="{DBF61EA3-B236-439E-9C0B-340980D56BEE}"/>
          </ac:spMkLst>
        </pc:spChg>
        <pc:spChg chg="add">
          <ac:chgData name="Sujan Lamgade" userId="a191dc66-f978-4d6c-94cb-6e31e0cea4ff" providerId="ADAL" clId="{912F5756-7903-3847-9C6E-D71CBB9EAD47}" dt="2024-10-25T23:36:52.750" v="329" actId="26606"/>
          <ac:spMkLst>
            <pc:docMk/>
            <pc:sldMk cId="0" sldId="261"/>
            <ac:spMk id="14" creationId="{E659831F-0D9A-4C63-9EBB-8435B85A440F}"/>
          </ac:spMkLst>
        </pc:spChg>
        <pc:grpChg chg="add">
          <ac:chgData name="Sujan Lamgade" userId="a191dc66-f978-4d6c-94cb-6e31e0cea4ff" providerId="ADAL" clId="{912F5756-7903-3847-9C6E-D71CBB9EAD47}" dt="2024-10-25T23:36:52.750" v="329" actId="26606"/>
          <ac:grpSpMkLst>
            <pc:docMk/>
            <pc:sldMk cId="0" sldId="261"/>
            <ac:grpSpMk id="10" creationId="{28FAF094-D087-493F-8DF9-A486C2D6BBAA}"/>
          </ac:grpSpMkLst>
        </pc:grpChg>
      </pc:sldChg>
      <pc:sldChg chg="addSp modSp mod setBg">
        <pc:chgData name="Sujan Lamgade" userId="a191dc66-f978-4d6c-94cb-6e31e0cea4ff" providerId="ADAL" clId="{912F5756-7903-3847-9C6E-D71CBB9EAD47}" dt="2024-10-25T23:08:01.540" v="247" actId="1076"/>
        <pc:sldMkLst>
          <pc:docMk/>
          <pc:sldMk cId="0" sldId="262"/>
        </pc:sldMkLst>
        <pc:spChg chg="mod">
          <ac:chgData name="Sujan Lamgade" userId="a191dc66-f978-4d6c-94cb-6e31e0cea4ff" providerId="ADAL" clId="{912F5756-7903-3847-9C6E-D71CBB9EAD47}" dt="2024-10-25T23:07:01.681" v="236" actId="26606"/>
          <ac:spMkLst>
            <pc:docMk/>
            <pc:sldMk cId="0" sldId="262"/>
            <ac:spMk id="2" creationId="{00000000-0000-0000-0000-000000000000}"/>
          </ac:spMkLst>
        </pc:spChg>
        <pc:spChg chg="mod">
          <ac:chgData name="Sujan Lamgade" userId="a191dc66-f978-4d6c-94cb-6e31e0cea4ff" providerId="ADAL" clId="{912F5756-7903-3847-9C6E-D71CBB9EAD47}" dt="2024-10-25T23:07:01.681" v="236" actId="26606"/>
          <ac:spMkLst>
            <pc:docMk/>
            <pc:sldMk cId="0" sldId="262"/>
            <ac:spMk id="3" creationId="{00000000-0000-0000-0000-000000000000}"/>
          </ac:spMkLst>
        </pc:spChg>
        <pc:spChg chg="add">
          <ac:chgData name="Sujan Lamgade" userId="a191dc66-f978-4d6c-94cb-6e31e0cea4ff" providerId="ADAL" clId="{912F5756-7903-3847-9C6E-D71CBB9EAD47}" dt="2024-10-25T23:07:01.681" v="236" actId="26606"/>
          <ac:spMkLst>
            <pc:docMk/>
            <pc:sldMk cId="0" sldId="262"/>
            <ac:spMk id="9" creationId="{0288C6B4-AFC3-407F-A595-EFFD38D4CCAF}"/>
          </ac:spMkLst>
        </pc:spChg>
        <pc:spChg chg="add">
          <ac:chgData name="Sujan Lamgade" userId="a191dc66-f978-4d6c-94cb-6e31e0cea4ff" providerId="ADAL" clId="{912F5756-7903-3847-9C6E-D71CBB9EAD47}" dt="2024-10-25T23:07:01.681" v="236" actId="26606"/>
          <ac:spMkLst>
            <pc:docMk/>
            <pc:sldMk cId="0" sldId="262"/>
            <ac:spMk id="11" creationId="{CF236821-17FE-429B-8D2C-08E13A64EA40}"/>
          </ac:spMkLst>
        </pc:spChg>
        <pc:spChg chg="add">
          <ac:chgData name="Sujan Lamgade" userId="a191dc66-f978-4d6c-94cb-6e31e0cea4ff" providerId="ADAL" clId="{912F5756-7903-3847-9C6E-D71CBB9EAD47}" dt="2024-10-25T23:07:01.681" v="236" actId="26606"/>
          <ac:spMkLst>
            <pc:docMk/>
            <pc:sldMk cId="0" sldId="262"/>
            <ac:spMk id="13" creationId="{C0BDBCD2-E081-43AB-9119-C55465E59757}"/>
          </ac:spMkLst>
        </pc:spChg>
        <pc:spChg chg="add">
          <ac:chgData name="Sujan Lamgade" userId="a191dc66-f978-4d6c-94cb-6e31e0cea4ff" providerId="ADAL" clId="{912F5756-7903-3847-9C6E-D71CBB9EAD47}" dt="2024-10-25T23:07:01.681" v="236" actId="26606"/>
          <ac:spMkLst>
            <pc:docMk/>
            <pc:sldMk cId="0" sldId="262"/>
            <ac:spMk id="15" creationId="{98E79BE4-34FE-485A-98A5-92CE8F7C4743}"/>
          </ac:spMkLst>
        </pc:spChg>
        <pc:spChg chg="add">
          <ac:chgData name="Sujan Lamgade" userId="a191dc66-f978-4d6c-94cb-6e31e0cea4ff" providerId="ADAL" clId="{912F5756-7903-3847-9C6E-D71CBB9EAD47}" dt="2024-10-25T23:07:01.681" v="236" actId="26606"/>
          <ac:spMkLst>
            <pc:docMk/>
            <pc:sldMk cId="0" sldId="262"/>
            <ac:spMk id="17" creationId="{7A5F0580-5EE9-419F-96EE-B6529EF6E7D0}"/>
          </ac:spMkLst>
        </pc:spChg>
        <pc:picChg chg="add mod">
          <ac:chgData name="Sujan Lamgade" userId="a191dc66-f978-4d6c-94cb-6e31e0cea4ff" providerId="ADAL" clId="{912F5756-7903-3847-9C6E-D71CBB9EAD47}" dt="2024-10-25T23:08:01.540" v="247" actId="1076"/>
          <ac:picMkLst>
            <pc:docMk/>
            <pc:sldMk cId="0" sldId="262"/>
            <ac:picMk id="4" creationId="{C27E2A99-F01C-DB36-6FF4-58C87D899563}"/>
          </ac:picMkLst>
        </pc:picChg>
        <pc:picChg chg="add mod">
          <ac:chgData name="Sujan Lamgade" userId="a191dc66-f978-4d6c-94cb-6e31e0cea4ff" providerId="ADAL" clId="{912F5756-7903-3847-9C6E-D71CBB9EAD47}" dt="2024-10-25T23:07:48.574" v="242" actId="14100"/>
          <ac:picMkLst>
            <pc:docMk/>
            <pc:sldMk cId="0" sldId="262"/>
            <ac:picMk id="5" creationId="{CBE7FE36-4AC4-A3F3-B9FA-98131B8A590D}"/>
          </ac:picMkLst>
        </pc:picChg>
      </pc:sldChg>
      <pc:sldChg chg="addSp delSp modSp mod">
        <pc:chgData name="Sujan Lamgade" userId="a191dc66-f978-4d6c-94cb-6e31e0cea4ff" providerId="ADAL" clId="{912F5756-7903-3847-9C6E-D71CBB9EAD47}" dt="2024-10-26T00:16:08.625" v="632"/>
        <pc:sldMkLst>
          <pc:docMk/>
          <pc:sldMk cId="0" sldId="263"/>
        </pc:sldMkLst>
        <pc:spChg chg="mod">
          <ac:chgData name="Sujan Lamgade" userId="a191dc66-f978-4d6c-94cb-6e31e0cea4ff" providerId="ADAL" clId="{912F5756-7903-3847-9C6E-D71CBB9EAD47}" dt="2024-10-25T22:44:23.355" v="10"/>
          <ac:spMkLst>
            <pc:docMk/>
            <pc:sldMk cId="0" sldId="263"/>
            <ac:spMk id="2" creationId="{00000000-0000-0000-0000-000000000000}"/>
          </ac:spMkLst>
        </pc:spChg>
        <pc:spChg chg="add del mod">
          <ac:chgData name="Sujan Lamgade" userId="a191dc66-f978-4d6c-94cb-6e31e0cea4ff" providerId="ADAL" clId="{912F5756-7903-3847-9C6E-D71CBB9EAD47}" dt="2024-10-26T00:16:08.625" v="632"/>
          <ac:spMkLst>
            <pc:docMk/>
            <pc:sldMk cId="0" sldId="263"/>
            <ac:spMk id="4" creationId="{F53304BC-7D42-54BF-3C65-C4D5B0419F7A}"/>
          </ac:spMkLst>
        </pc:spChg>
      </pc:sldChg>
      <pc:sldChg chg="modSp mod">
        <pc:chgData name="Sujan Lamgade" userId="a191dc66-f978-4d6c-94cb-6e31e0cea4ff" providerId="ADAL" clId="{912F5756-7903-3847-9C6E-D71CBB9EAD47}" dt="2024-10-25T22:44:23.529" v="18" actId="27636"/>
        <pc:sldMkLst>
          <pc:docMk/>
          <pc:sldMk cId="0" sldId="264"/>
        </pc:sldMkLst>
        <pc:spChg chg="mod">
          <ac:chgData name="Sujan Lamgade" userId="a191dc66-f978-4d6c-94cb-6e31e0cea4ff" providerId="ADAL" clId="{912F5756-7903-3847-9C6E-D71CBB9EAD47}" dt="2024-10-25T22:44:23.355" v="10"/>
          <ac:spMkLst>
            <pc:docMk/>
            <pc:sldMk cId="0" sldId="264"/>
            <ac:spMk id="2" creationId="{00000000-0000-0000-0000-000000000000}"/>
          </ac:spMkLst>
        </pc:spChg>
        <pc:spChg chg="mod">
          <ac:chgData name="Sujan Lamgade" userId="a191dc66-f978-4d6c-94cb-6e31e0cea4ff" providerId="ADAL" clId="{912F5756-7903-3847-9C6E-D71CBB9EAD47}" dt="2024-10-25T22:44:23.529" v="18" actId="27636"/>
          <ac:spMkLst>
            <pc:docMk/>
            <pc:sldMk cId="0" sldId="264"/>
            <ac:spMk id="3" creationId="{00000000-0000-0000-0000-000000000000}"/>
          </ac:spMkLst>
        </pc:spChg>
      </pc:sldChg>
      <pc:sldChg chg="modSp mod">
        <pc:chgData name="Sujan Lamgade" userId="a191dc66-f978-4d6c-94cb-6e31e0cea4ff" providerId="ADAL" clId="{912F5756-7903-3847-9C6E-D71CBB9EAD47}" dt="2024-10-25T23:54:38.845" v="568" actId="27636"/>
        <pc:sldMkLst>
          <pc:docMk/>
          <pc:sldMk cId="0" sldId="265"/>
        </pc:sldMkLst>
        <pc:spChg chg="mod">
          <ac:chgData name="Sujan Lamgade" userId="a191dc66-f978-4d6c-94cb-6e31e0cea4ff" providerId="ADAL" clId="{912F5756-7903-3847-9C6E-D71CBB9EAD47}" dt="2024-10-25T22:44:23.355" v="10"/>
          <ac:spMkLst>
            <pc:docMk/>
            <pc:sldMk cId="0" sldId="265"/>
            <ac:spMk id="2" creationId="{00000000-0000-0000-0000-000000000000}"/>
          </ac:spMkLst>
        </pc:spChg>
        <pc:spChg chg="mod">
          <ac:chgData name="Sujan Lamgade" userId="a191dc66-f978-4d6c-94cb-6e31e0cea4ff" providerId="ADAL" clId="{912F5756-7903-3847-9C6E-D71CBB9EAD47}" dt="2024-10-25T23:54:38.845" v="568" actId="27636"/>
          <ac:spMkLst>
            <pc:docMk/>
            <pc:sldMk cId="0" sldId="265"/>
            <ac:spMk id="3" creationId="{00000000-0000-0000-0000-000000000000}"/>
          </ac:spMkLst>
        </pc:spChg>
      </pc:sldChg>
      <pc:sldChg chg="addSp modSp mod setBg">
        <pc:chgData name="Sujan Lamgade" userId="a191dc66-f978-4d6c-94cb-6e31e0cea4ff" providerId="ADAL" clId="{912F5756-7903-3847-9C6E-D71CBB9EAD47}" dt="2024-10-26T00:00:39.074" v="618" actId="26606"/>
        <pc:sldMkLst>
          <pc:docMk/>
          <pc:sldMk cId="0" sldId="266"/>
        </pc:sldMkLst>
        <pc:spChg chg="mod">
          <ac:chgData name="Sujan Lamgade" userId="a191dc66-f978-4d6c-94cb-6e31e0cea4ff" providerId="ADAL" clId="{912F5756-7903-3847-9C6E-D71CBB9EAD47}" dt="2024-10-26T00:00:39.074" v="618" actId="26606"/>
          <ac:spMkLst>
            <pc:docMk/>
            <pc:sldMk cId="0" sldId="266"/>
            <ac:spMk id="2" creationId="{00000000-0000-0000-0000-000000000000}"/>
          </ac:spMkLst>
        </pc:spChg>
        <pc:spChg chg="mod">
          <ac:chgData name="Sujan Lamgade" userId="a191dc66-f978-4d6c-94cb-6e31e0cea4ff" providerId="ADAL" clId="{912F5756-7903-3847-9C6E-D71CBB9EAD47}" dt="2024-10-26T00:00:39.074" v="618" actId="26606"/>
          <ac:spMkLst>
            <pc:docMk/>
            <pc:sldMk cId="0" sldId="266"/>
            <ac:spMk id="3" creationId="{00000000-0000-0000-0000-000000000000}"/>
          </ac:spMkLst>
        </pc:spChg>
        <pc:spChg chg="add">
          <ac:chgData name="Sujan Lamgade" userId="a191dc66-f978-4d6c-94cb-6e31e0cea4ff" providerId="ADAL" clId="{912F5756-7903-3847-9C6E-D71CBB9EAD47}" dt="2024-10-26T00:00:39.074" v="618" actId="26606"/>
          <ac:spMkLst>
            <pc:docMk/>
            <pc:sldMk cId="0" sldId="266"/>
            <ac:spMk id="8" creationId="{18873D23-2DCF-4B31-A009-95721C06E8E1}"/>
          </ac:spMkLst>
        </pc:spChg>
        <pc:spChg chg="add">
          <ac:chgData name="Sujan Lamgade" userId="a191dc66-f978-4d6c-94cb-6e31e0cea4ff" providerId="ADAL" clId="{912F5756-7903-3847-9C6E-D71CBB9EAD47}" dt="2024-10-26T00:00:39.074" v="618" actId="26606"/>
          <ac:spMkLst>
            <pc:docMk/>
            <pc:sldMk cId="0" sldId="266"/>
            <ac:spMk id="10" creationId="{C13EF075-D4EF-4929-ADBC-91B27DA19955}"/>
          </ac:spMkLst>
        </pc:spChg>
        <pc:grpChg chg="add">
          <ac:chgData name="Sujan Lamgade" userId="a191dc66-f978-4d6c-94cb-6e31e0cea4ff" providerId="ADAL" clId="{912F5756-7903-3847-9C6E-D71CBB9EAD47}" dt="2024-10-26T00:00:39.074" v="618" actId="26606"/>
          <ac:grpSpMkLst>
            <pc:docMk/>
            <pc:sldMk cId="0" sldId="266"/>
            <ac:grpSpMk id="12" creationId="{DAA26DFA-AAB2-4973-9C17-16D587C7B198}"/>
          </ac:grpSpMkLst>
        </pc:grpChg>
      </pc:sldChg>
      <pc:sldChg chg="modSp">
        <pc:chgData name="Sujan Lamgade" userId="a191dc66-f978-4d6c-94cb-6e31e0cea4ff" providerId="ADAL" clId="{912F5756-7903-3847-9C6E-D71CBB9EAD47}" dt="2024-10-25T22:44:23.355" v="10"/>
        <pc:sldMkLst>
          <pc:docMk/>
          <pc:sldMk cId="0" sldId="267"/>
        </pc:sldMkLst>
        <pc:spChg chg="mod">
          <ac:chgData name="Sujan Lamgade" userId="a191dc66-f978-4d6c-94cb-6e31e0cea4ff" providerId="ADAL" clId="{912F5756-7903-3847-9C6E-D71CBB9EAD47}" dt="2024-10-25T22:44:23.355" v="10"/>
          <ac:spMkLst>
            <pc:docMk/>
            <pc:sldMk cId="0" sldId="267"/>
            <ac:spMk id="2" creationId="{00000000-0000-0000-0000-000000000000}"/>
          </ac:spMkLst>
        </pc:spChg>
      </pc:sldChg>
      <pc:sldChg chg="modSp">
        <pc:chgData name="Sujan Lamgade" userId="a191dc66-f978-4d6c-94cb-6e31e0cea4ff" providerId="ADAL" clId="{912F5756-7903-3847-9C6E-D71CBB9EAD47}" dt="2024-10-25T22:44:23.355" v="10"/>
        <pc:sldMkLst>
          <pc:docMk/>
          <pc:sldMk cId="0" sldId="268"/>
        </pc:sldMkLst>
        <pc:spChg chg="mod">
          <ac:chgData name="Sujan Lamgade" userId="a191dc66-f978-4d6c-94cb-6e31e0cea4ff" providerId="ADAL" clId="{912F5756-7903-3847-9C6E-D71CBB9EAD47}" dt="2024-10-25T22:44:23.355" v="10"/>
          <ac:spMkLst>
            <pc:docMk/>
            <pc:sldMk cId="0" sldId="268"/>
            <ac:spMk id="2" creationId="{00000000-0000-0000-0000-000000000000}"/>
          </ac:spMkLst>
        </pc:spChg>
      </pc:sldChg>
      <pc:sldChg chg="modSp">
        <pc:chgData name="Sujan Lamgade" userId="a191dc66-f978-4d6c-94cb-6e31e0cea4ff" providerId="ADAL" clId="{912F5756-7903-3847-9C6E-D71CBB9EAD47}" dt="2024-10-25T22:44:23.355" v="10"/>
        <pc:sldMkLst>
          <pc:docMk/>
          <pc:sldMk cId="0" sldId="269"/>
        </pc:sldMkLst>
        <pc:spChg chg="mod">
          <ac:chgData name="Sujan Lamgade" userId="a191dc66-f978-4d6c-94cb-6e31e0cea4ff" providerId="ADAL" clId="{912F5756-7903-3847-9C6E-D71CBB9EAD47}" dt="2024-10-25T22:44:23.355" v="10"/>
          <ac:spMkLst>
            <pc:docMk/>
            <pc:sldMk cId="0" sldId="269"/>
            <ac:spMk id="2" creationId="{00000000-0000-0000-0000-000000000000}"/>
          </ac:spMkLst>
        </pc:spChg>
      </pc:sldChg>
      <pc:sldChg chg="modSp">
        <pc:chgData name="Sujan Lamgade" userId="a191dc66-f978-4d6c-94cb-6e31e0cea4ff" providerId="ADAL" clId="{912F5756-7903-3847-9C6E-D71CBB9EAD47}" dt="2024-10-25T22:44:23.355" v="10"/>
        <pc:sldMkLst>
          <pc:docMk/>
          <pc:sldMk cId="0" sldId="270"/>
        </pc:sldMkLst>
        <pc:spChg chg="mod">
          <ac:chgData name="Sujan Lamgade" userId="a191dc66-f978-4d6c-94cb-6e31e0cea4ff" providerId="ADAL" clId="{912F5756-7903-3847-9C6E-D71CBB9EAD47}" dt="2024-10-25T22:44:23.355" v="10"/>
          <ac:spMkLst>
            <pc:docMk/>
            <pc:sldMk cId="0" sldId="270"/>
            <ac:spMk id="2" creationId="{00000000-0000-0000-0000-000000000000}"/>
          </ac:spMkLst>
        </pc:spChg>
        <pc:spChg chg="mod">
          <ac:chgData name="Sujan Lamgade" userId="a191dc66-f978-4d6c-94cb-6e31e0cea4ff" providerId="ADAL" clId="{912F5756-7903-3847-9C6E-D71CBB9EAD47}" dt="2024-10-25T22:44:23.355" v="10"/>
          <ac:spMkLst>
            <pc:docMk/>
            <pc:sldMk cId="0" sldId="270"/>
            <ac:spMk id="3" creationId="{00000000-0000-0000-0000-000000000000}"/>
          </ac:spMkLst>
        </pc:spChg>
      </pc:sldChg>
      <pc:sldChg chg="modSp">
        <pc:chgData name="Sujan Lamgade" userId="a191dc66-f978-4d6c-94cb-6e31e0cea4ff" providerId="ADAL" clId="{912F5756-7903-3847-9C6E-D71CBB9EAD47}" dt="2024-10-25T22:44:23.355" v="10"/>
        <pc:sldMkLst>
          <pc:docMk/>
          <pc:sldMk cId="0" sldId="271"/>
        </pc:sldMkLst>
        <pc:spChg chg="mod">
          <ac:chgData name="Sujan Lamgade" userId="a191dc66-f978-4d6c-94cb-6e31e0cea4ff" providerId="ADAL" clId="{912F5756-7903-3847-9C6E-D71CBB9EAD47}" dt="2024-10-25T22:44:23.355" v="10"/>
          <ac:spMkLst>
            <pc:docMk/>
            <pc:sldMk cId="0" sldId="271"/>
            <ac:spMk id="2" creationId="{00000000-0000-0000-0000-000000000000}"/>
          </ac:spMkLst>
        </pc:spChg>
        <pc:spChg chg="mod">
          <ac:chgData name="Sujan Lamgade" userId="a191dc66-f978-4d6c-94cb-6e31e0cea4ff" providerId="ADAL" clId="{912F5756-7903-3847-9C6E-D71CBB9EAD47}" dt="2024-10-25T22:44:23.355" v="10"/>
          <ac:spMkLst>
            <pc:docMk/>
            <pc:sldMk cId="0" sldId="271"/>
            <ac:spMk id="3" creationId="{00000000-0000-0000-0000-000000000000}"/>
          </ac:spMkLst>
        </pc:spChg>
      </pc:sldChg>
      <pc:sldChg chg="addSp modSp new mod setBg">
        <pc:chgData name="Sujan Lamgade" userId="a191dc66-f978-4d6c-94cb-6e31e0cea4ff" providerId="ADAL" clId="{912F5756-7903-3847-9C6E-D71CBB9EAD47}" dt="2024-10-25T23:33:25.959" v="328" actId="26606"/>
        <pc:sldMkLst>
          <pc:docMk/>
          <pc:sldMk cId="1861098168" sldId="272"/>
        </pc:sldMkLst>
        <pc:spChg chg="mod">
          <ac:chgData name="Sujan Lamgade" userId="a191dc66-f978-4d6c-94cb-6e31e0cea4ff" providerId="ADAL" clId="{912F5756-7903-3847-9C6E-D71CBB9EAD47}" dt="2024-10-25T23:33:25.959" v="328" actId="26606"/>
          <ac:spMkLst>
            <pc:docMk/>
            <pc:sldMk cId="1861098168" sldId="272"/>
            <ac:spMk id="2" creationId="{D991BD26-899E-8E76-8055-3FC64FBA6275}"/>
          </ac:spMkLst>
        </pc:spChg>
        <pc:spChg chg="mod">
          <ac:chgData name="Sujan Lamgade" userId="a191dc66-f978-4d6c-94cb-6e31e0cea4ff" providerId="ADAL" clId="{912F5756-7903-3847-9C6E-D71CBB9EAD47}" dt="2024-10-25T23:33:25.959" v="328" actId="26606"/>
          <ac:spMkLst>
            <pc:docMk/>
            <pc:sldMk cId="1861098168" sldId="272"/>
            <ac:spMk id="3" creationId="{70DB22A2-FC06-6328-7BCA-F095C4F2DDEA}"/>
          </ac:spMkLst>
        </pc:spChg>
      </pc:sldChg>
      <pc:sldChg chg="modSp mod">
        <pc:chgData name="Sujan Lamgade" userId="a191dc66-f978-4d6c-94cb-6e31e0cea4ff" providerId="ADAL" clId="{912F5756-7903-3847-9C6E-D71CBB9EAD47}" dt="2024-10-25T22:59:50.096" v="210" actId="1076"/>
        <pc:sldMkLst>
          <pc:docMk/>
          <pc:sldMk cId="4042824677" sldId="274"/>
        </pc:sldMkLst>
        <pc:picChg chg="mod">
          <ac:chgData name="Sujan Lamgade" userId="a191dc66-f978-4d6c-94cb-6e31e0cea4ff" providerId="ADAL" clId="{912F5756-7903-3847-9C6E-D71CBB9EAD47}" dt="2024-10-25T22:59:50.096" v="210" actId="1076"/>
          <ac:picMkLst>
            <pc:docMk/>
            <pc:sldMk cId="4042824677" sldId="274"/>
            <ac:picMk id="5" creationId="{0C278577-1158-DD28-D924-DE24C6DE2ACD}"/>
          </ac:picMkLst>
        </pc:picChg>
      </pc:sldChg>
      <pc:sldChg chg="modSp mod">
        <pc:chgData name="Sujan Lamgade" userId="a191dc66-f978-4d6c-94cb-6e31e0cea4ff" providerId="ADAL" clId="{912F5756-7903-3847-9C6E-D71CBB9EAD47}" dt="2024-10-25T23:51:44.916" v="538" actId="21"/>
        <pc:sldMkLst>
          <pc:docMk/>
          <pc:sldMk cId="3210852663" sldId="277"/>
        </pc:sldMkLst>
      </pc:sldChg>
    </pc:docChg>
  </pc:docChgLst>
  <pc:docChgLst>
    <pc:chgData name="Samrat Baral" userId="S::sbaral30064@ucumberlands.edu::19a0836a-5d18-44bd-922e-a75e05f4b146" providerId="AD" clId="Web-{F6FD8F15-74FE-0AB2-4348-0AF3F8249190}"/>
    <pc:docChg chg="modSld">
      <pc:chgData name="Samrat Baral" userId="S::sbaral30064@ucumberlands.edu::19a0836a-5d18-44bd-922e-a75e05f4b146" providerId="AD" clId="Web-{F6FD8F15-74FE-0AB2-4348-0AF3F8249190}" dt="2024-10-27T19:13:06.607" v="1"/>
      <pc:docMkLst>
        <pc:docMk/>
      </pc:docMkLst>
      <pc:sldChg chg="modNotes">
        <pc:chgData name="Samrat Baral" userId="S::sbaral30064@ucumberlands.edu::19a0836a-5d18-44bd-922e-a75e05f4b146" providerId="AD" clId="Web-{F6FD8F15-74FE-0AB2-4348-0AF3F8249190}" dt="2024-10-27T19:13:06.607" v="1"/>
        <pc:sldMkLst>
          <pc:docMk/>
          <pc:sldMk cId="2696116057" sldId="277"/>
        </pc:sldMkLst>
      </pc:sldChg>
    </pc:docChg>
  </pc:docChgLst>
  <pc:docChgLst>
    <pc:chgData name="Samrat Baral" userId="S::sbaral30064@ucumberlands.edu::19a0836a-5d18-44bd-922e-a75e05f4b146" providerId="AD" clId="Web-{03C532E1-D980-BAE5-3616-8D7269FA8AE3}"/>
    <pc:docChg chg="addSld modSld sldOrd">
      <pc:chgData name="Samrat Baral" userId="S::sbaral30064@ucumberlands.edu::19a0836a-5d18-44bd-922e-a75e05f4b146" providerId="AD" clId="Web-{03C532E1-D980-BAE5-3616-8D7269FA8AE3}" dt="2024-10-27T19:11:28.853" v="81"/>
      <pc:docMkLst>
        <pc:docMk/>
      </pc:docMkLst>
      <pc:sldChg chg="modNotes">
        <pc:chgData name="Samrat Baral" userId="S::sbaral30064@ucumberlands.edu::19a0836a-5d18-44bd-922e-a75e05f4b146" providerId="AD" clId="Web-{03C532E1-D980-BAE5-3616-8D7269FA8AE3}" dt="2024-10-27T19:11:28.853" v="81"/>
        <pc:sldMkLst>
          <pc:docMk/>
          <pc:sldMk cId="0" sldId="261"/>
        </pc:sldMkLst>
      </pc:sldChg>
      <pc:sldChg chg="ord">
        <pc:chgData name="Samrat Baral" userId="S::sbaral30064@ucumberlands.edu::19a0836a-5d18-44bd-922e-a75e05f4b146" providerId="AD" clId="Web-{03C532E1-D980-BAE5-3616-8D7269FA8AE3}" dt="2024-10-27T19:07:27.016" v="41"/>
        <pc:sldMkLst>
          <pc:docMk/>
          <pc:sldMk cId="0" sldId="267"/>
        </pc:sldMkLst>
      </pc:sldChg>
      <pc:sldChg chg="addSp delSp modSp new ord">
        <pc:chgData name="Samrat Baral" userId="S::sbaral30064@ucumberlands.edu::19a0836a-5d18-44bd-922e-a75e05f4b146" providerId="AD" clId="Web-{03C532E1-D980-BAE5-3616-8D7269FA8AE3}" dt="2024-10-27T19:11:17.681" v="76"/>
        <pc:sldMkLst>
          <pc:docMk/>
          <pc:sldMk cId="2696116057" sldId="277"/>
        </pc:sldMkLst>
        <pc:spChg chg="del">
          <ac:chgData name="Samrat Baral" userId="S::sbaral30064@ucumberlands.edu::19a0836a-5d18-44bd-922e-a75e05f4b146" providerId="AD" clId="Web-{03C532E1-D980-BAE5-3616-8D7269FA8AE3}" dt="2024-10-27T19:04:43.073" v="14"/>
          <ac:spMkLst>
            <pc:docMk/>
            <pc:sldMk cId="2696116057" sldId="277"/>
            <ac:spMk id="2" creationId="{213F9B43-2D4B-2532-CE83-B07E33D5AB58}"/>
          </ac:spMkLst>
        </pc:spChg>
        <pc:spChg chg="del mod">
          <ac:chgData name="Samrat Baral" userId="S::sbaral30064@ucumberlands.edu::19a0836a-5d18-44bd-922e-a75e05f4b146" providerId="AD" clId="Web-{03C532E1-D980-BAE5-3616-8D7269FA8AE3}" dt="2024-10-27T19:04:03.962" v="10"/>
          <ac:spMkLst>
            <pc:docMk/>
            <pc:sldMk cId="2696116057" sldId="277"/>
            <ac:spMk id="3" creationId="{E73C6AA7-D900-114D-F6DE-8366F790A39A}"/>
          </ac:spMkLst>
        </pc:spChg>
        <pc:spChg chg="add del mod">
          <ac:chgData name="Samrat Baral" userId="S::sbaral30064@ucumberlands.edu::19a0836a-5d18-44bd-922e-a75e05f4b146" providerId="AD" clId="Web-{03C532E1-D980-BAE5-3616-8D7269FA8AE3}" dt="2024-10-27T19:04:40.182" v="13"/>
          <ac:spMkLst>
            <pc:docMk/>
            <pc:sldMk cId="2696116057" sldId="277"/>
            <ac:spMk id="8" creationId="{89153FF1-C037-BC28-B238-A2D9A6D245A2}"/>
          </ac:spMkLst>
        </pc:spChg>
        <pc:spChg chg="add mod">
          <ac:chgData name="Samrat Baral" userId="S::sbaral30064@ucumberlands.edu::19a0836a-5d18-44bd-922e-a75e05f4b146" providerId="AD" clId="Web-{03C532E1-D980-BAE5-3616-8D7269FA8AE3}" dt="2024-10-27T19:07:56.017" v="46" actId="1076"/>
          <ac:spMkLst>
            <pc:docMk/>
            <pc:sldMk cId="2696116057" sldId="277"/>
            <ac:spMk id="13" creationId="{A6E63EFF-BBE0-F3D7-0D70-5381FFBE33F2}"/>
          </ac:spMkLst>
        </pc:spChg>
        <pc:spChg chg="add mod">
          <ac:chgData name="Samrat Baral" userId="S::sbaral30064@ucumberlands.edu::19a0836a-5d18-44bd-922e-a75e05f4b146" providerId="AD" clId="Web-{03C532E1-D980-BAE5-3616-8D7269FA8AE3}" dt="2024-10-27T19:08:45.363" v="64" actId="1076"/>
          <ac:spMkLst>
            <pc:docMk/>
            <pc:sldMk cId="2696116057" sldId="277"/>
            <ac:spMk id="14" creationId="{FE9502CC-5DC2-A45D-B2F6-6D11D5E9CB1A}"/>
          </ac:spMkLst>
        </pc:spChg>
        <pc:spChg chg="add mod">
          <ac:chgData name="Samrat Baral" userId="S::sbaral30064@ucumberlands.edu::19a0836a-5d18-44bd-922e-a75e05f4b146" providerId="AD" clId="Web-{03C532E1-D980-BAE5-3616-8D7269FA8AE3}" dt="2024-10-27T19:09:06.629" v="65" actId="20577"/>
          <ac:spMkLst>
            <pc:docMk/>
            <pc:sldMk cId="2696116057" sldId="277"/>
            <ac:spMk id="15" creationId="{82C70D79-7CAB-9D82-47AC-AC3BE09594BC}"/>
          </ac:spMkLst>
        </pc:spChg>
        <pc:graphicFrameChg chg="add del mod ord modGraphic">
          <ac:chgData name="Samrat Baral" userId="S::sbaral30064@ucumberlands.edu::19a0836a-5d18-44bd-922e-a75e05f4b146" providerId="AD" clId="Web-{03C532E1-D980-BAE5-3616-8D7269FA8AE3}" dt="2024-10-27T19:04:36.698" v="12"/>
          <ac:graphicFrameMkLst>
            <pc:docMk/>
            <pc:sldMk cId="2696116057" sldId="277"/>
            <ac:graphicFrameMk id="4" creationId="{238AF714-56AE-3E6A-9606-51576E0F1867}"/>
          </ac:graphicFrameMkLst>
        </pc:graphicFrameChg>
        <pc:graphicFrameChg chg="add mod modGraphic">
          <ac:chgData name="Samrat Baral" userId="S::sbaral30064@ucumberlands.edu::19a0836a-5d18-44bd-922e-a75e05f4b146" providerId="AD" clId="Web-{03C532E1-D980-BAE5-3616-8D7269FA8AE3}" dt="2024-10-27T19:06:45.843" v="39" actId="1076"/>
          <ac:graphicFrameMkLst>
            <pc:docMk/>
            <pc:sldMk cId="2696116057" sldId="277"/>
            <ac:graphicFrameMk id="6" creationId="{6F520EE2-23F0-0D3E-9112-CB214519D9AA}"/>
          </ac:graphicFrameMkLst>
        </pc:graphicFrameChg>
        <pc:graphicFrameChg chg="add mod modGraphic">
          <ac:chgData name="Samrat Baral" userId="S::sbaral30064@ucumberlands.edu::19a0836a-5d18-44bd-922e-a75e05f4b146" providerId="AD" clId="Web-{03C532E1-D980-BAE5-3616-8D7269FA8AE3}" dt="2024-10-27T19:06:50.093" v="40"/>
          <ac:graphicFrameMkLst>
            <pc:docMk/>
            <pc:sldMk cId="2696116057" sldId="277"/>
            <ac:graphicFrameMk id="10" creationId="{99B626C7-BE16-8811-3125-834CA350599A}"/>
          </ac:graphicFrameMkLst>
        </pc:graphicFrameChg>
        <pc:graphicFrameChg chg="add mod modGraphic">
          <ac:chgData name="Samrat Baral" userId="S::sbaral30064@ucumberlands.edu::19a0836a-5d18-44bd-922e-a75e05f4b146" providerId="AD" clId="Web-{03C532E1-D980-BAE5-3616-8D7269FA8AE3}" dt="2024-10-27T19:06:42.140" v="38" actId="1076"/>
          <ac:graphicFrameMkLst>
            <pc:docMk/>
            <pc:sldMk cId="2696116057" sldId="277"/>
            <ac:graphicFrameMk id="12" creationId="{E15B207C-99B9-962B-9D4D-CE3D598FFCD4}"/>
          </ac:graphicFrameMkLst>
        </pc:graphicFrameChg>
      </pc:sldChg>
    </pc:docChg>
  </pc:docChgLst>
  <pc:docChgLst>
    <pc:chgData name="ssangroula10@outlook.com" userId="S::urn:spo:guest#ssangroula10@outlook.com::" providerId="AD" clId="Web-{0F653805-39A6-B4F1-EFC6-36E63042DD63}"/>
    <pc:docChg chg="modSld">
      <pc:chgData name="ssangroula10@outlook.com" userId="S::urn:spo:guest#ssangroula10@outlook.com::" providerId="AD" clId="Web-{0F653805-39A6-B4F1-EFC6-36E63042DD63}" dt="2024-10-26T00:29:27.392" v="1" actId="20577"/>
      <pc:docMkLst>
        <pc:docMk/>
      </pc:docMkLst>
      <pc:sldChg chg="modSp">
        <pc:chgData name="ssangroula10@outlook.com" userId="S::urn:spo:guest#ssangroula10@outlook.com::" providerId="AD" clId="Web-{0F653805-39A6-B4F1-EFC6-36E63042DD63}" dt="2024-10-26T00:29:27.392" v="1" actId="20577"/>
        <pc:sldMkLst>
          <pc:docMk/>
          <pc:sldMk cId="0" sldId="265"/>
        </pc:sldMkLst>
        <pc:spChg chg="mod">
          <ac:chgData name="ssangroula10@outlook.com" userId="S::urn:spo:guest#ssangroula10@outlook.com::" providerId="AD" clId="Web-{0F653805-39A6-B4F1-EFC6-36E63042DD63}" dt="2024-10-26T00:29:27.392" v="1" actId="20577"/>
          <ac:spMkLst>
            <pc:docMk/>
            <pc:sldMk cId="0" sldId="265"/>
            <ac:spMk id="3" creationId="{00000000-0000-0000-0000-00000000000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diagrams/_rels/data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AC3476-1BA9-420C-874F-755E497E0C2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4586F35-0B12-4FD9-8763-1385DE02B27A}">
      <dgm:prSet/>
      <dgm:spPr/>
      <dgm:t>
        <a:bodyPr/>
        <a:lstStyle/>
        <a:p>
          <a:pPr>
            <a:lnSpc>
              <a:spcPct val="100000"/>
            </a:lnSpc>
          </a:pPr>
          <a:r>
            <a:rPr lang="en-US" b="1">
              <a:solidFill>
                <a:schemeClr val="tx1"/>
              </a:solidFill>
              <a:latin typeface="Calibri Light" panose="020F0302020204030204"/>
            </a:rPr>
            <a:t>Members</a:t>
          </a:r>
          <a:r>
            <a:rPr lang="en-US" b="1">
              <a:solidFill>
                <a:schemeClr val="tx1"/>
              </a:solidFill>
            </a:rPr>
            <a:t>:</a:t>
          </a:r>
          <a:br>
            <a:rPr lang="en-US">
              <a:solidFill>
                <a:srgbClr val="010000"/>
              </a:solidFill>
              <a:latin typeface="Calibri Light" panose="020F0302020204030204"/>
            </a:rPr>
          </a:br>
          <a:r>
            <a:rPr lang="en-US" b="0"/>
            <a:t>Shashwat </a:t>
          </a:r>
          <a:r>
            <a:rPr lang="en-US">
              <a:latin typeface="Calibri Light" panose="020F0302020204030204"/>
            </a:rPr>
            <a:t>Baral</a:t>
          </a:r>
          <a:br>
            <a:rPr lang="en-US">
              <a:latin typeface="Calibri Light" panose="020F0302020204030204"/>
            </a:rPr>
          </a:br>
          <a:r>
            <a:rPr lang="en-US">
              <a:latin typeface="Calibri Light" panose="020F0302020204030204"/>
            </a:rPr>
            <a:t>Samrat</a:t>
          </a:r>
          <a:r>
            <a:rPr lang="en-US"/>
            <a:t> </a:t>
          </a:r>
          <a:r>
            <a:rPr lang="en-US">
              <a:latin typeface="Calibri Light" panose="020F0302020204030204"/>
            </a:rPr>
            <a:t>Baral</a:t>
          </a:r>
          <a:br>
            <a:rPr lang="en-US">
              <a:latin typeface="Calibri Light" panose="020F0302020204030204"/>
            </a:rPr>
          </a:br>
          <a:r>
            <a:rPr lang="en-US">
              <a:latin typeface="Calibri Light" panose="020F0302020204030204"/>
            </a:rPr>
            <a:t>Pawan</a:t>
          </a:r>
          <a:r>
            <a:rPr lang="en-US"/>
            <a:t> </a:t>
          </a:r>
          <a:r>
            <a:rPr lang="en-US">
              <a:latin typeface="Calibri Light" panose="020F0302020204030204"/>
            </a:rPr>
            <a:t>Pandey</a:t>
          </a:r>
          <a:br>
            <a:rPr lang="en-US">
              <a:latin typeface="Calibri Light" panose="020F0302020204030204"/>
            </a:rPr>
          </a:br>
          <a:r>
            <a:rPr lang="en-US">
              <a:latin typeface="Calibri Light" panose="020F0302020204030204"/>
            </a:rPr>
            <a:t>Sujan</a:t>
          </a:r>
          <a:r>
            <a:rPr lang="en-US"/>
            <a:t> </a:t>
          </a:r>
          <a:r>
            <a:rPr lang="en-US" err="1">
              <a:latin typeface="Calibri Light" panose="020F0302020204030204"/>
            </a:rPr>
            <a:t>Lamgade</a:t>
          </a:r>
          <a:br>
            <a:rPr lang="en-US">
              <a:latin typeface="Calibri Light" panose="020F0302020204030204"/>
            </a:rPr>
          </a:br>
          <a:r>
            <a:rPr lang="en-US">
              <a:latin typeface="Calibri Light" panose="020F0302020204030204"/>
            </a:rPr>
            <a:t>Bhawesh</a:t>
          </a:r>
          <a:r>
            <a:rPr lang="en-US"/>
            <a:t> </a:t>
          </a:r>
          <a:r>
            <a:rPr lang="en-US">
              <a:latin typeface="Calibri Light" panose="020F0302020204030204"/>
            </a:rPr>
            <a:t>Shrestha</a:t>
          </a:r>
          <a:br>
            <a:rPr lang="en-US">
              <a:latin typeface="Calibri Light" panose="020F0302020204030204"/>
            </a:rPr>
          </a:br>
          <a:r>
            <a:rPr lang="en-US" err="1">
              <a:latin typeface="Calibri Light" panose="020F0302020204030204"/>
            </a:rPr>
            <a:t>Bijayata</a:t>
          </a:r>
          <a:r>
            <a:rPr lang="en-US"/>
            <a:t> </a:t>
          </a:r>
          <a:r>
            <a:rPr lang="en-US">
              <a:latin typeface="Calibri Light" panose="020F0302020204030204"/>
            </a:rPr>
            <a:t>Shrestha</a:t>
          </a:r>
          <a:br>
            <a:rPr lang="en-US">
              <a:latin typeface="Calibri Light" panose="020F0302020204030204"/>
            </a:rPr>
          </a:br>
          <a:r>
            <a:rPr lang="en-US" err="1">
              <a:latin typeface="Calibri Light" panose="020F0302020204030204"/>
            </a:rPr>
            <a:t>Sakchham</a:t>
          </a:r>
          <a:r>
            <a:rPr lang="en-US"/>
            <a:t> </a:t>
          </a:r>
          <a:r>
            <a:rPr lang="en-US" err="1"/>
            <a:t>Sangroula</a:t>
          </a:r>
        </a:p>
      </dgm:t>
    </dgm:pt>
    <dgm:pt modelId="{6CD603A6-0A8D-44F7-B816-6E0DECE4ADBD}" type="parTrans" cxnId="{AC0BA9A8-95C4-49DA-8301-7BC677FAC59D}">
      <dgm:prSet/>
      <dgm:spPr/>
      <dgm:t>
        <a:bodyPr/>
        <a:lstStyle/>
        <a:p>
          <a:endParaRPr lang="en-US"/>
        </a:p>
      </dgm:t>
    </dgm:pt>
    <dgm:pt modelId="{44B39195-3A1D-4D3D-9C5D-9E114740A150}" type="sibTrans" cxnId="{AC0BA9A8-95C4-49DA-8301-7BC677FAC59D}">
      <dgm:prSet/>
      <dgm:spPr/>
      <dgm:t>
        <a:bodyPr/>
        <a:lstStyle/>
        <a:p>
          <a:endParaRPr lang="en-US"/>
        </a:p>
      </dgm:t>
    </dgm:pt>
    <dgm:pt modelId="{C2C2EDC6-4BED-4AAE-9D83-B8C0317BB81A}">
      <dgm:prSet/>
      <dgm:spPr/>
      <dgm:t>
        <a:bodyPr/>
        <a:lstStyle/>
        <a:p>
          <a:pPr rtl="0">
            <a:lnSpc>
              <a:spcPct val="100000"/>
            </a:lnSpc>
          </a:pPr>
          <a:r>
            <a:rPr lang="en-US"/>
            <a:t>Computer Architecture and Design </a:t>
          </a:r>
          <a:endParaRPr lang="en-US">
            <a:solidFill>
              <a:srgbClr val="010000"/>
            </a:solidFill>
            <a:latin typeface="Calibri Light" panose="020F0302020204030204"/>
          </a:endParaRPr>
        </a:p>
      </dgm:t>
    </dgm:pt>
    <dgm:pt modelId="{E580DF02-9E91-4B01-AB10-539BD300CCFD}" type="parTrans" cxnId="{2880E5C8-DF98-4FD0-B180-B22C7A0A7847}">
      <dgm:prSet/>
      <dgm:spPr/>
      <dgm:t>
        <a:bodyPr/>
        <a:lstStyle/>
        <a:p>
          <a:endParaRPr lang="en-US"/>
        </a:p>
      </dgm:t>
    </dgm:pt>
    <dgm:pt modelId="{848F4376-760E-4234-B1B4-32CB25F742A3}" type="sibTrans" cxnId="{2880E5C8-DF98-4FD0-B180-B22C7A0A7847}">
      <dgm:prSet/>
      <dgm:spPr/>
      <dgm:t>
        <a:bodyPr/>
        <a:lstStyle/>
        <a:p>
          <a:endParaRPr lang="en-US"/>
        </a:p>
      </dgm:t>
    </dgm:pt>
    <dgm:pt modelId="{425BD896-3410-4CED-845A-FDE4D75EC937}">
      <dgm:prSet phldr="0"/>
      <dgm:spPr/>
      <dgm:t>
        <a:bodyPr/>
        <a:lstStyle/>
        <a:p>
          <a:pPr rtl="0">
            <a:lnSpc>
              <a:spcPct val="100000"/>
            </a:lnSpc>
          </a:pPr>
          <a:r>
            <a:rPr lang="en-US">
              <a:latin typeface="Calibri Light" panose="020F0302020204030204"/>
            </a:rPr>
            <a:t>Group</a:t>
          </a:r>
          <a:r>
            <a:rPr lang="en-US">
              <a:solidFill>
                <a:srgbClr val="010000"/>
              </a:solidFill>
              <a:latin typeface="Calibri Light" panose="020F0302020204030204"/>
            </a:rPr>
            <a:t> - 3</a:t>
          </a:r>
          <a:br>
            <a:rPr lang="en-US">
              <a:latin typeface="Calibri Light" panose="020F0302020204030204"/>
            </a:rPr>
          </a:br>
          <a:r>
            <a:rPr lang="en-US"/>
            <a:t>(MSCS-531-M51)</a:t>
          </a:r>
          <a:br>
            <a:rPr lang="en-US">
              <a:latin typeface="Calibri Light" panose="020F0302020204030204"/>
            </a:rPr>
          </a:br>
          <a:br>
            <a:rPr lang="en-US">
              <a:latin typeface="Calibri Light" panose="020F0302020204030204"/>
            </a:rPr>
          </a:br>
          <a:br>
            <a:rPr lang="en-US">
              <a:latin typeface="Calibri Light" panose="020F0302020204030204"/>
            </a:rPr>
          </a:br>
          <a:br>
            <a:rPr lang="en-US">
              <a:latin typeface="Calibri Light" panose="020F0302020204030204"/>
            </a:rPr>
          </a:br>
          <a:br>
            <a:rPr lang="en-US">
              <a:latin typeface="Calibri Light" panose="020F0302020204030204"/>
            </a:rPr>
          </a:br>
          <a:r>
            <a:rPr lang="en-US"/>
            <a:t>Date: 10/27/2024</a:t>
          </a:r>
        </a:p>
      </dgm:t>
    </dgm:pt>
    <dgm:pt modelId="{4E0AD991-1555-4797-822C-45037BD686E6}" type="parTrans" cxnId="{9ABB008F-785B-4DA9-9CFB-EDF0CFE48534}">
      <dgm:prSet/>
      <dgm:spPr/>
    </dgm:pt>
    <dgm:pt modelId="{96434A87-55F6-44DE-B166-04C5514EDB9A}" type="sibTrans" cxnId="{9ABB008F-785B-4DA9-9CFB-EDF0CFE48534}">
      <dgm:prSet/>
      <dgm:spPr/>
    </dgm:pt>
    <dgm:pt modelId="{5BC7AE2F-6C31-4329-A630-05D134DC88AA}" type="pres">
      <dgm:prSet presAssocID="{DAAC3476-1BA9-420C-874F-755E497E0C27}" presName="root" presStyleCnt="0">
        <dgm:presLayoutVars>
          <dgm:dir/>
          <dgm:resizeHandles val="exact"/>
        </dgm:presLayoutVars>
      </dgm:prSet>
      <dgm:spPr/>
    </dgm:pt>
    <dgm:pt modelId="{D78231DB-867F-47A0-BC96-1AF1E3FFEBCA}" type="pres">
      <dgm:prSet presAssocID="{64586F35-0B12-4FD9-8763-1385DE02B27A}" presName="compNode" presStyleCnt="0"/>
      <dgm:spPr/>
    </dgm:pt>
    <dgm:pt modelId="{1317D460-23F8-449D-89B3-606612EE654C}" type="pres">
      <dgm:prSet presAssocID="{64586F35-0B12-4FD9-8763-1385DE02B27A}" presName="bgRect" presStyleLbl="bgShp" presStyleIdx="0" presStyleCnt="3"/>
      <dgm:spPr/>
    </dgm:pt>
    <dgm:pt modelId="{03183CC9-D060-4EB4-95E3-6CA75428DA69}" type="pres">
      <dgm:prSet presAssocID="{64586F35-0B12-4FD9-8763-1385DE02B27A}"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brainstorm with solid fill"/>
        </a:ext>
      </dgm:extLst>
    </dgm:pt>
    <dgm:pt modelId="{8DBCEFB0-B6F9-43B2-8105-4B618861E446}" type="pres">
      <dgm:prSet presAssocID="{64586F35-0B12-4FD9-8763-1385DE02B27A}" presName="spaceRect" presStyleCnt="0"/>
      <dgm:spPr/>
    </dgm:pt>
    <dgm:pt modelId="{F0934C0B-9C0A-413B-983F-2FF03DFE6374}" type="pres">
      <dgm:prSet presAssocID="{64586F35-0B12-4FD9-8763-1385DE02B27A}" presName="parTx" presStyleLbl="revTx" presStyleIdx="0" presStyleCnt="3">
        <dgm:presLayoutVars>
          <dgm:chMax val="0"/>
          <dgm:chPref val="0"/>
        </dgm:presLayoutVars>
      </dgm:prSet>
      <dgm:spPr/>
    </dgm:pt>
    <dgm:pt modelId="{A1DA9FD8-CF4D-474A-A1D9-6138A24154A4}" type="pres">
      <dgm:prSet presAssocID="{44B39195-3A1D-4D3D-9C5D-9E114740A150}" presName="sibTrans" presStyleCnt="0"/>
      <dgm:spPr/>
    </dgm:pt>
    <dgm:pt modelId="{1E9E363C-F7EB-40E2-9EBA-A272761B4AF7}" type="pres">
      <dgm:prSet presAssocID="{C2C2EDC6-4BED-4AAE-9D83-B8C0317BB81A}" presName="compNode" presStyleCnt="0"/>
      <dgm:spPr/>
    </dgm:pt>
    <dgm:pt modelId="{23F3AD2E-595F-4D3B-9244-CD240841E28E}" type="pres">
      <dgm:prSet presAssocID="{C2C2EDC6-4BED-4AAE-9D83-B8C0317BB81A}" presName="bgRect" presStyleLbl="bgShp" presStyleIdx="1" presStyleCnt="3"/>
      <dgm:spPr/>
    </dgm:pt>
    <dgm:pt modelId="{C78212CF-8331-4830-9043-B02D13A9A69D}" type="pres">
      <dgm:prSet presAssocID="{C2C2EDC6-4BED-4AAE-9D83-B8C0317BB81A}"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with solid fill"/>
        </a:ext>
      </dgm:extLst>
    </dgm:pt>
    <dgm:pt modelId="{C7249053-9179-4139-A673-EB4F0A863596}" type="pres">
      <dgm:prSet presAssocID="{C2C2EDC6-4BED-4AAE-9D83-B8C0317BB81A}" presName="spaceRect" presStyleCnt="0"/>
      <dgm:spPr/>
    </dgm:pt>
    <dgm:pt modelId="{D178B44E-3C30-45FF-8C3E-62D601035ADD}" type="pres">
      <dgm:prSet presAssocID="{C2C2EDC6-4BED-4AAE-9D83-B8C0317BB81A}" presName="parTx" presStyleLbl="revTx" presStyleIdx="1" presStyleCnt="3">
        <dgm:presLayoutVars>
          <dgm:chMax val="0"/>
          <dgm:chPref val="0"/>
        </dgm:presLayoutVars>
      </dgm:prSet>
      <dgm:spPr/>
    </dgm:pt>
    <dgm:pt modelId="{E25F1735-784A-4D1C-8CC0-E06D5400A709}" type="pres">
      <dgm:prSet presAssocID="{848F4376-760E-4234-B1B4-32CB25F742A3}" presName="sibTrans" presStyleCnt="0"/>
      <dgm:spPr/>
    </dgm:pt>
    <dgm:pt modelId="{B5B83AA3-F5E7-41D7-9042-F9C1669CA6A7}" type="pres">
      <dgm:prSet presAssocID="{425BD896-3410-4CED-845A-FDE4D75EC937}" presName="compNode" presStyleCnt="0"/>
      <dgm:spPr/>
    </dgm:pt>
    <dgm:pt modelId="{27EB1E7E-FAC2-45C8-BAF1-E27034268C07}" type="pres">
      <dgm:prSet presAssocID="{425BD896-3410-4CED-845A-FDE4D75EC937}" presName="bgRect" presStyleLbl="bgShp" presStyleIdx="2" presStyleCnt="3"/>
      <dgm:spPr/>
    </dgm:pt>
    <dgm:pt modelId="{F14CEF1A-F248-44D1-BB90-77DFCC7EAC9B}" type="pres">
      <dgm:prSet presAssocID="{425BD896-3410-4CED-845A-FDE4D75EC937}" presName="iconRect" presStyleLbl="node1" presStyleIdx="2" presStyleCnt="3"/>
      <dgm:spPr/>
    </dgm:pt>
    <dgm:pt modelId="{4CA47C61-1FFE-49E8-8B13-861FE5586179}" type="pres">
      <dgm:prSet presAssocID="{425BD896-3410-4CED-845A-FDE4D75EC937}" presName="spaceRect" presStyleCnt="0"/>
      <dgm:spPr/>
    </dgm:pt>
    <dgm:pt modelId="{D58E8C27-5DE5-401D-BCE4-80FF5ACC486A}" type="pres">
      <dgm:prSet presAssocID="{425BD896-3410-4CED-845A-FDE4D75EC937}" presName="parTx" presStyleLbl="revTx" presStyleIdx="2" presStyleCnt="3">
        <dgm:presLayoutVars>
          <dgm:chMax val="0"/>
          <dgm:chPref val="0"/>
        </dgm:presLayoutVars>
      </dgm:prSet>
      <dgm:spPr/>
    </dgm:pt>
  </dgm:ptLst>
  <dgm:cxnLst>
    <dgm:cxn modelId="{BE784902-D60C-46CD-91CF-9F34957A9160}" type="presOf" srcId="{DAAC3476-1BA9-420C-874F-755E497E0C27}" destId="{5BC7AE2F-6C31-4329-A630-05D134DC88AA}" srcOrd="0" destOrd="0" presId="urn:microsoft.com/office/officeart/2018/2/layout/IconVerticalSolidList"/>
    <dgm:cxn modelId="{8723398C-B945-40AC-8703-2CC2E40279E4}" type="presOf" srcId="{C2C2EDC6-4BED-4AAE-9D83-B8C0317BB81A}" destId="{D178B44E-3C30-45FF-8C3E-62D601035ADD}" srcOrd="0" destOrd="0" presId="urn:microsoft.com/office/officeart/2018/2/layout/IconVerticalSolidList"/>
    <dgm:cxn modelId="{9ABB008F-785B-4DA9-9CFB-EDF0CFE48534}" srcId="{DAAC3476-1BA9-420C-874F-755E497E0C27}" destId="{425BD896-3410-4CED-845A-FDE4D75EC937}" srcOrd="2" destOrd="0" parTransId="{4E0AD991-1555-4797-822C-45037BD686E6}" sibTransId="{96434A87-55F6-44DE-B166-04C5514EDB9A}"/>
    <dgm:cxn modelId="{AC0BA9A8-95C4-49DA-8301-7BC677FAC59D}" srcId="{DAAC3476-1BA9-420C-874F-755E497E0C27}" destId="{64586F35-0B12-4FD9-8763-1385DE02B27A}" srcOrd="0" destOrd="0" parTransId="{6CD603A6-0A8D-44F7-B816-6E0DECE4ADBD}" sibTransId="{44B39195-3A1D-4D3D-9C5D-9E114740A150}"/>
    <dgm:cxn modelId="{2880E5C8-DF98-4FD0-B180-B22C7A0A7847}" srcId="{DAAC3476-1BA9-420C-874F-755E497E0C27}" destId="{C2C2EDC6-4BED-4AAE-9D83-B8C0317BB81A}" srcOrd="1" destOrd="0" parTransId="{E580DF02-9E91-4B01-AB10-539BD300CCFD}" sibTransId="{848F4376-760E-4234-B1B4-32CB25F742A3}"/>
    <dgm:cxn modelId="{C8A981DE-522D-46D0-B232-D0236AC69805}" type="presOf" srcId="{425BD896-3410-4CED-845A-FDE4D75EC937}" destId="{D58E8C27-5DE5-401D-BCE4-80FF5ACC486A}" srcOrd="0" destOrd="0" presId="urn:microsoft.com/office/officeart/2018/2/layout/IconVerticalSolidList"/>
    <dgm:cxn modelId="{50836ADF-B31A-4633-B9F0-915F22DDA566}" type="presOf" srcId="{64586F35-0B12-4FD9-8763-1385DE02B27A}" destId="{F0934C0B-9C0A-413B-983F-2FF03DFE6374}" srcOrd="0" destOrd="0" presId="urn:microsoft.com/office/officeart/2018/2/layout/IconVerticalSolidList"/>
    <dgm:cxn modelId="{16254189-DB69-4298-980A-EEEAA418C963}" type="presParOf" srcId="{5BC7AE2F-6C31-4329-A630-05D134DC88AA}" destId="{D78231DB-867F-47A0-BC96-1AF1E3FFEBCA}" srcOrd="0" destOrd="0" presId="urn:microsoft.com/office/officeart/2018/2/layout/IconVerticalSolidList"/>
    <dgm:cxn modelId="{3A6CD89D-D79F-483D-A4F0-F3F913072B61}" type="presParOf" srcId="{D78231DB-867F-47A0-BC96-1AF1E3FFEBCA}" destId="{1317D460-23F8-449D-89B3-606612EE654C}" srcOrd="0" destOrd="0" presId="urn:microsoft.com/office/officeart/2018/2/layout/IconVerticalSolidList"/>
    <dgm:cxn modelId="{20B9CD6F-3B66-4762-9AF4-9045D36C96B8}" type="presParOf" srcId="{D78231DB-867F-47A0-BC96-1AF1E3FFEBCA}" destId="{03183CC9-D060-4EB4-95E3-6CA75428DA69}" srcOrd="1" destOrd="0" presId="urn:microsoft.com/office/officeart/2018/2/layout/IconVerticalSolidList"/>
    <dgm:cxn modelId="{85C7B30A-3AC5-478A-B374-D316B29DDC6A}" type="presParOf" srcId="{D78231DB-867F-47A0-BC96-1AF1E3FFEBCA}" destId="{8DBCEFB0-B6F9-43B2-8105-4B618861E446}" srcOrd="2" destOrd="0" presId="urn:microsoft.com/office/officeart/2018/2/layout/IconVerticalSolidList"/>
    <dgm:cxn modelId="{1C5A1073-B1D5-4915-AB3A-359EFDD7AA1F}" type="presParOf" srcId="{D78231DB-867F-47A0-BC96-1AF1E3FFEBCA}" destId="{F0934C0B-9C0A-413B-983F-2FF03DFE6374}" srcOrd="3" destOrd="0" presId="urn:microsoft.com/office/officeart/2018/2/layout/IconVerticalSolidList"/>
    <dgm:cxn modelId="{40399428-90DD-4E0A-A4EF-48848AE498A1}" type="presParOf" srcId="{5BC7AE2F-6C31-4329-A630-05D134DC88AA}" destId="{A1DA9FD8-CF4D-474A-A1D9-6138A24154A4}" srcOrd="1" destOrd="0" presId="urn:microsoft.com/office/officeart/2018/2/layout/IconVerticalSolidList"/>
    <dgm:cxn modelId="{5036C0DD-4242-4E21-9259-6F69C24D347D}" type="presParOf" srcId="{5BC7AE2F-6C31-4329-A630-05D134DC88AA}" destId="{1E9E363C-F7EB-40E2-9EBA-A272761B4AF7}" srcOrd="2" destOrd="0" presId="urn:microsoft.com/office/officeart/2018/2/layout/IconVerticalSolidList"/>
    <dgm:cxn modelId="{6013481F-87AA-4FF9-8D65-4D72DACEDFFB}" type="presParOf" srcId="{1E9E363C-F7EB-40E2-9EBA-A272761B4AF7}" destId="{23F3AD2E-595F-4D3B-9244-CD240841E28E}" srcOrd="0" destOrd="0" presId="urn:microsoft.com/office/officeart/2018/2/layout/IconVerticalSolidList"/>
    <dgm:cxn modelId="{8D10B1BC-F108-40A2-A1AE-95B8AB4F1122}" type="presParOf" srcId="{1E9E363C-F7EB-40E2-9EBA-A272761B4AF7}" destId="{C78212CF-8331-4830-9043-B02D13A9A69D}" srcOrd="1" destOrd="0" presId="urn:microsoft.com/office/officeart/2018/2/layout/IconVerticalSolidList"/>
    <dgm:cxn modelId="{7D7AC5F6-76CF-4D72-AF7E-C8E1DF776A01}" type="presParOf" srcId="{1E9E363C-F7EB-40E2-9EBA-A272761B4AF7}" destId="{C7249053-9179-4139-A673-EB4F0A863596}" srcOrd="2" destOrd="0" presId="urn:microsoft.com/office/officeart/2018/2/layout/IconVerticalSolidList"/>
    <dgm:cxn modelId="{C6DD792F-1A1C-4566-A0A3-994882AF2564}" type="presParOf" srcId="{1E9E363C-F7EB-40E2-9EBA-A272761B4AF7}" destId="{D178B44E-3C30-45FF-8C3E-62D601035ADD}" srcOrd="3" destOrd="0" presId="urn:microsoft.com/office/officeart/2018/2/layout/IconVerticalSolidList"/>
    <dgm:cxn modelId="{0C72C692-2DEC-4831-9959-7507FDDA05B4}" type="presParOf" srcId="{5BC7AE2F-6C31-4329-A630-05D134DC88AA}" destId="{E25F1735-784A-4D1C-8CC0-E06D5400A709}" srcOrd="3" destOrd="0" presId="urn:microsoft.com/office/officeart/2018/2/layout/IconVerticalSolidList"/>
    <dgm:cxn modelId="{C84DDC81-3DA5-42A9-BB6A-6620A27161C4}" type="presParOf" srcId="{5BC7AE2F-6C31-4329-A630-05D134DC88AA}" destId="{B5B83AA3-F5E7-41D7-9042-F9C1669CA6A7}" srcOrd="4" destOrd="0" presId="urn:microsoft.com/office/officeart/2018/2/layout/IconVerticalSolidList"/>
    <dgm:cxn modelId="{ED8D84ED-0FCC-4EA8-AD46-8D122E49A1A2}" type="presParOf" srcId="{B5B83AA3-F5E7-41D7-9042-F9C1669CA6A7}" destId="{27EB1E7E-FAC2-45C8-BAF1-E27034268C07}" srcOrd="0" destOrd="0" presId="urn:microsoft.com/office/officeart/2018/2/layout/IconVerticalSolidList"/>
    <dgm:cxn modelId="{025FC032-21CF-4EE6-B3E9-F0DF8A7A87D8}" type="presParOf" srcId="{B5B83AA3-F5E7-41D7-9042-F9C1669CA6A7}" destId="{F14CEF1A-F248-44D1-BB90-77DFCC7EAC9B}" srcOrd="1" destOrd="0" presId="urn:microsoft.com/office/officeart/2018/2/layout/IconVerticalSolidList"/>
    <dgm:cxn modelId="{4DA6A5C4-24F5-4550-9DBE-27C294964690}" type="presParOf" srcId="{B5B83AA3-F5E7-41D7-9042-F9C1669CA6A7}" destId="{4CA47C61-1FFE-49E8-8B13-861FE5586179}" srcOrd="2" destOrd="0" presId="urn:microsoft.com/office/officeart/2018/2/layout/IconVerticalSolidList"/>
    <dgm:cxn modelId="{33B758C4-D5FC-4C31-AFAE-8432917AD833}" type="presParOf" srcId="{B5B83AA3-F5E7-41D7-9042-F9C1669CA6A7}" destId="{D58E8C27-5DE5-401D-BCE4-80FF5ACC486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8D7894-54E9-48EB-83A2-D51B3E855921}"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33CAA933-3617-45CB-AD5C-E3A5E634BDE3}">
      <dgm:prSet/>
      <dgm:spPr/>
      <dgm:t>
        <a:bodyPr/>
        <a:lstStyle/>
        <a:p>
          <a:pPr>
            <a:defRPr b="1"/>
          </a:pPr>
          <a:r>
            <a:rPr lang="en-US"/>
            <a:t>Project Purpose:</a:t>
          </a:r>
        </a:p>
      </dgm:t>
    </dgm:pt>
    <dgm:pt modelId="{C1B8ECF1-D7D5-4743-86CB-5C556BE62E1E}" type="parTrans" cxnId="{837961FE-94C0-4BA8-A228-19675F0E6E44}">
      <dgm:prSet/>
      <dgm:spPr/>
      <dgm:t>
        <a:bodyPr/>
        <a:lstStyle/>
        <a:p>
          <a:endParaRPr lang="en-US"/>
        </a:p>
      </dgm:t>
    </dgm:pt>
    <dgm:pt modelId="{2E758509-D14D-40C6-A365-B44CB80EA34B}" type="sibTrans" cxnId="{837961FE-94C0-4BA8-A228-19675F0E6E44}">
      <dgm:prSet/>
      <dgm:spPr/>
      <dgm:t>
        <a:bodyPr/>
        <a:lstStyle/>
        <a:p>
          <a:endParaRPr lang="en-US"/>
        </a:p>
      </dgm:t>
    </dgm:pt>
    <dgm:pt modelId="{6A6CD486-D6AD-43B1-9076-4D7570EF2050}">
      <dgm:prSet/>
      <dgm:spPr/>
      <dgm:t>
        <a:bodyPr/>
        <a:lstStyle/>
        <a:p>
          <a:r>
            <a:rPr lang="en-US"/>
            <a:t>Use DVFS and cache optimization to design a low-power microprocessor.</a:t>
          </a:r>
        </a:p>
      </dgm:t>
    </dgm:pt>
    <dgm:pt modelId="{BCC47C86-45FC-4A74-8A51-F321C87F69F3}" type="parTrans" cxnId="{2E650A66-CF2C-480E-BC47-EF63E09AFDB4}">
      <dgm:prSet/>
      <dgm:spPr/>
      <dgm:t>
        <a:bodyPr/>
        <a:lstStyle/>
        <a:p>
          <a:endParaRPr lang="en-US"/>
        </a:p>
      </dgm:t>
    </dgm:pt>
    <dgm:pt modelId="{0B240F07-34A4-402A-BD39-80DE305E1713}" type="sibTrans" cxnId="{2E650A66-CF2C-480E-BC47-EF63E09AFDB4}">
      <dgm:prSet/>
      <dgm:spPr/>
      <dgm:t>
        <a:bodyPr/>
        <a:lstStyle/>
        <a:p>
          <a:endParaRPr lang="en-US"/>
        </a:p>
      </dgm:t>
    </dgm:pt>
    <dgm:pt modelId="{6B54E417-B098-4AEC-9196-588595F21617}">
      <dgm:prSet/>
      <dgm:spPr/>
      <dgm:t>
        <a:bodyPr/>
        <a:lstStyle/>
        <a:p>
          <a:pPr>
            <a:defRPr b="1"/>
          </a:pPr>
          <a:r>
            <a:rPr lang="en-US"/>
            <a:t>Goal:</a:t>
          </a:r>
        </a:p>
      </dgm:t>
    </dgm:pt>
    <dgm:pt modelId="{93412DFC-6FB1-4165-8C9A-5BF32BD9A4FB}" type="parTrans" cxnId="{8F179798-609E-4369-8BAB-6394C67EC30E}">
      <dgm:prSet/>
      <dgm:spPr/>
      <dgm:t>
        <a:bodyPr/>
        <a:lstStyle/>
        <a:p>
          <a:endParaRPr lang="en-US"/>
        </a:p>
      </dgm:t>
    </dgm:pt>
    <dgm:pt modelId="{01B0A9DF-FC4E-4ECB-A93F-25A950D1C1ED}" type="sibTrans" cxnId="{8F179798-609E-4369-8BAB-6394C67EC30E}">
      <dgm:prSet/>
      <dgm:spPr/>
      <dgm:t>
        <a:bodyPr/>
        <a:lstStyle/>
        <a:p>
          <a:endParaRPr lang="en-US"/>
        </a:p>
      </dgm:t>
    </dgm:pt>
    <dgm:pt modelId="{A929674A-C5E1-47FE-9711-82765E0B99A4}">
      <dgm:prSet/>
      <dgm:spPr/>
      <dgm:t>
        <a:bodyPr/>
        <a:lstStyle/>
        <a:p>
          <a:r>
            <a:rPr lang="en-US"/>
            <a:t>Evaluate key metrics like IPC, EPI to optimize for IoT devices.</a:t>
          </a:r>
        </a:p>
      </dgm:t>
    </dgm:pt>
    <dgm:pt modelId="{2DDC2337-5B10-448D-8CDD-23D21EF4AF66}" type="parTrans" cxnId="{4E4AFE4A-5669-4135-BBB8-B99BF1E436CB}">
      <dgm:prSet/>
      <dgm:spPr/>
      <dgm:t>
        <a:bodyPr/>
        <a:lstStyle/>
        <a:p>
          <a:endParaRPr lang="en-US"/>
        </a:p>
      </dgm:t>
    </dgm:pt>
    <dgm:pt modelId="{149CD800-973F-4C94-92B4-BFA2996A6ED6}" type="sibTrans" cxnId="{4E4AFE4A-5669-4135-BBB8-B99BF1E436CB}">
      <dgm:prSet/>
      <dgm:spPr/>
      <dgm:t>
        <a:bodyPr/>
        <a:lstStyle/>
        <a:p>
          <a:endParaRPr lang="en-US"/>
        </a:p>
      </dgm:t>
    </dgm:pt>
    <dgm:pt modelId="{C2ADD129-95C0-4740-BD42-CF4F58D159D0}">
      <dgm:prSet/>
      <dgm:spPr/>
      <dgm:t>
        <a:bodyPr/>
        <a:lstStyle/>
        <a:p>
          <a:pPr>
            <a:defRPr b="1"/>
          </a:pPr>
          <a:r>
            <a:rPr lang="en-US"/>
            <a:t>Objective:</a:t>
          </a:r>
        </a:p>
      </dgm:t>
    </dgm:pt>
    <dgm:pt modelId="{E41C4135-4B2D-4A8D-8CAD-699E9F1F93BD}" type="parTrans" cxnId="{45D5E755-8D8B-4CB4-AE6B-B5E0DD2FC9A5}">
      <dgm:prSet/>
      <dgm:spPr/>
      <dgm:t>
        <a:bodyPr/>
        <a:lstStyle/>
        <a:p>
          <a:endParaRPr lang="en-US"/>
        </a:p>
      </dgm:t>
    </dgm:pt>
    <dgm:pt modelId="{597CE100-07A6-41BD-BBBA-1F6BC6A6D0FB}" type="sibTrans" cxnId="{45D5E755-8D8B-4CB4-AE6B-B5E0DD2FC9A5}">
      <dgm:prSet/>
      <dgm:spPr/>
      <dgm:t>
        <a:bodyPr/>
        <a:lstStyle/>
        <a:p>
          <a:endParaRPr lang="en-US"/>
        </a:p>
      </dgm:t>
    </dgm:pt>
    <dgm:pt modelId="{18627926-BCB1-4145-AE39-D31305FC38A1}">
      <dgm:prSet/>
      <dgm:spPr/>
      <dgm:t>
        <a:bodyPr/>
        <a:lstStyle/>
        <a:p>
          <a:r>
            <a:rPr lang="en-US"/>
            <a:t>Simulate with Gem5 and optimize power without compromising performance.</a:t>
          </a:r>
        </a:p>
      </dgm:t>
    </dgm:pt>
    <dgm:pt modelId="{026DD8F4-3302-4AF0-8AC2-7AC437258641}" type="parTrans" cxnId="{27F7A3BB-CCE2-49F2-9F89-15BB9DBFA82F}">
      <dgm:prSet/>
      <dgm:spPr/>
      <dgm:t>
        <a:bodyPr/>
        <a:lstStyle/>
        <a:p>
          <a:endParaRPr lang="en-US"/>
        </a:p>
      </dgm:t>
    </dgm:pt>
    <dgm:pt modelId="{27551E4D-13FC-4F86-B9B2-7CE4598E1C44}" type="sibTrans" cxnId="{27F7A3BB-CCE2-49F2-9F89-15BB9DBFA82F}">
      <dgm:prSet/>
      <dgm:spPr/>
      <dgm:t>
        <a:bodyPr/>
        <a:lstStyle/>
        <a:p>
          <a:endParaRPr lang="en-US"/>
        </a:p>
      </dgm:t>
    </dgm:pt>
    <dgm:pt modelId="{DAFC8E69-0813-47F3-A9ED-45F85FFF925E}" type="pres">
      <dgm:prSet presAssocID="{1E8D7894-54E9-48EB-83A2-D51B3E855921}" presName="root" presStyleCnt="0">
        <dgm:presLayoutVars>
          <dgm:dir/>
          <dgm:resizeHandles val="exact"/>
        </dgm:presLayoutVars>
      </dgm:prSet>
      <dgm:spPr/>
    </dgm:pt>
    <dgm:pt modelId="{CC977ECC-4F2F-4859-8F09-E59F4C7B0FD4}" type="pres">
      <dgm:prSet presAssocID="{33CAA933-3617-45CB-AD5C-E3A5E634BDE3}" presName="compNode" presStyleCnt="0"/>
      <dgm:spPr/>
    </dgm:pt>
    <dgm:pt modelId="{39B4D8F7-75AF-4457-B1C6-0CCE385D5738}" type="pres">
      <dgm:prSet presAssocID="{33CAA933-3617-45CB-AD5C-E3A5E634BD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EC914869-5D3A-4EEF-BB9A-B330E9EAD6BA}" type="pres">
      <dgm:prSet presAssocID="{33CAA933-3617-45CB-AD5C-E3A5E634BDE3}" presName="iconSpace" presStyleCnt="0"/>
      <dgm:spPr/>
    </dgm:pt>
    <dgm:pt modelId="{CFF37979-8F69-4BA7-98AE-9C1467C72FA7}" type="pres">
      <dgm:prSet presAssocID="{33CAA933-3617-45CB-AD5C-E3A5E634BDE3}" presName="parTx" presStyleLbl="revTx" presStyleIdx="0" presStyleCnt="6">
        <dgm:presLayoutVars>
          <dgm:chMax val="0"/>
          <dgm:chPref val="0"/>
        </dgm:presLayoutVars>
      </dgm:prSet>
      <dgm:spPr/>
    </dgm:pt>
    <dgm:pt modelId="{B91412DC-E6BC-4ADE-88C6-6813F0C96C9E}" type="pres">
      <dgm:prSet presAssocID="{33CAA933-3617-45CB-AD5C-E3A5E634BDE3}" presName="txSpace" presStyleCnt="0"/>
      <dgm:spPr/>
    </dgm:pt>
    <dgm:pt modelId="{24828F57-3599-478C-A273-A9FF3F2DD7B8}" type="pres">
      <dgm:prSet presAssocID="{33CAA933-3617-45CB-AD5C-E3A5E634BDE3}" presName="desTx" presStyleLbl="revTx" presStyleIdx="1" presStyleCnt="6">
        <dgm:presLayoutVars/>
      </dgm:prSet>
      <dgm:spPr/>
    </dgm:pt>
    <dgm:pt modelId="{2FA81F72-9732-4B8C-97D2-EF37B91B7470}" type="pres">
      <dgm:prSet presAssocID="{2E758509-D14D-40C6-A365-B44CB80EA34B}" presName="sibTrans" presStyleCnt="0"/>
      <dgm:spPr/>
    </dgm:pt>
    <dgm:pt modelId="{8E7AA469-A05B-4E23-A472-C957FB7B41C1}" type="pres">
      <dgm:prSet presAssocID="{6B54E417-B098-4AEC-9196-588595F21617}" presName="compNode" presStyleCnt="0"/>
      <dgm:spPr/>
    </dgm:pt>
    <dgm:pt modelId="{2A9D83BB-515D-4A1D-B17C-B3A34F6307BF}" type="pres">
      <dgm:prSet presAssocID="{6B54E417-B098-4AEC-9196-588595F2161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23294CA7-00C5-44A9-AB00-7A665578722D}" type="pres">
      <dgm:prSet presAssocID="{6B54E417-B098-4AEC-9196-588595F21617}" presName="iconSpace" presStyleCnt="0"/>
      <dgm:spPr/>
    </dgm:pt>
    <dgm:pt modelId="{C0FAC1AF-9B41-492B-9B59-865A53911715}" type="pres">
      <dgm:prSet presAssocID="{6B54E417-B098-4AEC-9196-588595F21617}" presName="parTx" presStyleLbl="revTx" presStyleIdx="2" presStyleCnt="6">
        <dgm:presLayoutVars>
          <dgm:chMax val="0"/>
          <dgm:chPref val="0"/>
        </dgm:presLayoutVars>
      </dgm:prSet>
      <dgm:spPr/>
    </dgm:pt>
    <dgm:pt modelId="{AA30DBF4-A11E-4385-AFE3-23045ADB4DCE}" type="pres">
      <dgm:prSet presAssocID="{6B54E417-B098-4AEC-9196-588595F21617}" presName="txSpace" presStyleCnt="0"/>
      <dgm:spPr/>
    </dgm:pt>
    <dgm:pt modelId="{8920899D-6992-4EE9-B74A-A29AB5D27628}" type="pres">
      <dgm:prSet presAssocID="{6B54E417-B098-4AEC-9196-588595F21617}" presName="desTx" presStyleLbl="revTx" presStyleIdx="3" presStyleCnt="6">
        <dgm:presLayoutVars/>
      </dgm:prSet>
      <dgm:spPr/>
    </dgm:pt>
    <dgm:pt modelId="{C18E5B69-C5E1-44A3-A10A-A836813D9A2C}" type="pres">
      <dgm:prSet presAssocID="{01B0A9DF-FC4E-4ECB-A93F-25A950D1C1ED}" presName="sibTrans" presStyleCnt="0"/>
      <dgm:spPr/>
    </dgm:pt>
    <dgm:pt modelId="{9A5A212D-3A8F-438D-9C20-74842DA96415}" type="pres">
      <dgm:prSet presAssocID="{C2ADD129-95C0-4740-BD42-CF4F58D159D0}" presName="compNode" presStyleCnt="0"/>
      <dgm:spPr/>
    </dgm:pt>
    <dgm:pt modelId="{3BA26C3C-8C69-4D2C-85F8-09ED280B427F}" type="pres">
      <dgm:prSet presAssocID="{C2ADD129-95C0-4740-BD42-CF4F58D159D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6D1F87C1-F7F6-4774-BFFB-334904E18572}" type="pres">
      <dgm:prSet presAssocID="{C2ADD129-95C0-4740-BD42-CF4F58D159D0}" presName="iconSpace" presStyleCnt="0"/>
      <dgm:spPr/>
    </dgm:pt>
    <dgm:pt modelId="{59279B9B-39D4-4595-A4C5-A070319E8312}" type="pres">
      <dgm:prSet presAssocID="{C2ADD129-95C0-4740-BD42-CF4F58D159D0}" presName="parTx" presStyleLbl="revTx" presStyleIdx="4" presStyleCnt="6">
        <dgm:presLayoutVars>
          <dgm:chMax val="0"/>
          <dgm:chPref val="0"/>
        </dgm:presLayoutVars>
      </dgm:prSet>
      <dgm:spPr/>
    </dgm:pt>
    <dgm:pt modelId="{345E75AA-0033-4529-90CF-5721B2DCD429}" type="pres">
      <dgm:prSet presAssocID="{C2ADD129-95C0-4740-BD42-CF4F58D159D0}" presName="txSpace" presStyleCnt="0"/>
      <dgm:spPr/>
    </dgm:pt>
    <dgm:pt modelId="{049B86F6-F52D-43F9-9C74-5E06E0C4F4FD}" type="pres">
      <dgm:prSet presAssocID="{C2ADD129-95C0-4740-BD42-CF4F58D159D0}" presName="desTx" presStyleLbl="revTx" presStyleIdx="5" presStyleCnt="6">
        <dgm:presLayoutVars/>
      </dgm:prSet>
      <dgm:spPr/>
    </dgm:pt>
  </dgm:ptLst>
  <dgm:cxnLst>
    <dgm:cxn modelId="{E1FE8864-8A80-4D56-9F63-3DEB7AE05977}" type="presOf" srcId="{6A6CD486-D6AD-43B1-9076-4D7570EF2050}" destId="{24828F57-3599-478C-A273-A9FF3F2DD7B8}" srcOrd="0" destOrd="0" presId="urn:microsoft.com/office/officeart/2018/5/layout/CenteredIconLabelDescriptionList"/>
    <dgm:cxn modelId="{15B01C45-78CC-4EF5-AC8A-8E9C6B64384C}" type="presOf" srcId="{18627926-BCB1-4145-AE39-D31305FC38A1}" destId="{049B86F6-F52D-43F9-9C74-5E06E0C4F4FD}" srcOrd="0" destOrd="0" presId="urn:microsoft.com/office/officeart/2018/5/layout/CenteredIconLabelDescriptionList"/>
    <dgm:cxn modelId="{2E650A66-CF2C-480E-BC47-EF63E09AFDB4}" srcId="{33CAA933-3617-45CB-AD5C-E3A5E634BDE3}" destId="{6A6CD486-D6AD-43B1-9076-4D7570EF2050}" srcOrd="0" destOrd="0" parTransId="{BCC47C86-45FC-4A74-8A51-F321C87F69F3}" sibTransId="{0B240F07-34A4-402A-BD39-80DE305E1713}"/>
    <dgm:cxn modelId="{4E4AFE4A-5669-4135-BBB8-B99BF1E436CB}" srcId="{6B54E417-B098-4AEC-9196-588595F21617}" destId="{A929674A-C5E1-47FE-9711-82765E0B99A4}" srcOrd="0" destOrd="0" parTransId="{2DDC2337-5B10-448D-8CDD-23D21EF4AF66}" sibTransId="{149CD800-973F-4C94-92B4-BFA2996A6ED6}"/>
    <dgm:cxn modelId="{45D5E755-8D8B-4CB4-AE6B-B5E0DD2FC9A5}" srcId="{1E8D7894-54E9-48EB-83A2-D51B3E855921}" destId="{C2ADD129-95C0-4740-BD42-CF4F58D159D0}" srcOrd="2" destOrd="0" parTransId="{E41C4135-4B2D-4A8D-8CAD-699E9F1F93BD}" sibTransId="{597CE100-07A6-41BD-BBBA-1F6BC6A6D0FB}"/>
    <dgm:cxn modelId="{F94D1F7A-DFB1-4E06-84E0-4B3CA2908F18}" type="presOf" srcId="{1E8D7894-54E9-48EB-83A2-D51B3E855921}" destId="{DAFC8E69-0813-47F3-A9ED-45F85FFF925E}" srcOrd="0" destOrd="0" presId="urn:microsoft.com/office/officeart/2018/5/layout/CenteredIconLabelDescriptionList"/>
    <dgm:cxn modelId="{8F179798-609E-4369-8BAB-6394C67EC30E}" srcId="{1E8D7894-54E9-48EB-83A2-D51B3E855921}" destId="{6B54E417-B098-4AEC-9196-588595F21617}" srcOrd="1" destOrd="0" parTransId="{93412DFC-6FB1-4165-8C9A-5BF32BD9A4FB}" sibTransId="{01B0A9DF-FC4E-4ECB-A93F-25A950D1C1ED}"/>
    <dgm:cxn modelId="{4D8432B9-3B41-4265-944D-3A95D0F1F728}" type="presOf" srcId="{A929674A-C5E1-47FE-9711-82765E0B99A4}" destId="{8920899D-6992-4EE9-B74A-A29AB5D27628}" srcOrd="0" destOrd="0" presId="urn:microsoft.com/office/officeart/2018/5/layout/CenteredIconLabelDescriptionList"/>
    <dgm:cxn modelId="{27F7A3BB-CCE2-49F2-9F89-15BB9DBFA82F}" srcId="{C2ADD129-95C0-4740-BD42-CF4F58D159D0}" destId="{18627926-BCB1-4145-AE39-D31305FC38A1}" srcOrd="0" destOrd="0" parTransId="{026DD8F4-3302-4AF0-8AC2-7AC437258641}" sibTransId="{27551E4D-13FC-4F86-B9B2-7CE4598E1C44}"/>
    <dgm:cxn modelId="{4D7753C5-0B60-45AE-BE6C-C3780701F6B6}" type="presOf" srcId="{6B54E417-B098-4AEC-9196-588595F21617}" destId="{C0FAC1AF-9B41-492B-9B59-865A53911715}" srcOrd="0" destOrd="0" presId="urn:microsoft.com/office/officeart/2018/5/layout/CenteredIconLabelDescriptionList"/>
    <dgm:cxn modelId="{623936DB-CCD5-468B-8361-CF1BE46C65BB}" type="presOf" srcId="{C2ADD129-95C0-4740-BD42-CF4F58D159D0}" destId="{59279B9B-39D4-4595-A4C5-A070319E8312}" srcOrd="0" destOrd="0" presId="urn:microsoft.com/office/officeart/2018/5/layout/CenteredIconLabelDescriptionList"/>
    <dgm:cxn modelId="{F71DEDEC-E21C-43FF-926A-38784B786A7C}" type="presOf" srcId="{33CAA933-3617-45CB-AD5C-E3A5E634BDE3}" destId="{CFF37979-8F69-4BA7-98AE-9C1467C72FA7}" srcOrd="0" destOrd="0" presId="urn:microsoft.com/office/officeart/2018/5/layout/CenteredIconLabelDescriptionList"/>
    <dgm:cxn modelId="{837961FE-94C0-4BA8-A228-19675F0E6E44}" srcId="{1E8D7894-54E9-48EB-83A2-D51B3E855921}" destId="{33CAA933-3617-45CB-AD5C-E3A5E634BDE3}" srcOrd="0" destOrd="0" parTransId="{C1B8ECF1-D7D5-4743-86CB-5C556BE62E1E}" sibTransId="{2E758509-D14D-40C6-A365-B44CB80EA34B}"/>
    <dgm:cxn modelId="{AFA44486-29F0-4E38-B294-5ACFA72BB1EA}" type="presParOf" srcId="{DAFC8E69-0813-47F3-A9ED-45F85FFF925E}" destId="{CC977ECC-4F2F-4859-8F09-E59F4C7B0FD4}" srcOrd="0" destOrd="0" presId="urn:microsoft.com/office/officeart/2018/5/layout/CenteredIconLabelDescriptionList"/>
    <dgm:cxn modelId="{D3BA4BDD-BF4D-48D8-AB51-351D9F9FA033}" type="presParOf" srcId="{CC977ECC-4F2F-4859-8F09-E59F4C7B0FD4}" destId="{39B4D8F7-75AF-4457-B1C6-0CCE385D5738}" srcOrd="0" destOrd="0" presId="urn:microsoft.com/office/officeart/2018/5/layout/CenteredIconLabelDescriptionList"/>
    <dgm:cxn modelId="{D75C52FA-2B6C-4E18-8F28-5EE9716C69D5}" type="presParOf" srcId="{CC977ECC-4F2F-4859-8F09-E59F4C7B0FD4}" destId="{EC914869-5D3A-4EEF-BB9A-B330E9EAD6BA}" srcOrd="1" destOrd="0" presId="urn:microsoft.com/office/officeart/2018/5/layout/CenteredIconLabelDescriptionList"/>
    <dgm:cxn modelId="{08902D81-AB09-4D1B-AB2C-580EE6E06682}" type="presParOf" srcId="{CC977ECC-4F2F-4859-8F09-E59F4C7B0FD4}" destId="{CFF37979-8F69-4BA7-98AE-9C1467C72FA7}" srcOrd="2" destOrd="0" presId="urn:microsoft.com/office/officeart/2018/5/layout/CenteredIconLabelDescriptionList"/>
    <dgm:cxn modelId="{62CE7A1E-2773-49D2-B9C0-E967E56B66EA}" type="presParOf" srcId="{CC977ECC-4F2F-4859-8F09-E59F4C7B0FD4}" destId="{B91412DC-E6BC-4ADE-88C6-6813F0C96C9E}" srcOrd="3" destOrd="0" presId="urn:microsoft.com/office/officeart/2018/5/layout/CenteredIconLabelDescriptionList"/>
    <dgm:cxn modelId="{4304B0D2-9F62-493F-9BA6-804142219441}" type="presParOf" srcId="{CC977ECC-4F2F-4859-8F09-E59F4C7B0FD4}" destId="{24828F57-3599-478C-A273-A9FF3F2DD7B8}" srcOrd="4" destOrd="0" presId="urn:microsoft.com/office/officeart/2018/5/layout/CenteredIconLabelDescriptionList"/>
    <dgm:cxn modelId="{BD5009BB-8757-46F6-9D1A-1D297E0612E5}" type="presParOf" srcId="{DAFC8E69-0813-47F3-A9ED-45F85FFF925E}" destId="{2FA81F72-9732-4B8C-97D2-EF37B91B7470}" srcOrd="1" destOrd="0" presId="urn:microsoft.com/office/officeart/2018/5/layout/CenteredIconLabelDescriptionList"/>
    <dgm:cxn modelId="{1DA37948-4791-4C99-900E-6A93E8BFAD84}" type="presParOf" srcId="{DAFC8E69-0813-47F3-A9ED-45F85FFF925E}" destId="{8E7AA469-A05B-4E23-A472-C957FB7B41C1}" srcOrd="2" destOrd="0" presId="urn:microsoft.com/office/officeart/2018/5/layout/CenteredIconLabelDescriptionList"/>
    <dgm:cxn modelId="{576D01E8-4B81-40F1-BEF3-14841D6B7E6D}" type="presParOf" srcId="{8E7AA469-A05B-4E23-A472-C957FB7B41C1}" destId="{2A9D83BB-515D-4A1D-B17C-B3A34F6307BF}" srcOrd="0" destOrd="0" presId="urn:microsoft.com/office/officeart/2018/5/layout/CenteredIconLabelDescriptionList"/>
    <dgm:cxn modelId="{0BBFDEEF-CA8C-4D46-81A3-AEAB7034D013}" type="presParOf" srcId="{8E7AA469-A05B-4E23-A472-C957FB7B41C1}" destId="{23294CA7-00C5-44A9-AB00-7A665578722D}" srcOrd="1" destOrd="0" presId="urn:microsoft.com/office/officeart/2018/5/layout/CenteredIconLabelDescriptionList"/>
    <dgm:cxn modelId="{4E0462F9-72BD-460A-AF17-A7BFE1FB1ACD}" type="presParOf" srcId="{8E7AA469-A05B-4E23-A472-C957FB7B41C1}" destId="{C0FAC1AF-9B41-492B-9B59-865A53911715}" srcOrd="2" destOrd="0" presId="urn:microsoft.com/office/officeart/2018/5/layout/CenteredIconLabelDescriptionList"/>
    <dgm:cxn modelId="{98248B02-0881-4D98-9827-E2D23721C8F9}" type="presParOf" srcId="{8E7AA469-A05B-4E23-A472-C957FB7B41C1}" destId="{AA30DBF4-A11E-4385-AFE3-23045ADB4DCE}" srcOrd="3" destOrd="0" presId="urn:microsoft.com/office/officeart/2018/5/layout/CenteredIconLabelDescriptionList"/>
    <dgm:cxn modelId="{47AF3BD0-1816-4C9B-B011-8D383130505B}" type="presParOf" srcId="{8E7AA469-A05B-4E23-A472-C957FB7B41C1}" destId="{8920899D-6992-4EE9-B74A-A29AB5D27628}" srcOrd="4" destOrd="0" presId="urn:microsoft.com/office/officeart/2018/5/layout/CenteredIconLabelDescriptionList"/>
    <dgm:cxn modelId="{9D4582EA-537C-4783-9E0E-80787EFBE34B}" type="presParOf" srcId="{DAFC8E69-0813-47F3-A9ED-45F85FFF925E}" destId="{C18E5B69-C5E1-44A3-A10A-A836813D9A2C}" srcOrd="3" destOrd="0" presId="urn:microsoft.com/office/officeart/2018/5/layout/CenteredIconLabelDescriptionList"/>
    <dgm:cxn modelId="{DA770109-2B10-4B80-86AB-152FB8907829}" type="presParOf" srcId="{DAFC8E69-0813-47F3-A9ED-45F85FFF925E}" destId="{9A5A212D-3A8F-438D-9C20-74842DA96415}" srcOrd="4" destOrd="0" presId="urn:microsoft.com/office/officeart/2018/5/layout/CenteredIconLabelDescriptionList"/>
    <dgm:cxn modelId="{6FC16840-46AA-491E-A8E5-330ABC097F4A}" type="presParOf" srcId="{9A5A212D-3A8F-438D-9C20-74842DA96415}" destId="{3BA26C3C-8C69-4D2C-85F8-09ED280B427F}" srcOrd="0" destOrd="0" presId="urn:microsoft.com/office/officeart/2018/5/layout/CenteredIconLabelDescriptionList"/>
    <dgm:cxn modelId="{44811187-DD2E-4EAF-971B-A2CC155F3F15}" type="presParOf" srcId="{9A5A212D-3A8F-438D-9C20-74842DA96415}" destId="{6D1F87C1-F7F6-4774-BFFB-334904E18572}" srcOrd="1" destOrd="0" presId="urn:microsoft.com/office/officeart/2018/5/layout/CenteredIconLabelDescriptionList"/>
    <dgm:cxn modelId="{9CBCE8F0-1E18-4DE2-99BD-2CABC52A9881}" type="presParOf" srcId="{9A5A212D-3A8F-438D-9C20-74842DA96415}" destId="{59279B9B-39D4-4595-A4C5-A070319E8312}" srcOrd="2" destOrd="0" presId="urn:microsoft.com/office/officeart/2018/5/layout/CenteredIconLabelDescriptionList"/>
    <dgm:cxn modelId="{EF50B109-7433-4116-A2C4-A54263C8C496}" type="presParOf" srcId="{9A5A212D-3A8F-438D-9C20-74842DA96415}" destId="{345E75AA-0033-4529-90CF-5721B2DCD429}" srcOrd="3" destOrd="0" presId="urn:microsoft.com/office/officeart/2018/5/layout/CenteredIconLabelDescriptionList"/>
    <dgm:cxn modelId="{11846E6C-C46B-4389-B60F-6B8B9C65B7AC}" type="presParOf" srcId="{9A5A212D-3A8F-438D-9C20-74842DA96415}" destId="{049B86F6-F52D-43F9-9C74-5E06E0C4F4F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890F05-0C7D-4629-B7B7-FC3CA7F3D9A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E227BCA-5565-455D-85F6-B0F30B7A3929}">
      <dgm:prSet/>
      <dgm:spPr/>
      <dgm:t>
        <a:bodyPr/>
        <a:lstStyle/>
        <a:p>
          <a:r>
            <a:rPr lang="en-US"/>
            <a:t>Introduction</a:t>
          </a:r>
        </a:p>
      </dgm:t>
    </dgm:pt>
    <dgm:pt modelId="{6F7B6D7E-C9F8-4E6A-8944-D6E0E34006EE}" type="parTrans" cxnId="{21224D70-5AEB-4FA3-86CA-4D7DCA561519}">
      <dgm:prSet/>
      <dgm:spPr/>
      <dgm:t>
        <a:bodyPr/>
        <a:lstStyle/>
        <a:p>
          <a:endParaRPr lang="en-US"/>
        </a:p>
      </dgm:t>
    </dgm:pt>
    <dgm:pt modelId="{494F5BD6-BABD-4AE0-8FC5-4FED34147811}" type="sibTrans" cxnId="{21224D70-5AEB-4FA3-86CA-4D7DCA561519}">
      <dgm:prSet/>
      <dgm:spPr/>
      <dgm:t>
        <a:bodyPr/>
        <a:lstStyle/>
        <a:p>
          <a:endParaRPr lang="en-US"/>
        </a:p>
      </dgm:t>
    </dgm:pt>
    <dgm:pt modelId="{3D02AF7B-F263-4153-849D-DC5D1E3E27EC}">
      <dgm:prSet/>
      <dgm:spPr/>
      <dgm:t>
        <a:bodyPr/>
        <a:lstStyle/>
        <a:p>
          <a:r>
            <a:rPr lang="en-US"/>
            <a:t>Context and Relevance</a:t>
          </a:r>
        </a:p>
      </dgm:t>
    </dgm:pt>
    <dgm:pt modelId="{ED62D33A-1DE5-4100-B383-9590BD2431D7}" type="parTrans" cxnId="{8CD75C0B-B52B-4352-A68E-1D7962D0A699}">
      <dgm:prSet/>
      <dgm:spPr/>
      <dgm:t>
        <a:bodyPr/>
        <a:lstStyle/>
        <a:p>
          <a:endParaRPr lang="en-US"/>
        </a:p>
      </dgm:t>
    </dgm:pt>
    <dgm:pt modelId="{4BBDB8B9-B22F-4D9F-A699-B1E26573F864}" type="sibTrans" cxnId="{8CD75C0B-B52B-4352-A68E-1D7962D0A699}">
      <dgm:prSet/>
      <dgm:spPr/>
      <dgm:t>
        <a:bodyPr/>
        <a:lstStyle/>
        <a:p>
          <a:endParaRPr lang="en-US"/>
        </a:p>
      </dgm:t>
    </dgm:pt>
    <dgm:pt modelId="{42842EF8-256D-4D03-8475-8028F1CA7B1E}">
      <dgm:prSet/>
      <dgm:spPr/>
      <dgm:t>
        <a:bodyPr/>
        <a:lstStyle/>
        <a:p>
          <a:r>
            <a:rPr lang="en-US"/>
            <a:t>Phase 1: Architecture Definition and Design</a:t>
          </a:r>
        </a:p>
      </dgm:t>
    </dgm:pt>
    <dgm:pt modelId="{8A68BFE7-48D9-4E31-A41E-A053A3DB6E00}" type="parTrans" cxnId="{ED0CE259-9443-436C-A555-A7710A439E0A}">
      <dgm:prSet/>
      <dgm:spPr/>
      <dgm:t>
        <a:bodyPr/>
        <a:lstStyle/>
        <a:p>
          <a:endParaRPr lang="en-US"/>
        </a:p>
      </dgm:t>
    </dgm:pt>
    <dgm:pt modelId="{AA12D728-DEEE-43C8-8496-0F1ECF53490C}" type="sibTrans" cxnId="{ED0CE259-9443-436C-A555-A7710A439E0A}">
      <dgm:prSet/>
      <dgm:spPr/>
      <dgm:t>
        <a:bodyPr/>
        <a:lstStyle/>
        <a:p>
          <a:endParaRPr lang="en-US"/>
        </a:p>
      </dgm:t>
    </dgm:pt>
    <dgm:pt modelId="{384C2617-F07B-4BAD-94D5-2D98623DD6D7}">
      <dgm:prSet/>
      <dgm:spPr/>
      <dgm:t>
        <a:bodyPr/>
        <a:lstStyle/>
        <a:p>
          <a:r>
            <a:rPr lang="en-US"/>
            <a:t>Phase 2: Implementation Using Gem5</a:t>
          </a:r>
        </a:p>
      </dgm:t>
    </dgm:pt>
    <dgm:pt modelId="{66F23CA0-E8FD-4D3A-B8AF-7BC8B4955414}" type="parTrans" cxnId="{7E9CDE90-415B-443F-BE33-CFE303E6CEA0}">
      <dgm:prSet/>
      <dgm:spPr/>
      <dgm:t>
        <a:bodyPr/>
        <a:lstStyle/>
        <a:p>
          <a:endParaRPr lang="en-US"/>
        </a:p>
      </dgm:t>
    </dgm:pt>
    <dgm:pt modelId="{42855019-2C8B-42EC-B040-659475F7B94E}" type="sibTrans" cxnId="{7E9CDE90-415B-443F-BE33-CFE303E6CEA0}">
      <dgm:prSet/>
      <dgm:spPr/>
      <dgm:t>
        <a:bodyPr/>
        <a:lstStyle/>
        <a:p>
          <a:endParaRPr lang="en-US"/>
        </a:p>
      </dgm:t>
    </dgm:pt>
    <dgm:pt modelId="{74374197-A76E-4698-8EF7-9AF0DBC05EF9}">
      <dgm:prSet/>
      <dgm:spPr/>
      <dgm:t>
        <a:bodyPr/>
        <a:lstStyle/>
        <a:p>
          <a:r>
            <a:rPr lang="en-US"/>
            <a:t>Phase 3: Performance and Power Simulation</a:t>
          </a:r>
        </a:p>
      </dgm:t>
    </dgm:pt>
    <dgm:pt modelId="{CB39279B-7F9F-4D05-BC66-19CD3A27B79C}" type="parTrans" cxnId="{0466EE54-5ACB-464A-B5E4-AEE32152B746}">
      <dgm:prSet/>
      <dgm:spPr/>
      <dgm:t>
        <a:bodyPr/>
        <a:lstStyle/>
        <a:p>
          <a:endParaRPr lang="en-US"/>
        </a:p>
      </dgm:t>
    </dgm:pt>
    <dgm:pt modelId="{C172C825-A137-4DBA-92AA-036583CB8028}" type="sibTrans" cxnId="{0466EE54-5ACB-464A-B5E4-AEE32152B746}">
      <dgm:prSet/>
      <dgm:spPr/>
      <dgm:t>
        <a:bodyPr/>
        <a:lstStyle/>
        <a:p>
          <a:endParaRPr lang="en-US"/>
        </a:p>
      </dgm:t>
    </dgm:pt>
    <dgm:pt modelId="{713F19BB-FE53-4A23-88ED-2F3A7C675C80}">
      <dgm:prSet/>
      <dgm:spPr/>
      <dgm:t>
        <a:bodyPr/>
        <a:lstStyle/>
        <a:p>
          <a:r>
            <a:rPr lang="en-US"/>
            <a:t>Conclusion and Future Work</a:t>
          </a:r>
        </a:p>
      </dgm:t>
    </dgm:pt>
    <dgm:pt modelId="{93458464-7D72-420E-9B42-46E27B3A4B6F}" type="parTrans" cxnId="{581518F5-7F59-4F58-9B58-D746C456FC32}">
      <dgm:prSet/>
      <dgm:spPr/>
      <dgm:t>
        <a:bodyPr/>
        <a:lstStyle/>
        <a:p>
          <a:endParaRPr lang="en-US"/>
        </a:p>
      </dgm:t>
    </dgm:pt>
    <dgm:pt modelId="{80CE526A-25F2-47E4-8D91-9326E830C567}" type="sibTrans" cxnId="{581518F5-7F59-4F58-9B58-D746C456FC32}">
      <dgm:prSet/>
      <dgm:spPr/>
      <dgm:t>
        <a:bodyPr/>
        <a:lstStyle/>
        <a:p>
          <a:endParaRPr lang="en-US"/>
        </a:p>
      </dgm:t>
    </dgm:pt>
    <dgm:pt modelId="{E721E513-069E-4955-AB91-CCFE056A96E0}">
      <dgm:prSet/>
      <dgm:spPr/>
      <dgm:t>
        <a:bodyPr/>
        <a:lstStyle/>
        <a:p>
          <a:r>
            <a:rPr lang="en-US"/>
            <a:t>References</a:t>
          </a:r>
        </a:p>
      </dgm:t>
    </dgm:pt>
    <dgm:pt modelId="{32C39C4E-5300-4B4A-932C-588A770932FB}" type="parTrans" cxnId="{D93C4E53-89E8-447E-8D5B-CD21981F31BE}">
      <dgm:prSet/>
      <dgm:spPr/>
      <dgm:t>
        <a:bodyPr/>
        <a:lstStyle/>
        <a:p>
          <a:endParaRPr lang="en-US"/>
        </a:p>
      </dgm:t>
    </dgm:pt>
    <dgm:pt modelId="{94969F33-FBA7-4B49-8691-8DEE72D9ECA6}" type="sibTrans" cxnId="{D93C4E53-89E8-447E-8D5B-CD21981F31BE}">
      <dgm:prSet/>
      <dgm:spPr/>
      <dgm:t>
        <a:bodyPr/>
        <a:lstStyle/>
        <a:p>
          <a:endParaRPr lang="en-US"/>
        </a:p>
      </dgm:t>
    </dgm:pt>
    <dgm:pt modelId="{795D9C90-C778-4D40-9557-34B6D5A47B41}" type="pres">
      <dgm:prSet presAssocID="{E2890F05-0C7D-4629-B7B7-FC3CA7F3D9A2}" presName="root" presStyleCnt="0">
        <dgm:presLayoutVars>
          <dgm:dir/>
          <dgm:resizeHandles val="exact"/>
        </dgm:presLayoutVars>
      </dgm:prSet>
      <dgm:spPr/>
    </dgm:pt>
    <dgm:pt modelId="{E6B2CFA8-D6F4-4DF2-B0EA-324D9A9FB42B}" type="pres">
      <dgm:prSet presAssocID="{FE227BCA-5565-455D-85F6-B0F30B7A3929}" presName="compNode" presStyleCnt="0"/>
      <dgm:spPr/>
    </dgm:pt>
    <dgm:pt modelId="{3910216A-6204-49B8-8604-3E2121EC0F43}" type="pres">
      <dgm:prSet presAssocID="{FE227BCA-5565-455D-85F6-B0F30B7A3929}" presName="bgRect" presStyleLbl="bgShp" presStyleIdx="0" presStyleCnt="7"/>
      <dgm:spPr/>
    </dgm:pt>
    <dgm:pt modelId="{2EF6D84C-4500-45B3-9F88-760B8FD24002}" type="pres">
      <dgm:prSet presAssocID="{FE227BCA-5565-455D-85F6-B0F30B7A392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1DFC0376-D011-458F-B3AC-69C004236841}" type="pres">
      <dgm:prSet presAssocID="{FE227BCA-5565-455D-85F6-B0F30B7A3929}" presName="spaceRect" presStyleCnt="0"/>
      <dgm:spPr/>
    </dgm:pt>
    <dgm:pt modelId="{AE72601A-52E5-4A93-AF18-31FD4E007F3A}" type="pres">
      <dgm:prSet presAssocID="{FE227BCA-5565-455D-85F6-B0F30B7A3929}" presName="parTx" presStyleLbl="revTx" presStyleIdx="0" presStyleCnt="7">
        <dgm:presLayoutVars>
          <dgm:chMax val="0"/>
          <dgm:chPref val="0"/>
        </dgm:presLayoutVars>
      </dgm:prSet>
      <dgm:spPr/>
    </dgm:pt>
    <dgm:pt modelId="{FD989ABB-EBDE-4B2C-ACD8-B4DE3ED3627E}" type="pres">
      <dgm:prSet presAssocID="{494F5BD6-BABD-4AE0-8FC5-4FED34147811}" presName="sibTrans" presStyleCnt="0"/>
      <dgm:spPr/>
    </dgm:pt>
    <dgm:pt modelId="{69E69800-F3FD-45B1-AEC2-62098F3B5DE8}" type="pres">
      <dgm:prSet presAssocID="{3D02AF7B-F263-4153-849D-DC5D1E3E27EC}" presName="compNode" presStyleCnt="0"/>
      <dgm:spPr/>
    </dgm:pt>
    <dgm:pt modelId="{18883F1F-2280-40FD-A80B-4CED356D5CC7}" type="pres">
      <dgm:prSet presAssocID="{3D02AF7B-F263-4153-849D-DC5D1E3E27EC}" presName="bgRect" presStyleLbl="bgShp" presStyleIdx="1" presStyleCnt="7"/>
      <dgm:spPr/>
    </dgm:pt>
    <dgm:pt modelId="{0D692039-5EE2-4420-BB5D-CBC246D04387}" type="pres">
      <dgm:prSet presAssocID="{3D02AF7B-F263-4153-849D-DC5D1E3E27EC}"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naire"/>
        </a:ext>
      </dgm:extLst>
    </dgm:pt>
    <dgm:pt modelId="{0B1724F4-9DCF-4927-B138-95C00FED46BE}" type="pres">
      <dgm:prSet presAssocID="{3D02AF7B-F263-4153-849D-DC5D1E3E27EC}" presName="spaceRect" presStyleCnt="0"/>
      <dgm:spPr/>
    </dgm:pt>
    <dgm:pt modelId="{01806E3C-1673-4E34-9803-77EDD470DBC5}" type="pres">
      <dgm:prSet presAssocID="{3D02AF7B-F263-4153-849D-DC5D1E3E27EC}" presName="parTx" presStyleLbl="revTx" presStyleIdx="1" presStyleCnt="7">
        <dgm:presLayoutVars>
          <dgm:chMax val="0"/>
          <dgm:chPref val="0"/>
        </dgm:presLayoutVars>
      </dgm:prSet>
      <dgm:spPr/>
    </dgm:pt>
    <dgm:pt modelId="{01B84345-A667-41F0-BE34-168ACF74B31F}" type="pres">
      <dgm:prSet presAssocID="{4BBDB8B9-B22F-4D9F-A699-B1E26573F864}" presName="sibTrans" presStyleCnt="0"/>
      <dgm:spPr/>
    </dgm:pt>
    <dgm:pt modelId="{34E86B10-CF05-4BD1-9247-03F988C795C1}" type="pres">
      <dgm:prSet presAssocID="{42842EF8-256D-4D03-8475-8028F1CA7B1E}" presName="compNode" presStyleCnt="0"/>
      <dgm:spPr/>
    </dgm:pt>
    <dgm:pt modelId="{9E75034B-AE41-4EA4-A4F1-C700B624A1A3}" type="pres">
      <dgm:prSet presAssocID="{42842EF8-256D-4D03-8475-8028F1CA7B1E}" presName="bgRect" presStyleLbl="bgShp" presStyleIdx="2" presStyleCnt="7"/>
      <dgm:spPr/>
    </dgm:pt>
    <dgm:pt modelId="{E173D80C-8D50-4338-9DA8-EB611090838E}" type="pres">
      <dgm:prSet presAssocID="{42842EF8-256D-4D03-8475-8028F1CA7B1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sign"/>
        </a:ext>
      </dgm:extLst>
    </dgm:pt>
    <dgm:pt modelId="{9B4D3A0D-249A-4C83-A9BF-C3663913D07B}" type="pres">
      <dgm:prSet presAssocID="{42842EF8-256D-4D03-8475-8028F1CA7B1E}" presName="spaceRect" presStyleCnt="0"/>
      <dgm:spPr/>
    </dgm:pt>
    <dgm:pt modelId="{8833D41F-3F31-46E8-B917-60963BF209F8}" type="pres">
      <dgm:prSet presAssocID="{42842EF8-256D-4D03-8475-8028F1CA7B1E}" presName="parTx" presStyleLbl="revTx" presStyleIdx="2" presStyleCnt="7">
        <dgm:presLayoutVars>
          <dgm:chMax val="0"/>
          <dgm:chPref val="0"/>
        </dgm:presLayoutVars>
      </dgm:prSet>
      <dgm:spPr/>
    </dgm:pt>
    <dgm:pt modelId="{E376DCA3-62E8-4F0D-80D9-38FCB7D2B0E2}" type="pres">
      <dgm:prSet presAssocID="{AA12D728-DEEE-43C8-8496-0F1ECF53490C}" presName="sibTrans" presStyleCnt="0"/>
      <dgm:spPr/>
    </dgm:pt>
    <dgm:pt modelId="{B93C595B-CFAD-4FE6-9624-F7C329B3BB40}" type="pres">
      <dgm:prSet presAssocID="{384C2617-F07B-4BAD-94D5-2D98623DD6D7}" presName="compNode" presStyleCnt="0"/>
      <dgm:spPr/>
    </dgm:pt>
    <dgm:pt modelId="{72B9D93D-67A7-42D1-8A3B-C04BD4E97F1D}" type="pres">
      <dgm:prSet presAssocID="{384C2617-F07B-4BAD-94D5-2D98623DD6D7}" presName="bgRect" presStyleLbl="bgShp" presStyleIdx="3" presStyleCnt="7"/>
      <dgm:spPr/>
    </dgm:pt>
    <dgm:pt modelId="{E0919D7C-2EB3-4B22-AEB7-65C18B9A7E99}" type="pres">
      <dgm:prSet presAssocID="{384C2617-F07B-4BAD-94D5-2D98623DD6D7}"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ngerprint"/>
        </a:ext>
      </dgm:extLst>
    </dgm:pt>
    <dgm:pt modelId="{CB46D02C-1E22-48DC-8994-7770E8A2142E}" type="pres">
      <dgm:prSet presAssocID="{384C2617-F07B-4BAD-94D5-2D98623DD6D7}" presName="spaceRect" presStyleCnt="0"/>
      <dgm:spPr/>
    </dgm:pt>
    <dgm:pt modelId="{9CC24988-77E0-482A-AF6B-90FBF7147EE6}" type="pres">
      <dgm:prSet presAssocID="{384C2617-F07B-4BAD-94D5-2D98623DD6D7}" presName="parTx" presStyleLbl="revTx" presStyleIdx="3" presStyleCnt="7">
        <dgm:presLayoutVars>
          <dgm:chMax val="0"/>
          <dgm:chPref val="0"/>
        </dgm:presLayoutVars>
      </dgm:prSet>
      <dgm:spPr/>
    </dgm:pt>
    <dgm:pt modelId="{60E84A7B-484B-4E5D-AC30-A7D143B1ECBB}" type="pres">
      <dgm:prSet presAssocID="{42855019-2C8B-42EC-B040-659475F7B94E}" presName="sibTrans" presStyleCnt="0"/>
      <dgm:spPr/>
    </dgm:pt>
    <dgm:pt modelId="{0BB0E2ED-BE40-44AE-AECF-3C2A4A006396}" type="pres">
      <dgm:prSet presAssocID="{74374197-A76E-4698-8EF7-9AF0DBC05EF9}" presName="compNode" presStyleCnt="0"/>
      <dgm:spPr/>
    </dgm:pt>
    <dgm:pt modelId="{5143E54C-E09A-442D-A1E3-A926273CF6A4}" type="pres">
      <dgm:prSet presAssocID="{74374197-A76E-4698-8EF7-9AF0DBC05EF9}" presName="bgRect" presStyleLbl="bgShp" presStyleIdx="4" presStyleCnt="7"/>
      <dgm:spPr/>
    </dgm:pt>
    <dgm:pt modelId="{09929CAD-D03F-4731-9595-123750726BD8}" type="pres">
      <dgm:prSet presAssocID="{74374197-A76E-4698-8EF7-9AF0DBC05EF9}"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ment Urgent"/>
        </a:ext>
      </dgm:extLst>
    </dgm:pt>
    <dgm:pt modelId="{F5422036-BB4C-48C0-9557-178EBB881348}" type="pres">
      <dgm:prSet presAssocID="{74374197-A76E-4698-8EF7-9AF0DBC05EF9}" presName="spaceRect" presStyleCnt="0"/>
      <dgm:spPr/>
    </dgm:pt>
    <dgm:pt modelId="{8067450D-C0B8-40C3-9148-9745BDF391E9}" type="pres">
      <dgm:prSet presAssocID="{74374197-A76E-4698-8EF7-9AF0DBC05EF9}" presName="parTx" presStyleLbl="revTx" presStyleIdx="4" presStyleCnt="7">
        <dgm:presLayoutVars>
          <dgm:chMax val="0"/>
          <dgm:chPref val="0"/>
        </dgm:presLayoutVars>
      </dgm:prSet>
      <dgm:spPr/>
    </dgm:pt>
    <dgm:pt modelId="{E9A8FC21-2896-4F4B-8EE3-701A014E8EB5}" type="pres">
      <dgm:prSet presAssocID="{C172C825-A137-4DBA-92AA-036583CB8028}" presName="sibTrans" presStyleCnt="0"/>
      <dgm:spPr/>
    </dgm:pt>
    <dgm:pt modelId="{2BEA5AFA-8A5C-4424-B136-88017CD99F3A}" type="pres">
      <dgm:prSet presAssocID="{713F19BB-FE53-4A23-88ED-2F3A7C675C80}" presName="compNode" presStyleCnt="0"/>
      <dgm:spPr/>
    </dgm:pt>
    <dgm:pt modelId="{FD086597-D543-4932-9EA0-F4426C4A3C00}" type="pres">
      <dgm:prSet presAssocID="{713F19BB-FE53-4A23-88ED-2F3A7C675C80}" presName="bgRect" presStyleLbl="bgShp" presStyleIdx="5" presStyleCnt="7"/>
      <dgm:spPr/>
    </dgm:pt>
    <dgm:pt modelId="{B5BD5C33-BB96-4EB3-857C-88398F98637C}" type="pres">
      <dgm:prSet presAssocID="{713F19BB-FE53-4A23-88ED-2F3A7C675C80}"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istory"/>
        </a:ext>
      </dgm:extLst>
    </dgm:pt>
    <dgm:pt modelId="{619F052A-AEC2-4C90-88CA-ABF725C82F92}" type="pres">
      <dgm:prSet presAssocID="{713F19BB-FE53-4A23-88ED-2F3A7C675C80}" presName="spaceRect" presStyleCnt="0"/>
      <dgm:spPr/>
    </dgm:pt>
    <dgm:pt modelId="{0C33D081-1FC2-44F8-BC8A-40131B7ABC54}" type="pres">
      <dgm:prSet presAssocID="{713F19BB-FE53-4A23-88ED-2F3A7C675C80}" presName="parTx" presStyleLbl="revTx" presStyleIdx="5" presStyleCnt="7">
        <dgm:presLayoutVars>
          <dgm:chMax val="0"/>
          <dgm:chPref val="0"/>
        </dgm:presLayoutVars>
      </dgm:prSet>
      <dgm:spPr/>
    </dgm:pt>
    <dgm:pt modelId="{F359D61F-61DD-4872-B985-D1B634CD0E52}" type="pres">
      <dgm:prSet presAssocID="{80CE526A-25F2-47E4-8D91-9326E830C567}" presName="sibTrans" presStyleCnt="0"/>
      <dgm:spPr/>
    </dgm:pt>
    <dgm:pt modelId="{13E8A685-4DCC-4D18-9CE4-43F388255AEC}" type="pres">
      <dgm:prSet presAssocID="{E721E513-069E-4955-AB91-CCFE056A96E0}" presName="compNode" presStyleCnt="0"/>
      <dgm:spPr/>
    </dgm:pt>
    <dgm:pt modelId="{077FE837-6892-4EEB-94D3-0AC05B7506BF}" type="pres">
      <dgm:prSet presAssocID="{E721E513-069E-4955-AB91-CCFE056A96E0}" presName="bgRect" presStyleLbl="bgShp" presStyleIdx="6" presStyleCnt="7"/>
      <dgm:spPr/>
    </dgm:pt>
    <dgm:pt modelId="{712172E8-227F-4A09-97D6-35DDFE57F496}" type="pres">
      <dgm:prSet presAssocID="{E721E513-069E-4955-AB91-CCFE056A96E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ooter"/>
        </a:ext>
      </dgm:extLst>
    </dgm:pt>
    <dgm:pt modelId="{1EF37776-944F-445B-B850-BB3888307F1C}" type="pres">
      <dgm:prSet presAssocID="{E721E513-069E-4955-AB91-CCFE056A96E0}" presName="spaceRect" presStyleCnt="0"/>
      <dgm:spPr/>
    </dgm:pt>
    <dgm:pt modelId="{2493D9EF-0A31-4BC1-8139-CCDE150CA556}" type="pres">
      <dgm:prSet presAssocID="{E721E513-069E-4955-AB91-CCFE056A96E0}" presName="parTx" presStyleLbl="revTx" presStyleIdx="6" presStyleCnt="7">
        <dgm:presLayoutVars>
          <dgm:chMax val="0"/>
          <dgm:chPref val="0"/>
        </dgm:presLayoutVars>
      </dgm:prSet>
      <dgm:spPr/>
    </dgm:pt>
  </dgm:ptLst>
  <dgm:cxnLst>
    <dgm:cxn modelId="{8CD75C0B-B52B-4352-A68E-1D7962D0A699}" srcId="{E2890F05-0C7D-4629-B7B7-FC3CA7F3D9A2}" destId="{3D02AF7B-F263-4153-849D-DC5D1E3E27EC}" srcOrd="1" destOrd="0" parTransId="{ED62D33A-1DE5-4100-B383-9590BD2431D7}" sibTransId="{4BBDB8B9-B22F-4D9F-A699-B1E26573F864}"/>
    <dgm:cxn modelId="{48E3191B-EA2B-4D4B-AF67-B724BFB42A41}" type="presOf" srcId="{42842EF8-256D-4D03-8475-8028F1CA7B1E}" destId="{8833D41F-3F31-46E8-B917-60963BF209F8}" srcOrd="0" destOrd="0" presId="urn:microsoft.com/office/officeart/2018/2/layout/IconVerticalSolidList"/>
    <dgm:cxn modelId="{11C63B45-12CA-4FF4-B953-80D0A0272E97}" type="presOf" srcId="{713F19BB-FE53-4A23-88ED-2F3A7C675C80}" destId="{0C33D081-1FC2-44F8-BC8A-40131B7ABC54}" srcOrd="0" destOrd="0" presId="urn:microsoft.com/office/officeart/2018/2/layout/IconVerticalSolidList"/>
    <dgm:cxn modelId="{BFBE4A4F-F10A-4A7F-990D-4E0D784AC4BC}" type="presOf" srcId="{E721E513-069E-4955-AB91-CCFE056A96E0}" destId="{2493D9EF-0A31-4BC1-8139-CCDE150CA556}" srcOrd="0" destOrd="0" presId="urn:microsoft.com/office/officeart/2018/2/layout/IconVerticalSolidList"/>
    <dgm:cxn modelId="{21224D70-5AEB-4FA3-86CA-4D7DCA561519}" srcId="{E2890F05-0C7D-4629-B7B7-FC3CA7F3D9A2}" destId="{FE227BCA-5565-455D-85F6-B0F30B7A3929}" srcOrd="0" destOrd="0" parTransId="{6F7B6D7E-C9F8-4E6A-8944-D6E0E34006EE}" sibTransId="{494F5BD6-BABD-4AE0-8FC5-4FED34147811}"/>
    <dgm:cxn modelId="{D93C4E53-89E8-447E-8D5B-CD21981F31BE}" srcId="{E2890F05-0C7D-4629-B7B7-FC3CA7F3D9A2}" destId="{E721E513-069E-4955-AB91-CCFE056A96E0}" srcOrd="6" destOrd="0" parTransId="{32C39C4E-5300-4B4A-932C-588A770932FB}" sibTransId="{94969F33-FBA7-4B49-8691-8DEE72D9ECA6}"/>
    <dgm:cxn modelId="{0466EE54-5ACB-464A-B5E4-AEE32152B746}" srcId="{E2890F05-0C7D-4629-B7B7-FC3CA7F3D9A2}" destId="{74374197-A76E-4698-8EF7-9AF0DBC05EF9}" srcOrd="4" destOrd="0" parTransId="{CB39279B-7F9F-4D05-BC66-19CD3A27B79C}" sibTransId="{C172C825-A137-4DBA-92AA-036583CB8028}"/>
    <dgm:cxn modelId="{ED0CE259-9443-436C-A555-A7710A439E0A}" srcId="{E2890F05-0C7D-4629-B7B7-FC3CA7F3D9A2}" destId="{42842EF8-256D-4D03-8475-8028F1CA7B1E}" srcOrd="2" destOrd="0" parTransId="{8A68BFE7-48D9-4E31-A41E-A053A3DB6E00}" sibTransId="{AA12D728-DEEE-43C8-8496-0F1ECF53490C}"/>
    <dgm:cxn modelId="{7E9CDE90-415B-443F-BE33-CFE303E6CEA0}" srcId="{E2890F05-0C7D-4629-B7B7-FC3CA7F3D9A2}" destId="{384C2617-F07B-4BAD-94D5-2D98623DD6D7}" srcOrd="3" destOrd="0" parTransId="{66F23CA0-E8FD-4D3A-B8AF-7BC8B4955414}" sibTransId="{42855019-2C8B-42EC-B040-659475F7B94E}"/>
    <dgm:cxn modelId="{84A48E9C-F82A-49B2-90DA-A7B48A451D84}" type="presOf" srcId="{E2890F05-0C7D-4629-B7B7-FC3CA7F3D9A2}" destId="{795D9C90-C778-4D40-9557-34B6D5A47B41}" srcOrd="0" destOrd="0" presId="urn:microsoft.com/office/officeart/2018/2/layout/IconVerticalSolidList"/>
    <dgm:cxn modelId="{C1DD22C8-0424-4737-86A7-35697C48E740}" type="presOf" srcId="{74374197-A76E-4698-8EF7-9AF0DBC05EF9}" destId="{8067450D-C0B8-40C3-9148-9745BDF391E9}" srcOrd="0" destOrd="0" presId="urn:microsoft.com/office/officeart/2018/2/layout/IconVerticalSolidList"/>
    <dgm:cxn modelId="{05C8CBD7-6700-4FB5-A413-250157010C7D}" type="presOf" srcId="{384C2617-F07B-4BAD-94D5-2D98623DD6D7}" destId="{9CC24988-77E0-482A-AF6B-90FBF7147EE6}" srcOrd="0" destOrd="0" presId="urn:microsoft.com/office/officeart/2018/2/layout/IconVerticalSolidList"/>
    <dgm:cxn modelId="{3B8904F4-5200-4F26-9F2D-37FE0A4D04C6}" type="presOf" srcId="{FE227BCA-5565-455D-85F6-B0F30B7A3929}" destId="{AE72601A-52E5-4A93-AF18-31FD4E007F3A}" srcOrd="0" destOrd="0" presId="urn:microsoft.com/office/officeart/2018/2/layout/IconVerticalSolidList"/>
    <dgm:cxn modelId="{581518F5-7F59-4F58-9B58-D746C456FC32}" srcId="{E2890F05-0C7D-4629-B7B7-FC3CA7F3D9A2}" destId="{713F19BB-FE53-4A23-88ED-2F3A7C675C80}" srcOrd="5" destOrd="0" parTransId="{93458464-7D72-420E-9B42-46E27B3A4B6F}" sibTransId="{80CE526A-25F2-47E4-8D91-9326E830C567}"/>
    <dgm:cxn modelId="{A23D8FFE-C7B2-40C2-8098-5EB8F63F0FF3}" type="presOf" srcId="{3D02AF7B-F263-4153-849D-DC5D1E3E27EC}" destId="{01806E3C-1673-4E34-9803-77EDD470DBC5}" srcOrd="0" destOrd="0" presId="urn:microsoft.com/office/officeart/2018/2/layout/IconVerticalSolidList"/>
    <dgm:cxn modelId="{A3AEF34D-2A0E-4D37-A78A-7AD7FFDB65BC}" type="presParOf" srcId="{795D9C90-C778-4D40-9557-34B6D5A47B41}" destId="{E6B2CFA8-D6F4-4DF2-B0EA-324D9A9FB42B}" srcOrd="0" destOrd="0" presId="urn:microsoft.com/office/officeart/2018/2/layout/IconVerticalSolidList"/>
    <dgm:cxn modelId="{94028059-8D03-448D-B171-191A681B62BE}" type="presParOf" srcId="{E6B2CFA8-D6F4-4DF2-B0EA-324D9A9FB42B}" destId="{3910216A-6204-49B8-8604-3E2121EC0F43}" srcOrd="0" destOrd="0" presId="urn:microsoft.com/office/officeart/2018/2/layout/IconVerticalSolidList"/>
    <dgm:cxn modelId="{68374595-3BAA-4C24-A127-4BEAF9727BF6}" type="presParOf" srcId="{E6B2CFA8-D6F4-4DF2-B0EA-324D9A9FB42B}" destId="{2EF6D84C-4500-45B3-9F88-760B8FD24002}" srcOrd="1" destOrd="0" presId="urn:microsoft.com/office/officeart/2018/2/layout/IconVerticalSolidList"/>
    <dgm:cxn modelId="{2E6F4A67-ABC5-4AD0-A758-C212A982EA51}" type="presParOf" srcId="{E6B2CFA8-D6F4-4DF2-B0EA-324D9A9FB42B}" destId="{1DFC0376-D011-458F-B3AC-69C004236841}" srcOrd="2" destOrd="0" presId="urn:microsoft.com/office/officeart/2018/2/layout/IconVerticalSolidList"/>
    <dgm:cxn modelId="{6B57F4ED-FEF1-4858-85A4-97C8E7E57D33}" type="presParOf" srcId="{E6B2CFA8-D6F4-4DF2-B0EA-324D9A9FB42B}" destId="{AE72601A-52E5-4A93-AF18-31FD4E007F3A}" srcOrd="3" destOrd="0" presId="urn:microsoft.com/office/officeart/2018/2/layout/IconVerticalSolidList"/>
    <dgm:cxn modelId="{03AD7D91-7190-49AC-88D8-ED271C066DD8}" type="presParOf" srcId="{795D9C90-C778-4D40-9557-34B6D5A47B41}" destId="{FD989ABB-EBDE-4B2C-ACD8-B4DE3ED3627E}" srcOrd="1" destOrd="0" presId="urn:microsoft.com/office/officeart/2018/2/layout/IconVerticalSolidList"/>
    <dgm:cxn modelId="{774D4BAB-9903-4357-9580-2F2BB2B1214A}" type="presParOf" srcId="{795D9C90-C778-4D40-9557-34B6D5A47B41}" destId="{69E69800-F3FD-45B1-AEC2-62098F3B5DE8}" srcOrd="2" destOrd="0" presId="urn:microsoft.com/office/officeart/2018/2/layout/IconVerticalSolidList"/>
    <dgm:cxn modelId="{ABEA2406-6901-49CE-B95E-66E93100E00A}" type="presParOf" srcId="{69E69800-F3FD-45B1-AEC2-62098F3B5DE8}" destId="{18883F1F-2280-40FD-A80B-4CED356D5CC7}" srcOrd="0" destOrd="0" presId="urn:microsoft.com/office/officeart/2018/2/layout/IconVerticalSolidList"/>
    <dgm:cxn modelId="{51E6DD5E-F8F2-48D1-A08F-819B446F268D}" type="presParOf" srcId="{69E69800-F3FD-45B1-AEC2-62098F3B5DE8}" destId="{0D692039-5EE2-4420-BB5D-CBC246D04387}" srcOrd="1" destOrd="0" presId="urn:microsoft.com/office/officeart/2018/2/layout/IconVerticalSolidList"/>
    <dgm:cxn modelId="{BC38CEF2-F4A8-49DC-854F-B1AC72321A31}" type="presParOf" srcId="{69E69800-F3FD-45B1-AEC2-62098F3B5DE8}" destId="{0B1724F4-9DCF-4927-B138-95C00FED46BE}" srcOrd="2" destOrd="0" presId="urn:microsoft.com/office/officeart/2018/2/layout/IconVerticalSolidList"/>
    <dgm:cxn modelId="{80356112-3595-46E4-9D93-27A856769501}" type="presParOf" srcId="{69E69800-F3FD-45B1-AEC2-62098F3B5DE8}" destId="{01806E3C-1673-4E34-9803-77EDD470DBC5}" srcOrd="3" destOrd="0" presId="urn:microsoft.com/office/officeart/2018/2/layout/IconVerticalSolidList"/>
    <dgm:cxn modelId="{0A0C4DB9-FBD9-4C04-A6A3-CC1BEE98AD18}" type="presParOf" srcId="{795D9C90-C778-4D40-9557-34B6D5A47B41}" destId="{01B84345-A667-41F0-BE34-168ACF74B31F}" srcOrd="3" destOrd="0" presId="urn:microsoft.com/office/officeart/2018/2/layout/IconVerticalSolidList"/>
    <dgm:cxn modelId="{DB25AEE0-69F8-492B-83DE-56D8B09C5DE0}" type="presParOf" srcId="{795D9C90-C778-4D40-9557-34B6D5A47B41}" destId="{34E86B10-CF05-4BD1-9247-03F988C795C1}" srcOrd="4" destOrd="0" presId="urn:microsoft.com/office/officeart/2018/2/layout/IconVerticalSolidList"/>
    <dgm:cxn modelId="{CB364590-2CCB-4B8B-A399-767EAACFDDB5}" type="presParOf" srcId="{34E86B10-CF05-4BD1-9247-03F988C795C1}" destId="{9E75034B-AE41-4EA4-A4F1-C700B624A1A3}" srcOrd="0" destOrd="0" presId="urn:microsoft.com/office/officeart/2018/2/layout/IconVerticalSolidList"/>
    <dgm:cxn modelId="{2BCE6990-B0CD-430B-B97B-F14AE344F5D8}" type="presParOf" srcId="{34E86B10-CF05-4BD1-9247-03F988C795C1}" destId="{E173D80C-8D50-4338-9DA8-EB611090838E}" srcOrd="1" destOrd="0" presId="urn:microsoft.com/office/officeart/2018/2/layout/IconVerticalSolidList"/>
    <dgm:cxn modelId="{F7C747C2-F934-4BE4-AFCD-F11D8E6B37AD}" type="presParOf" srcId="{34E86B10-CF05-4BD1-9247-03F988C795C1}" destId="{9B4D3A0D-249A-4C83-A9BF-C3663913D07B}" srcOrd="2" destOrd="0" presId="urn:microsoft.com/office/officeart/2018/2/layout/IconVerticalSolidList"/>
    <dgm:cxn modelId="{B9B52301-A3C0-4B81-96A1-5E3747D141C1}" type="presParOf" srcId="{34E86B10-CF05-4BD1-9247-03F988C795C1}" destId="{8833D41F-3F31-46E8-B917-60963BF209F8}" srcOrd="3" destOrd="0" presId="urn:microsoft.com/office/officeart/2018/2/layout/IconVerticalSolidList"/>
    <dgm:cxn modelId="{4C204072-FFE0-4CB9-99A7-C2ACB1E9AABB}" type="presParOf" srcId="{795D9C90-C778-4D40-9557-34B6D5A47B41}" destId="{E376DCA3-62E8-4F0D-80D9-38FCB7D2B0E2}" srcOrd="5" destOrd="0" presId="urn:microsoft.com/office/officeart/2018/2/layout/IconVerticalSolidList"/>
    <dgm:cxn modelId="{3D61F582-AE10-4A48-AA2F-2B0B634C64BA}" type="presParOf" srcId="{795D9C90-C778-4D40-9557-34B6D5A47B41}" destId="{B93C595B-CFAD-4FE6-9624-F7C329B3BB40}" srcOrd="6" destOrd="0" presId="urn:microsoft.com/office/officeart/2018/2/layout/IconVerticalSolidList"/>
    <dgm:cxn modelId="{9BC54B61-57EA-41A0-9FED-0430E8731C3D}" type="presParOf" srcId="{B93C595B-CFAD-4FE6-9624-F7C329B3BB40}" destId="{72B9D93D-67A7-42D1-8A3B-C04BD4E97F1D}" srcOrd="0" destOrd="0" presId="urn:microsoft.com/office/officeart/2018/2/layout/IconVerticalSolidList"/>
    <dgm:cxn modelId="{7EC4F020-79BD-42F6-B0CB-85B81BA1E47A}" type="presParOf" srcId="{B93C595B-CFAD-4FE6-9624-F7C329B3BB40}" destId="{E0919D7C-2EB3-4B22-AEB7-65C18B9A7E99}" srcOrd="1" destOrd="0" presId="urn:microsoft.com/office/officeart/2018/2/layout/IconVerticalSolidList"/>
    <dgm:cxn modelId="{EC01DB6A-6910-413D-A041-AC0610B8CA11}" type="presParOf" srcId="{B93C595B-CFAD-4FE6-9624-F7C329B3BB40}" destId="{CB46D02C-1E22-48DC-8994-7770E8A2142E}" srcOrd="2" destOrd="0" presId="urn:microsoft.com/office/officeart/2018/2/layout/IconVerticalSolidList"/>
    <dgm:cxn modelId="{AEA4FAF6-2A49-477B-BB7A-D67CCB23FA04}" type="presParOf" srcId="{B93C595B-CFAD-4FE6-9624-F7C329B3BB40}" destId="{9CC24988-77E0-482A-AF6B-90FBF7147EE6}" srcOrd="3" destOrd="0" presId="urn:microsoft.com/office/officeart/2018/2/layout/IconVerticalSolidList"/>
    <dgm:cxn modelId="{E83F0281-64FA-46F2-A4CB-EBC69E723E7B}" type="presParOf" srcId="{795D9C90-C778-4D40-9557-34B6D5A47B41}" destId="{60E84A7B-484B-4E5D-AC30-A7D143B1ECBB}" srcOrd="7" destOrd="0" presId="urn:microsoft.com/office/officeart/2018/2/layout/IconVerticalSolidList"/>
    <dgm:cxn modelId="{F5F4E876-8A8A-4A63-A960-762C997D1244}" type="presParOf" srcId="{795D9C90-C778-4D40-9557-34B6D5A47B41}" destId="{0BB0E2ED-BE40-44AE-AECF-3C2A4A006396}" srcOrd="8" destOrd="0" presId="urn:microsoft.com/office/officeart/2018/2/layout/IconVerticalSolidList"/>
    <dgm:cxn modelId="{E542ABCA-ECD4-4D7F-9F18-E195D7DF24B2}" type="presParOf" srcId="{0BB0E2ED-BE40-44AE-AECF-3C2A4A006396}" destId="{5143E54C-E09A-442D-A1E3-A926273CF6A4}" srcOrd="0" destOrd="0" presId="urn:microsoft.com/office/officeart/2018/2/layout/IconVerticalSolidList"/>
    <dgm:cxn modelId="{FD0932CB-068B-48C4-AACC-AF07D3E9D119}" type="presParOf" srcId="{0BB0E2ED-BE40-44AE-AECF-3C2A4A006396}" destId="{09929CAD-D03F-4731-9595-123750726BD8}" srcOrd="1" destOrd="0" presId="urn:microsoft.com/office/officeart/2018/2/layout/IconVerticalSolidList"/>
    <dgm:cxn modelId="{7E5F8F32-EFCB-4E76-BCF2-18C588D4D5A3}" type="presParOf" srcId="{0BB0E2ED-BE40-44AE-AECF-3C2A4A006396}" destId="{F5422036-BB4C-48C0-9557-178EBB881348}" srcOrd="2" destOrd="0" presId="urn:microsoft.com/office/officeart/2018/2/layout/IconVerticalSolidList"/>
    <dgm:cxn modelId="{E6508E87-6604-460C-834F-30A4596EA1F9}" type="presParOf" srcId="{0BB0E2ED-BE40-44AE-AECF-3C2A4A006396}" destId="{8067450D-C0B8-40C3-9148-9745BDF391E9}" srcOrd="3" destOrd="0" presId="urn:microsoft.com/office/officeart/2018/2/layout/IconVerticalSolidList"/>
    <dgm:cxn modelId="{70D48D62-BD53-472B-82EA-ED2526AB7BCD}" type="presParOf" srcId="{795D9C90-C778-4D40-9557-34B6D5A47B41}" destId="{E9A8FC21-2896-4F4B-8EE3-701A014E8EB5}" srcOrd="9" destOrd="0" presId="urn:microsoft.com/office/officeart/2018/2/layout/IconVerticalSolidList"/>
    <dgm:cxn modelId="{CBE0D6D8-F6EC-4709-A1BC-A7576C8CD9E6}" type="presParOf" srcId="{795D9C90-C778-4D40-9557-34B6D5A47B41}" destId="{2BEA5AFA-8A5C-4424-B136-88017CD99F3A}" srcOrd="10" destOrd="0" presId="urn:microsoft.com/office/officeart/2018/2/layout/IconVerticalSolidList"/>
    <dgm:cxn modelId="{963CD2B9-81A7-4AF9-B22B-D4690D491916}" type="presParOf" srcId="{2BEA5AFA-8A5C-4424-B136-88017CD99F3A}" destId="{FD086597-D543-4932-9EA0-F4426C4A3C00}" srcOrd="0" destOrd="0" presId="urn:microsoft.com/office/officeart/2018/2/layout/IconVerticalSolidList"/>
    <dgm:cxn modelId="{9623CB13-611C-4AA4-9AB5-07D1354BD8E1}" type="presParOf" srcId="{2BEA5AFA-8A5C-4424-B136-88017CD99F3A}" destId="{B5BD5C33-BB96-4EB3-857C-88398F98637C}" srcOrd="1" destOrd="0" presId="urn:microsoft.com/office/officeart/2018/2/layout/IconVerticalSolidList"/>
    <dgm:cxn modelId="{757C6301-ECF1-43E0-A690-02EBBBFD0759}" type="presParOf" srcId="{2BEA5AFA-8A5C-4424-B136-88017CD99F3A}" destId="{619F052A-AEC2-4C90-88CA-ABF725C82F92}" srcOrd="2" destOrd="0" presId="urn:microsoft.com/office/officeart/2018/2/layout/IconVerticalSolidList"/>
    <dgm:cxn modelId="{A1459366-4201-4977-845B-80FEE9271D4C}" type="presParOf" srcId="{2BEA5AFA-8A5C-4424-B136-88017CD99F3A}" destId="{0C33D081-1FC2-44F8-BC8A-40131B7ABC54}" srcOrd="3" destOrd="0" presId="urn:microsoft.com/office/officeart/2018/2/layout/IconVerticalSolidList"/>
    <dgm:cxn modelId="{CA8246D5-1223-4F52-81FE-6BA487924E77}" type="presParOf" srcId="{795D9C90-C778-4D40-9557-34B6D5A47B41}" destId="{F359D61F-61DD-4872-B985-D1B634CD0E52}" srcOrd="11" destOrd="0" presId="urn:microsoft.com/office/officeart/2018/2/layout/IconVerticalSolidList"/>
    <dgm:cxn modelId="{B2BC4E4B-D61B-4417-A461-E6A81B15495B}" type="presParOf" srcId="{795D9C90-C778-4D40-9557-34B6D5A47B41}" destId="{13E8A685-4DCC-4D18-9CE4-43F388255AEC}" srcOrd="12" destOrd="0" presId="urn:microsoft.com/office/officeart/2018/2/layout/IconVerticalSolidList"/>
    <dgm:cxn modelId="{19911B5C-0CA7-48D0-BAC4-61A69916C863}" type="presParOf" srcId="{13E8A685-4DCC-4D18-9CE4-43F388255AEC}" destId="{077FE837-6892-4EEB-94D3-0AC05B7506BF}" srcOrd="0" destOrd="0" presId="urn:microsoft.com/office/officeart/2018/2/layout/IconVerticalSolidList"/>
    <dgm:cxn modelId="{39CE9561-75E9-4CCB-9AA1-26C429B2487E}" type="presParOf" srcId="{13E8A685-4DCC-4D18-9CE4-43F388255AEC}" destId="{712172E8-227F-4A09-97D6-35DDFE57F496}" srcOrd="1" destOrd="0" presId="urn:microsoft.com/office/officeart/2018/2/layout/IconVerticalSolidList"/>
    <dgm:cxn modelId="{4D2B8D55-0AC6-4074-A55A-B9B64B114039}" type="presParOf" srcId="{13E8A685-4DCC-4D18-9CE4-43F388255AEC}" destId="{1EF37776-944F-445B-B850-BB3888307F1C}" srcOrd="2" destOrd="0" presId="urn:microsoft.com/office/officeart/2018/2/layout/IconVerticalSolidList"/>
    <dgm:cxn modelId="{6A9DF15F-DE4D-4A28-BC65-F15E5C7C37CF}" type="presParOf" srcId="{13E8A685-4DCC-4D18-9CE4-43F388255AEC}" destId="{2493D9EF-0A31-4BC1-8139-CCDE150CA55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47B4B2B-B023-4271-8E00-B786D62548DC}"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E4EF7A45-68C0-422D-89C7-F018AF29E828}">
      <dgm:prSet/>
      <dgm:spPr/>
      <dgm:t>
        <a:bodyPr/>
        <a:lstStyle/>
        <a:p>
          <a:r>
            <a:rPr lang="en-US"/>
            <a:t>Challenges: </a:t>
          </a:r>
        </a:p>
      </dgm:t>
    </dgm:pt>
    <dgm:pt modelId="{457C2D5F-960C-4E08-BF5C-03B918074AA4}" type="parTrans" cxnId="{E4280744-052D-47A9-9FF1-7327630ED4BD}">
      <dgm:prSet/>
      <dgm:spPr/>
      <dgm:t>
        <a:bodyPr/>
        <a:lstStyle/>
        <a:p>
          <a:endParaRPr lang="en-US"/>
        </a:p>
      </dgm:t>
    </dgm:pt>
    <dgm:pt modelId="{FCBE6A57-1993-4837-94A4-E87467E35AF8}" type="sibTrans" cxnId="{E4280744-052D-47A9-9FF1-7327630ED4BD}">
      <dgm:prSet/>
      <dgm:spPr/>
      <dgm:t>
        <a:bodyPr/>
        <a:lstStyle/>
        <a:p>
          <a:endParaRPr lang="en-US"/>
        </a:p>
      </dgm:t>
    </dgm:pt>
    <dgm:pt modelId="{F988E8A6-6A5A-4FB4-AE7C-20C9370E61FE}">
      <dgm:prSet/>
      <dgm:spPr/>
      <dgm:t>
        <a:bodyPr/>
        <a:lstStyle/>
        <a:p>
          <a:r>
            <a:rPr lang="en-US" b="1"/>
            <a:t>High Power Consumption</a:t>
          </a:r>
          <a:r>
            <a:rPr lang="en-US"/>
            <a:t>: Limits battery life and increases operational costs</a:t>
          </a:r>
        </a:p>
      </dgm:t>
    </dgm:pt>
    <dgm:pt modelId="{1D6919CC-870B-4CF0-B28C-E9F0F9539821}" type="parTrans" cxnId="{7147919A-C50F-4630-9DA3-B54BD2044E95}">
      <dgm:prSet/>
      <dgm:spPr/>
      <dgm:t>
        <a:bodyPr/>
        <a:lstStyle/>
        <a:p>
          <a:endParaRPr lang="en-US"/>
        </a:p>
      </dgm:t>
    </dgm:pt>
    <dgm:pt modelId="{BF491C98-1068-4F41-9D77-2CD891C47303}" type="sibTrans" cxnId="{7147919A-C50F-4630-9DA3-B54BD2044E95}">
      <dgm:prSet/>
      <dgm:spPr/>
      <dgm:t>
        <a:bodyPr/>
        <a:lstStyle/>
        <a:p>
          <a:endParaRPr lang="en-US"/>
        </a:p>
      </dgm:t>
    </dgm:pt>
    <dgm:pt modelId="{11BB15BD-C375-4395-BF18-675E2153B7CC}">
      <dgm:prSet/>
      <dgm:spPr/>
      <dgm:t>
        <a:bodyPr/>
        <a:lstStyle/>
        <a:p>
          <a:r>
            <a:rPr lang="en-US" b="1"/>
            <a:t>Thermal Management</a:t>
          </a:r>
          <a:r>
            <a:rPr lang="en-US"/>
            <a:t>: Heat buildup is challenging in compact, sealed IoT devices</a:t>
          </a:r>
        </a:p>
      </dgm:t>
    </dgm:pt>
    <dgm:pt modelId="{D37CC44A-8B37-4031-8E78-A8C34C1F212F}" type="parTrans" cxnId="{B05D11A3-E0D0-4711-BA42-AD537D050E97}">
      <dgm:prSet/>
      <dgm:spPr/>
      <dgm:t>
        <a:bodyPr/>
        <a:lstStyle/>
        <a:p>
          <a:endParaRPr lang="en-US"/>
        </a:p>
      </dgm:t>
    </dgm:pt>
    <dgm:pt modelId="{AC78B188-BEA3-4A7C-87CB-C032D0CEE709}" type="sibTrans" cxnId="{B05D11A3-E0D0-4711-BA42-AD537D050E97}">
      <dgm:prSet/>
      <dgm:spPr/>
      <dgm:t>
        <a:bodyPr/>
        <a:lstStyle/>
        <a:p>
          <a:endParaRPr lang="en-US"/>
        </a:p>
      </dgm:t>
    </dgm:pt>
    <dgm:pt modelId="{AB1504B0-D1AB-4C31-93D0-81CA2EB4B380}">
      <dgm:prSet/>
      <dgm:spPr/>
      <dgm:t>
        <a:bodyPr/>
        <a:lstStyle/>
        <a:p>
          <a:r>
            <a:rPr lang="en-US"/>
            <a:t>Importance:</a:t>
          </a:r>
        </a:p>
      </dgm:t>
    </dgm:pt>
    <dgm:pt modelId="{A03385BD-29D2-4BEF-B568-6E763EE38CFD}" type="parTrans" cxnId="{2CEA3BC5-1FAD-4192-8DA8-48685BC69397}">
      <dgm:prSet/>
      <dgm:spPr/>
      <dgm:t>
        <a:bodyPr/>
        <a:lstStyle/>
        <a:p>
          <a:endParaRPr lang="en-US"/>
        </a:p>
      </dgm:t>
    </dgm:pt>
    <dgm:pt modelId="{74681E21-D768-42CD-8299-148EAD3EF0C4}" type="sibTrans" cxnId="{2CEA3BC5-1FAD-4192-8DA8-48685BC69397}">
      <dgm:prSet/>
      <dgm:spPr/>
      <dgm:t>
        <a:bodyPr/>
        <a:lstStyle/>
        <a:p>
          <a:endParaRPr lang="en-US"/>
        </a:p>
      </dgm:t>
    </dgm:pt>
    <dgm:pt modelId="{2D8470FB-896A-40A4-BA43-FE94D2E770C0}">
      <dgm:prSet/>
      <dgm:spPr/>
      <dgm:t>
        <a:bodyPr/>
        <a:lstStyle/>
        <a:p>
          <a:r>
            <a:rPr lang="en-US" b="1"/>
            <a:t>Energy Efficiency</a:t>
          </a:r>
          <a:r>
            <a:rPr lang="en-US"/>
            <a:t>: Essential for sustainable, long-lasting IoT operation</a:t>
          </a:r>
        </a:p>
      </dgm:t>
    </dgm:pt>
    <dgm:pt modelId="{42938746-AE7B-4FAE-A986-C67126B321C2}" type="parTrans" cxnId="{9ED69115-29CE-4CEC-86C9-0D7DE93C0586}">
      <dgm:prSet/>
      <dgm:spPr/>
      <dgm:t>
        <a:bodyPr/>
        <a:lstStyle/>
        <a:p>
          <a:endParaRPr lang="en-US"/>
        </a:p>
      </dgm:t>
    </dgm:pt>
    <dgm:pt modelId="{5187E8EB-C8C6-499F-AA11-BA4C272F6F0A}" type="sibTrans" cxnId="{9ED69115-29CE-4CEC-86C9-0D7DE93C0586}">
      <dgm:prSet/>
      <dgm:spPr/>
      <dgm:t>
        <a:bodyPr/>
        <a:lstStyle/>
        <a:p>
          <a:endParaRPr lang="en-US"/>
        </a:p>
      </dgm:t>
    </dgm:pt>
    <dgm:pt modelId="{344501DD-ECB8-4003-B54F-87A6EB7B4D56}">
      <dgm:prSet/>
      <dgm:spPr/>
      <dgm:t>
        <a:bodyPr/>
        <a:lstStyle/>
        <a:p>
          <a:r>
            <a:rPr lang="en-US" b="1"/>
            <a:t>Extended Battery Life</a:t>
          </a:r>
          <a:r>
            <a:rPr lang="en-US"/>
            <a:t>: Critical for mobile and remote applications</a:t>
          </a:r>
        </a:p>
      </dgm:t>
    </dgm:pt>
    <dgm:pt modelId="{BC2190B4-CC1E-426B-9146-F8031B0E2084}" type="parTrans" cxnId="{EF5F042B-A738-4747-B0C3-4E72005CF142}">
      <dgm:prSet/>
      <dgm:spPr/>
      <dgm:t>
        <a:bodyPr/>
        <a:lstStyle/>
        <a:p>
          <a:endParaRPr lang="en-US"/>
        </a:p>
      </dgm:t>
    </dgm:pt>
    <dgm:pt modelId="{3756A2A1-F38F-4523-9D4E-A212A869A168}" type="sibTrans" cxnId="{EF5F042B-A738-4747-B0C3-4E72005CF142}">
      <dgm:prSet/>
      <dgm:spPr/>
      <dgm:t>
        <a:bodyPr/>
        <a:lstStyle/>
        <a:p>
          <a:endParaRPr lang="en-US"/>
        </a:p>
      </dgm:t>
    </dgm:pt>
    <dgm:pt modelId="{A0A530CD-2AA5-4733-A776-46EC381EC8CD}">
      <dgm:prSet/>
      <dgm:spPr/>
      <dgm:t>
        <a:bodyPr/>
        <a:lstStyle/>
        <a:p>
          <a:r>
            <a:rPr lang="en-US"/>
            <a:t>Key Studies:</a:t>
          </a:r>
        </a:p>
      </dgm:t>
    </dgm:pt>
    <dgm:pt modelId="{EA937788-26F9-42B1-8DD3-217F2A931705}" type="parTrans" cxnId="{45530570-7A7D-46D4-B4C4-545AB25D3015}">
      <dgm:prSet/>
      <dgm:spPr/>
      <dgm:t>
        <a:bodyPr/>
        <a:lstStyle/>
        <a:p>
          <a:endParaRPr lang="en-US"/>
        </a:p>
      </dgm:t>
    </dgm:pt>
    <dgm:pt modelId="{9FC473A0-54DC-4CA1-84DF-3F318CC70CAA}" type="sibTrans" cxnId="{45530570-7A7D-46D4-B4C4-545AB25D3015}">
      <dgm:prSet/>
      <dgm:spPr/>
      <dgm:t>
        <a:bodyPr/>
        <a:lstStyle/>
        <a:p>
          <a:endParaRPr lang="en-US"/>
        </a:p>
      </dgm:t>
    </dgm:pt>
    <dgm:pt modelId="{CC5D74F5-F89B-4E6F-93C8-C91ED094E36D}">
      <dgm:prSet/>
      <dgm:spPr/>
      <dgm:t>
        <a:bodyPr/>
        <a:lstStyle/>
        <a:p>
          <a:r>
            <a:rPr lang="en-US" b="1"/>
            <a:t>Dynamic Power Management</a:t>
          </a:r>
          <a:r>
            <a:rPr lang="en-US"/>
            <a:t>: Voltage/frequency scaling based on workload reduces power usage</a:t>
          </a:r>
        </a:p>
      </dgm:t>
    </dgm:pt>
    <dgm:pt modelId="{2092B929-0BBD-47D9-9415-83D8A5F9836D}" type="parTrans" cxnId="{8E3501BF-5908-4D39-AD4D-F6A8FC604E8D}">
      <dgm:prSet/>
      <dgm:spPr/>
      <dgm:t>
        <a:bodyPr/>
        <a:lstStyle/>
        <a:p>
          <a:endParaRPr lang="en-US"/>
        </a:p>
      </dgm:t>
    </dgm:pt>
    <dgm:pt modelId="{B9994F1C-F097-45FB-BA12-04D93BAB6F11}" type="sibTrans" cxnId="{8E3501BF-5908-4D39-AD4D-F6A8FC604E8D}">
      <dgm:prSet/>
      <dgm:spPr/>
      <dgm:t>
        <a:bodyPr/>
        <a:lstStyle/>
        <a:p>
          <a:endParaRPr lang="en-US"/>
        </a:p>
      </dgm:t>
    </dgm:pt>
    <dgm:pt modelId="{9595939F-3647-42EE-8979-D64C4FD50C94}">
      <dgm:prSet/>
      <dgm:spPr/>
      <dgm:t>
        <a:bodyPr/>
        <a:lstStyle/>
        <a:p>
          <a:r>
            <a:rPr lang="en-US" b="1"/>
            <a:t>Pipeline Optimization</a:t>
          </a:r>
          <a:r>
            <a:rPr lang="en-US"/>
            <a:t>: Techniques like clock gating and micro-op caching cut idle power</a:t>
          </a:r>
        </a:p>
      </dgm:t>
    </dgm:pt>
    <dgm:pt modelId="{847ED7E0-B846-4CDC-9486-6656A3A8F85F}" type="parTrans" cxnId="{B47BAFE0-0948-4257-AD80-6888CC44BEA8}">
      <dgm:prSet/>
      <dgm:spPr/>
      <dgm:t>
        <a:bodyPr/>
        <a:lstStyle/>
        <a:p>
          <a:endParaRPr lang="en-US"/>
        </a:p>
      </dgm:t>
    </dgm:pt>
    <dgm:pt modelId="{67E03AD2-5714-46CD-BBE2-EBDB3F1E888C}" type="sibTrans" cxnId="{B47BAFE0-0948-4257-AD80-6888CC44BEA8}">
      <dgm:prSet/>
      <dgm:spPr/>
      <dgm:t>
        <a:bodyPr/>
        <a:lstStyle/>
        <a:p>
          <a:endParaRPr lang="en-US"/>
        </a:p>
      </dgm:t>
    </dgm:pt>
    <dgm:pt modelId="{596EDAC5-4007-4AA9-A9DA-0DF9952D6A58}">
      <dgm:prSet/>
      <dgm:spPr/>
      <dgm:t>
        <a:bodyPr/>
        <a:lstStyle/>
        <a:p>
          <a:r>
            <a:rPr lang="en-US" b="1"/>
            <a:t>Efficient Cache Hierarchy</a:t>
          </a:r>
          <a:r>
            <a:rPr lang="en-US"/>
            <a:t>: Small, high-hit-rate caches save energy in memory access</a:t>
          </a:r>
        </a:p>
      </dgm:t>
    </dgm:pt>
    <dgm:pt modelId="{1E07B3DA-A447-4843-A0D8-BDB84DDEE342}" type="parTrans" cxnId="{CD18B882-EB90-45E9-A211-DCAB4B31AEB1}">
      <dgm:prSet/>
      <dgm:spPr/>
      <dgm:t>
        <a:bodyPr/>
        <a:lstStyle/>
        <a:p>
          <a:endParaRPr lang="en-US"/>
        </a:p>
      </dgm:t>
    </dgm:pt>
    <dgm:pt modelId="{D3EBB0D8-F999-44F9-8163-D817B4D97AA7}" type="sibTrans" cxnId="{CD18B882-EB90-45E9-A211-DCAB4B31AEB1}">
      <dgm:prSet/>
      <dgm:spPr/>
      <dgm:t>
        <a:bodyPr/>
        <a:lstStyle/>
        <a:p>
          <a:endParaRPr lang="en-US"/>
        </a:p>
      </dgm:t>
    </dgm:pt>
    <dgm:pt modelId="{BCE305ED-D631-4F0D-9565-85A0EC21C995}" type="pres">
      <dgm:prSet presAssocID="{047B4B2B-B023-4271-8E00-B786D62548DC}" presName="Name0" presStyleCnt="0">
        <dgm:presLayoutVars>
          <dgm:dir/>
          <dgm:animLvl val="lvl"/>
          <dgm:resizeHandles val="exact"/>
        </dgm:presLayoutVars>
      </dgm:prSet>
      <dgm:spPr/>
    </dgm:pt>
    <dgm:pt modelId="{15B79C85-0AD0-4E0B-B362-2BD086290C0A}" type="pres">
      <dgm:prSet presAssocID="{E4EF7A45-68C0-422D-89C7-F018AF29E828}" presName="linNode" presStyleCnt="0"/>
      <dgm:spPr/>
    </dgm:pt>
    <dgm:pt modelId="{E8604CFA-EF07-4966-8262-99650583EECA}" type="pres">
      <dgm:prSet presAssocID="{E4EF7A45-68C0-422D-89C7-F018AF29E828}" presName="parentText" presStyleLbl="node1" presStyleIdx="0" presStyleCnt="3">
        <dgm:presLayoutVars>
          <dgm:chMax val="1"/>
          <dgm:bulletEnabled val="1"/>
        </dgm:presLayoutVars>
      </dgm:prSet>
      <dgm:spPr/>
    </dgm:pt>
    <dgm:pt modelId="{B4D6F7F5-974C-436A-B9EC-C6058DF63568}" type="pres">
      <dgm:prSet presAssocID="{E4EF7A45-68C0-422D-89C7-F018AF29E828}" presName="descendantText" presStyleLbl="alignAccFollowNode1" presStyleIdx="0" presStyleCnt="3">
        <dgm:presLayoutVars>
          <dgm:bulletEnabled val="1"/>
        </dgm:presLayoutVars>
      </dgm:prSet>
      <dgm:spPr/>
    </dgm:pt>
    <dgm:pt modelId="{6A9B947E-C64D-456D-8130-FAAAAF1DB8B3}" type="pres">
      <dgm:prSet presAssocID="{FCBE6A57-1993-4837-94A4-E87467E35AF8}" presName="sp" presStyleCnt="0"/>
      <dgm:spPr/>
    </dgm:pt>
    <dgm:pt modelId="{AFC31027-A7B4-4EF4-A6BC-6243D8E12BDE}" type="pres">
      <dgm:prSet presAssocID="{AB1504B0-D1AB-4C31-93D0-81CA2EB4B380}" presName="linNode" presStyleCnt="0"/>
      <dgm:spPr/>
    </dgm:pt>
    <dgm:pt modelId="{E854A783-0B31-49A3-A3E0-024655EEEB4A}" type="pres">
      <dgm:prSet presAssocID="{AB1504B0-D1AB-4C31-93D0-81CA2EB4B380}" presName="parentText" presStyleLbl="node1" presStyleIdx="1" presStyleCnt="3">
        <dgm:presLayoutVars>
          <dgm:chMax val="1"/>
          <dgm:bulletEnabled val="1"/>
        </dgm:presLayoutVars>
      </dgm:prSet>
      <dgm:spPr/>
    </dgm:pt>
    <dgm:pt modelId="{0E6AA73A-0033-480F-AB39-2ECEC8D9F3CC}" type="pres">
      <dgm:prSet presAssocID="{AB1504B0-D1AB-4C31-93D0-81CA2EB4B380}" presName="descendantText" presStyleLbl="alignAccFollowNode1" presStyleIdx="1" presStyleCnt="3">
        <dgm:presLayoutVars>
          <dgm:bulletEnabled val="1"/>
        </dgm:presLayoutVars>
      </dgm:prSet>
      <dgm:spPr/>
    </dgm:pt>
    <dgm:pt modelId="{4F3203F5-C405-4008-B444-1DD0C64CCFE1}" type="pres">
      <dgm:prSet presAssocID="{74681E21-D768-42CD-8299-148EAD3EF0C4}" presName="sp" presStyleCnt="0"/>
      <dgm:spPr/>
    </dgm:pt>
    <dgm:pt modelId="{54EBB76D-B336-4D2E-831F-B6D7F226429F}" type="pres">
      <dgm:prSet presAssocID="{A0A530CD-2AA5-4733-A776-46EC381EC8CD}" presName="linNode" presStyleCnt="0"/>
      <dgm:spPr/>
    </dgm:pt>
    <dgm:pt modelId="{A93BA221-1907-474D-96D2-D23CDFFCF503}" type="pres">
      <dgm:prSet presAssocID="{A0A530CD-2AA5-4733-A776-46EC381EC8CD}" presName="parentText" presStyleLbl="node1" presStyleIdx="2" presStyleCnt="3">
        <dgm:presLayoutVars>
          <dgm:chMax val="1"/>
          <dgm:bulletEnabled val="1"/>
        </dgm:presLayoutVars>
      </dgm:prSet>
      <dgm:spPr/>
    </dgm:pt>
    <dgm:pt modelId="{CCC28D2E-AD7E-4259-8DA4-BC56BB5E90AE}" type="pres">
      <dgm:prSet presAssocID="{A0A530CD-2AA5-4733-A776-46EC381EC8CD}" presName="descendantText" presStyleLbl="alignAccFollowNode1" presStyleIdx="2" presStyleCnt="3">
        <dgm:presLayoutVars>
          <dgm:bulletEnabled val="1"/>
        </dgm:presLayoutVars>
      </dgm:prSet>
      <dgm:spPr/>
    </dgm:pt>
  </dgm:ptLst>
  <dgm:cxnLst>
    <dgm:cxn modelId="{8F15DE00-1B5C-4104-BA9E-D00E621EAB9A}" type="presOf" srcId="{344501DD-ECB8-4003-B54F-87A6EB7B4D56}" destId="{0E6AA73A-0033-480F-AB39-2ECEC8D9F3CC}" srcOrd="0" destOrd="1" presId="urn:microsoft.com/office/officeart/2005/8/layout/vList5"/>
    <dgm:cxn modelId="{9ED69115-29CE-4CEC-86C9-0D7DE93C0586}" srcId="{AB1504B0-D1AB-4C31-93D0-81CA2EB4B380}" destId="{2D8470FB-896A-40A4-BA43-FE94D2E770C0}" srcOrd="0" destOrd="0" parTransId="{42938746-AE7B-4FAE-A986-C67126B321C2}" sibTransId="{5187E8EB-C8C6-499F-AA11-BA4C272F6F0A}"/>
    <dgm:cxn modelId="{EF5F042B-A738-4747-B0C3-4E72005CF142}" srcId="{AB1504B0-D1AB-4C31-93D0-81CA2EB4B380}" destId="{344501DD-ECB8-4003-B54F-87A6EB7B4D56}" srcOrd="1" destOrd="0" parTransId="{BC2190B4-CC1E-426B-9146-F8031B0E2084}" sibTransId="{3756A2A1-F38F-4523-9D4E-A212A869A168}"/>
    <dgm:cxn modelId="{F0FD523C-F4FC-4B5E-91FF-3754B4AD33A6}" type="presOf" srcId="{596EDAC5-4007-4AA9-A9DA-0DF9952D6A58}" destId="{CCC28D2E-AD7E-4259-8DA4-BC56BB5E90AE}" srcOrd="0" destOrd="2" presId="urn:microsoft.com/office/officeart/2005/8/layout/vList5"/>
    <dgm:cxn modelId="{E4280744-052D-47A9-9FF1-7327630ED4BD}" srcId="{047B4B2B-B023-4271-8E00-B786D62548DC}" destId="{E4EF7A45-68C0-422D-89C7-F018AF29E828}" srcOrd="0" destOrd="0" parTransId="{457C2D5F-960C-4E08-BF5C-03B918074AA4}" sibTransId="{FCBE6A57-1993-4837-94A4-E87467E35AF8}"/>
    <dgm:cxn modelId="{36B0F946-527E-4AA5-8F8B-7DD17F22EF23}" type="presOf" srcId="{11BB15BD-C375-4395-BF18-675E2153B7CC}" destId="{B4D6F7F5-974C-436A-B9EC-C6058DF63568}" srcOrd="0" destOrd="1" presId="urn:microsoft.com/office/officeart/2005/8/layout/vList5"/>
    <dgm:cxn modelId="{45530570-7A7D-46D4-B4C4-545AB25D3015}" srcId="{047B4B2B-B023-4271-8E00-B786D62548DC}" destId="{A0A530CD-2AA5-4733-A776-46EC381EC8CD}" srcOrd="2" destOrd="0" parTransId="{EA937788-26F9-42B1-8DD3-217F2A931705}" sibTransId="{9FC473A0-54DC-4CA1-84DF-3F318CC70CAA}"/>
    <dgm:cxn modelId="{5B08D274-EE07-4869-BE23-FC321E78CD74}" type="presOf" srcId="{AB1504B0-D1AB-4C31-93D0-81CA2EB4B380}" destId="{E854A783-0B31-49A3-A3E0-024655EEEB4A}" srcOrd="0" destOrd="0" presId="urn:microsoft.com/office/officeart/2005/8/layout/vList5"/>
    <dgm:cxn modelId="{CD18B882-EB90-45E9-A211-DCAB4B31AEB1}" srcId="{A0A530CD-2AA5-4733-A776-46EC381EC8CD}" destId="{596EDAC5-4007-4AA9-A9DA-0DF9952D6A58}" srcOrd="2" destOrd="0" parTransId="{1E07B3DA-A447-4843-A0D8-BDB84DDEE342}" sibTransId="{D3EBB0D8-F999-44F9-8163-D817B4D97AA7}"/>
    <dgm:cxn modelId="{7147919A-C50F-4630-9DA3-B54BD2044E95}" srcId="{E4EF7A45-68C0-422D-89C7-F018AF29E828}" destId="{F988E8A6-6A5A-4FB4-AE7C-20C9370E61FE}" srcOrd="0" destOrd="0" parTransId="{1D6919CC-870B-4CF0-B28C-E9F0F9539821}" sibTransId="{BF491C98-1068-4F41-9D77-2CD891C47303}"/>
    <dgm:cxn modelId="{B05D11A3-E0D0-4711-BA42-AD537D050E97}" srcId="{E4EF7A45-68C0-422D-89C7-F018AF29E828}" destId="{11BB15BD-C375-4395-BF18-675E2153B7CC}" srcOrd="1" destOrd="0" parTransId="{D37CC44A-8B37-4031-8E78-A8C34C1F212F}" sibTransId="{AC78B188-BEA3-4A7C-87CB-C032D0CEE709}"/>
    <dgm:cxn modelId="{5A220ABE-23FC-4890-9629-67210A9FA9E6}" type="presOf" srcId="{9595939F-3647-42EE-8979-D64C4FD50C94}" destId="{CCC28D2E-AD7E-4259-8DA4-BC56BB5E90AE}" srcOrd="0" destOrd="1" presId="urn:microsoft.com/office/officeart/2005/8/layout/vList5"/>
    <dgm:cxn modelId="{8E3501BF-5908-4D39-AD4D-F6A8FC604E8D}" srcId="{A0A530CD-2AA5-4733-A776-46EC381EC8CD}" destId="{CC5D74F5-F89B-4E6F-93C8-C91ED094E36D}" srcOrd="0" destOrd="0" parTransId="{2092B929-0BBD-47D9-9415-83D8A5F9836D}" sibTransId="{B9994F1C-F097-45FB-BA12-04D93BAB6F11}"/>
    <dgm:cxn modelId="{571DD3C1-4D4E-4532-A2C3-CA0925C16348}" type="presOf" srcId="{F988E8A6-6A5A-4FB4-AE7C-20C9370E61FE}" destId="{B4D6F7F5-974C-436A-B9EC-C6058DF63568}" srcOrd="0" destOrd="0" presId="urn:microsoft.com/office/officeart/2005/8/layout/vList5"/>
    <dgm:cxn modelId="{2CEA3BC5-1FAD-4192-8DA8-48685BC69397}" srcId="{047B4B2B-B023-4271-8E00-B786D62548DC}" destId="{AB1504B0-D1AB-4C31-93D0-81CA2EB4B380}" srcOrd="1" destOrd="0" parTransId="{A03385BD-29D2-4BEF-B568-6E763EE38CFD}" sibTransId="{74681E21-D768-42CD-8299-148EAD3EF0C4}"/>
    <dgm:cxn modelId="{52CCCDDB-8827-4A49-A54C-F1752D6C9BF1}" type="presOf" srcId="{E4EF7A45-68C0-422D-89C7-F018AF29E828}" destId="{E8604CFA-EF07-4966-8262-99650583EECA}" srcOrd="0" destOrd="0" presId="urn:microsoft.com/office/officeart/2005/8/layout/vList5"/>
    <dgm:cxn modelId="{B47BAFE0-0948-4257-AD80-6888CC44BEA8}" srcId="{A0A530CD-2AA5-4733-A776-46EC381EC8CD}" destId="{9595939F-3647-42EE-8979-D64C4FD50C94}" srcOrd="1" destOrd="0" parTransId="{847ED7E0-B846-4CDC-9486-6656A3A8F85F}" sibTransId="{67E03AD2-5714-46CD-BBE2-EBDB3F1E888C}"/>
    <dgm:cxn modelId="{1FEF1BE5-E313-4211-A5FB-CB1A12D8005D}" type="presOf" srcId="{A0A530CD-2AA5-4733-A776-46EC381EC8CD}" destId="{A93BA221-1907-474D-96D2-D23CDFFCF503}" srcOrd="0" destOrd="0" presId="urn:microsoft.com/office/officeart/2005/8/layout/vList5"/>
    <dgm:cxn modelId="{C85D55E8-C662-40CE-B006-67B32AAFF560}" type="presOf" srcId="{047B4B2B-B023-4271-8E00-B786D62548DC}" destId="{BCE305ED-D631-4F0D-9565-85A0EC21C995}" srcOrd="0" destOrd="0" presId="urn:microsoft.com/office/officeart/2005/8/layout/vList5"/>
    <dgm:cxn modelId="{26C375EB-CD11-42B7-A610-04DFFB8960E4}" type="presOf" srcId="{2D8470FB-896A-40A4-BA43-FE94D2E770C0}" destId="{0E6AA73A-0033-480F-AB39-2ECEC8D9F3CC}" srcOrd="0" destOrd="0" presId="urn:microsoft.com/office/officeart/2005/8/layout/vList5"/>
    <dgm:cxn modelId="{C41EC4EB-6FCA-46D8-B56F-957A1953C518}" type="presOf" srcId="{CC5D74F5-F89B-4E6F-93C8-C91ED094E36D}" destId="{CCC28D2E-AD7E-4259-8DA4-BC56BB5E90AE}" srcOrd="0" destOrd="0" presId="urn:microsoft.com/office/officeart/2005/8/layout/vList5"/>
    <dgm:cxn modelId="{E31A3342-D6F1-4622-9950-F2F6028ABB2B}" type="presParOf" srcId="{BCE305ED-D631-4F0D-9565-85A0EC21C995}" destId="{15B79C85-0AD0-4E0B-B362-2BD086290C0A}" srcOrd="0" destOrd="0" presId="urn:microsoft.com/office/officeart/2005/8/layout/vList5"/>
    <dgm:cxn modelId="{E84332E9-4159-4016-B5FA-21CD3C365BBA}" type="presParOf" srcId="{15B79C85-0AD0-4E0B-B362-2BD086290C0A}" destId="{E8604CFA-EF07-4966-8262-99650583EECA}" srcOrd="0" destOrd="0" presId="urn:microsoft.com/office/officeart/2005/8/layout/vList5"/>
    <dgm:cxn modelId="{5790D060-1F17-431B-8B59-356C7B977DE9}" type="presParOf" srcId="{15B79C85-0AD0-4E0B-B362-2BD086290C0A}" destId="{B4D6F7F5-974C-436A-B9EC-C6058DF63568}" srcOrd="1" destOrd="0" presId="urn:microsoft.com/office/officeart/2005/8/layout/vList5"/>
    <dgm:cxn modelId="{19CB6AC9-7D63-49CA-8014-7E4BD718ABC5}" type="presParOf" srcId="{BCE305ED-D631-4F0D-9565-85A0EC21C995}" destId="{6A9B947E-C64D-456D-8130-FAAAAF1DB8B3}" srcOrd="1" destOrd="0" presId="urn:microsoft.com/office/officeart/2005/8/layout/vList5"/>
    <dgm:cxn modelId="{E16B5EB0-579D-41B6-AC5A-E958631E6C16}" type="presParOf" srcId="{BCE305ED-D631-4F0D-9565-85A0EC21C995}" destId="{AFC31027-A7B4-4EF4-A6BC-6243D8E12BDE}" srcOrd="2" destOrd="0" presId="urn:microsoft.com/office/officeart/2005/8/layout/vList5"/>
    <dgm:cxn modelId="{4E19F7E5-0FA1-446D-8AEE-52E8E0A32031}" type="presParOf" srcId="{AFC31027-A7B4-4EF4-A6BC-6243D8E12BDE}" destId="{E854A783-0B31-49A3-A3E0-024655EEEB4A}" srcOrd="0" destOrd="0" presId="urn:microsoft.com/office/officeart/2005/8/layout/vList5"/>
    <dgm:cxn modelId="{3F68EC1D-58DE-474A-BEFF-289ADA0FC48B}" type="presParOf" srcId="{AFC31027-A7B4-4EF4-A6BC-6243D8E12BDE}" destId="{0E6AA73A-0033-480F-AB39-2ECEC8D9F3CC}" srcOrd="1" destOrd="0" presId="urn:microsoft.com/office/officeart/2005/8/layout/vList5"/>
    <dgm:cxn modelId="{C0170F73-B7EB-4522-B37C-11EDD90D88D0}" type="presParOf" srcId="{BCE305ED-D631-4F0D-9565-85A0EC21C995}" destId="{4F3203F5-C405-4008-B444-1DD0C64CCFE1}" srcOrd="3" destOrd="0" presId="urn:microsoft.com/office/officeart/2005/8/layout/vList5"/>
    <dgm:cxn modelId="{27222BB8-6FE3-4C50-8CA3-A16340D112BB}" type="presParOf" srcId="{BCE305ED-D631-4F0D-9565-85A0EC21C995}" destId="{54EBB76D-B336-4D2E-831F-B6D7F226429F}" srcOrd="4" destOrd="0" presId="urn:microsoft.com/office/officeart/2005/8/layout/vList5"/>
    <dgm:cxn modelId="{4B8F0ADC-34D2-40E5-948E-A700F84EAE40}" type="presParOf" srcId="{54EBB76D-B336-4D2E-831F-B6D7F226429F}" destId="{A93BA221-1907-474D-96D2-D23CDFFCF503}" srcOrd="0" destOrd="0" presId="urn:microsoft.com/office/officeart/2005/8/layout/vList5"/>
    <dgm:cxn modelId="{C5356E29-2DDC-4B51-BC16-BFCB19D824C6}" type="presParOf" srcId="{54EBB76D-B336-4D2E-831F-B6D7F226429F}" destId="{CCC28D2E-AD7E-4259-8DA4-BC56BB5E90A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472C52-76B0-417D-99F3-7F4E8080BA11}" type="doc">
      <dgm:prSet loTypeId="urn:microsoft.com/office/officeart/2018/5/layout/IconLeaf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C0A27CEA-B09C-4BB0-B22B-C42D2C8A9C44}">
      <dgm:prSet/>
      <dgm:spPr/>
      <dgm:t>
        <a:bodyPr/>
        <a:lstStyle/>
        <a:p>
          <a:pPr>
            <a:lnSpc>
              <a:spcPct val="100000"/>
            </a:lnSpc>
            <a:defRPr cap="all"/>
          </a:pPr>
          <a:r>
            <a:rPr lang="en-US"/>
            <a:t>Simulation Setup: Gem5 with custom x86, cache hierarchy, memory settings.</a:t>
          </a:r>
        </a:p>
      </dgm:t>
    </dgm:pt>
    <dgm:pt modelId="{BBEEB7FD-8302-4DAD-8F4C-B2894F27EFB0}" type="parTrans" cxnId="{D8595426-6A8E-4087-B050-A9850A78528C}">
      <dgm:prSet/>
      <dgm:spPr/>
      <dgm:t>
        <a:bodyPr/>
        <a:lstStyle/>
        <a:p>
          <a:endParaRPr lang="en-US"/>
        </a:p>
      </dgm:t>
    </dgm:pt>
    <dgm:pt modelId="{21F47C49-B8E2-46FF-99C4-CB1E53B01521}" type="sibTrans" cxnId="{D8595426-6A8E-4087-B050-A9850A78528C}">
      <dgm:prSet/>
      <dgm:spPr/>
      <dgm:t>
        <a:bodyPr/>
        <a:lstStyle/>
        <a:p>
          <a:endParaRPr lang="en-US"/>
        </a:p>
      </dgm:t>
    </dgm:pt>
    <dgm:pt modelId="{F82EB064-F601-4268-8957-01B29F8F5299}">
      <dgm:prSet/>
      <dgm:spPr/>
      <dgm:t>
        <a:bodyPr/>
        <a:lstStyle/>
        <a:p>
          <a:pPr>
            <a:lnSpc>
              <a:spcPct val="100000"/>
            </a:lnSpc>
            <a:defRPr cap="all"/>
          </a:pPr>
          <a:r>
            <a:rPr lang="en-US"/>
            <a:t>Configurations: Cache sizes (16KB-64KB), CPU clock (1.0GHz - 4.0GHz), voltage (1.0V)</a:t>
          </a:r>
        </a:p>
      </dgm:t>
    </dgm:pt>
    <dgm:pt modelId="{A7882FBF-087E-459C-861F-107E61765416}" type="parTrans" cxnId="{587EE4F6-FCD9-4263-8F2A-14D56A2397BB}">
      <dgm:prSet/>
      <dgm:spPr/>
      <dgm:t>
        <a:bodyPr/>
        <a:lstStyle/>
        <a:p>
          <a:endParaRPr lang="en-US"/>
        </a:p>
      </dgm:t>
    </dgm:pt>
    <dgm:pt modelId="{9E971322-363B-4110-9212-4C18ED3D5CA7}" type="sibTrans" cxnId="{587EE4F6-FCD9-4263-8F2A-14D56A2397BB}">
      <dgm:prSet/>
      <dgm:spPr/>
      <dgm:t>
        <a:bodyPr/>
        <a:lstStyle/>
        <a:p>
          <a:endParaRPr lang="en-US"/>
        </a:p>
      </dgm:t>
    </dgm:pt>
    <dgm:pt modelId="{5D915F6F-1189-45A0-A203-488840285EB7}">
      <dgm:prSet/>
      <dgm:spPr/>
      <dgm:t>
        <a:bodyPr/>
        <a:lstStyle/>
        <a:p>
          <a:pPr>
            <a:lnSpc>
              <a:spcPct val="100000"/>
            </a:lnSpc>
            <a:defRPr cap="all"/>
          </a:pPr>
          <a:r>
            <a:rPr lang="en-US"/>
            <a:t>Workflow: Diagram of Gem5 system configuration (Next Slide)</a:t>
          </a:r>
        </a:p>
      </dgm:t>
    </dgm:pt>
    <dgm:pt modelId="{9893963D-014D-445C-977C-D0D8B19F8857}" type="parTrans" cxnId="{1D409CD5-53C8-4DD5-9935-A6EBB7263CE5}">
      <dgm:prSet/>
      <dgm:spPr/>
      <dgm:t>
        <a:bodyPr/>
        <a:lstStyle/>
        <a:p>
          <a:endParaRPr lang="en-US"/>
        </a:p>
      </dgm:t>
    </dgm:pt>
    <dgm:pt modelId="{E957EE5E-4B22-4F31-AA59-7805C6448D5E}" type="sibTrans" cxnId="{1D409CD5-53C8-4DD5-9935-A6EBB7263CE5}">
      <dgm:prSet/>
      <dgm:spPr/>
      <dgm:t>
        <a:bodyPr/>
        <a:lstStyle/>
        <a:p>
          <a:endParaRPr lang="en-US"/>
        </a:p>
      </dgm:t>
    </dgm:pt>
    <dgm:pt modelId="{4FE18B2A-7B6F-4A02-ABA5-54EBC1A1B0FB}" type="pres">
      <dgm:prSet presAssocID="{30472C52-76B0-417D-99F3-7F4E8080BA11}" presName="root" presStyleCnt="0">
        <dgm:presLayoutVars>
          <dgm:dir/>
          <dgm:resizeHandles val="exact"/>
        </dgm:presLayoutVars>
      </dgm:prSet>
      <dgm:spPr/>
    </dgm:pt>
    <dgm:pt modelId="{1E9B6C42-90A8-40BB-9C38-273B96F1BCB4}" type="pres">
      <dgm:prSet presAssocID="{C0A27CEA-B09C-4BB0-B22B-C42D2C8A9C44}" presName="compNode" presStyleCnt="0"/>
      <dgm:spPr/>
    </dgm:pt>
    <dgm:pt modelId="{A96CFBE9-A291-4D78-BE48-B23F75D6B7F7}" type="pres">
      <dgm:prSet presAssocID="{C0A27CEA-B09C-4BB0-B22B-C42D2C8A9C44}" presName="iconBgRect" presStyleLbl="bgShp" presStyleIdx="0" presStyleCnt="3"/>
      <dgm:spPr>
        <a:prstGeom prst="round2DiagRect">
          <a:avLst>
            <a:gd name="adj1" fmla="val 29727"/>
            <a:gd name="adj2" fmla="val 0"/>
          </a:avLst>
        </a:prstGeom>
      </dgm:spPr>
    </dgm:pt>
    <dgm:pt modelId="{478A2742-C811-4008-B991-6C6915AC2337}" type="pres">
      <dgm:prSet presAssocID="{C0A27CEA-B09C-4BB0-B22B-C42D2C8A9C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313F1B6B-4F7F-4B64-895A-881E2A4804CB}" type="pres">
      <dgm:prSet presAssocID="{C0A27CEA-B09C-4BB0-B22B-C42D2C8A9C44}" presName="spaceRect" presStyleCnt="0"/>
      <dgm:spPr/>
    </dgm:pt>
    <dgm:pt modelId="{D0B8C4F4-896B-4C24-9B9C-A59FDF229792}" type="pres">
      <dgm:prSet presAssocID="{C0A27CEA-B09C-4BB0-B22B-C42D2C8A9C44}" presName="textRect" presStyleLbl="revTx" presStyleIdx="0" presStyleCnt="3">
        <dgm:presLayoutVars>
          <dgm:chMax val="1"/>
          <dgm:chPref val="1"/>
        </dgm:presLayoutVars>
      </dgm:prSet>
      <dgm:spPr/>
    </dgm:pt>
    <dgm:pt modelId="{E8257CB7-8E7C-4846-BCB7-4455B51721C7}" type="pres">
      <dgm:prSet presAssocID="{21F47C49-B8E2-46FF-99C4-CB1E53B01521}" presName="sibTrans" presStyleCnt="0"/>
      <dgm:spPr/>
    </dgm:pt>
    <dgm:pt modelId="{B598111D-374A-4B01-8680-B4A0C654D45D}" type="pres">
      <dgm:prSet presAssocID="{F82EB064-F601-4268-8957-01B29F8F5299}" presName="compNode" presStyleCnt="0"/>
      <dgm:spPr/>
    </dgm:pt>
    <dgm:pt modelId="{D6E23F36-52EB-4FC9-A038-762B60C9C3E9}" type="pres">
      <dgm:prSet presAssocID="{F82EB064-F601-4268-8957-01B29F8F5299}" presName="iconBgRect" presStyleLbl="bgShp" presStyleIdx="1" presStyleCnt="3"/>
      <dgm:spPr>
        <a:prstGeom prst="round2DiagRect">
          <a:avLst>
            <a:gd name="adj1" fmla="val 29727"/>
            <a:gd name="adj2" fmla="val 0"/>
          </a:avLst>
        </a:prstGeom>
      </dgm:spPr>
    </dgm:pt>
    <dgm:pt modelId="{7B6BF6EF-FF6A-4CF9-BD32-8A1B73208D5B}" type="pres">
      <dgm:prSet presAssocID="{F82EB064-F601-4268-8957-01B29F8F52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6B8F64DC-46BE-455E-BAA1-2EC56F4137B6}" type="pres">
      <dgm:prSet presAssocID="{F82EB064-F601-4268-8957-01B29F8F5299}" presName="spaceRect" presStyleCnt="0"/>
      <dgm:spPr/>
    </dgm:pt>
    <dgm:pt modelId="{CDE3294B-68B3-4A3D-9B1E-66E42FCE37F8}" type="pres">
      <dgm:prSet presAssocID="{F82EB064-F601-4268-8957-01B29F8F5299}" presName="textRect" presStyleLbl="revTx" presStyleIdx="1" presStyleCnt="3">
        <dgm:presLayoutVars>
          <dgm:chMax val="1"/>
          <dgm:chPref val="1"/>
        </dgm:presLayoutVars>
      </dgm:prSet>
      <dgm:spPr/>
    </dgm:pt>
    <dgm:pt modelId="{4EB49BE1-5C15-4471-A389-D29EED2DB5DC}" type="pres">
      <dgm:prSet presAssocID="{9E971322-363B-4110-9212-4C18ED3D5CA7}" presName="sibTrans" presStyleCnt="0"/>
      <dgm:spPr/>
    </dgm:pt>
    <dgm:pt modelId="{739B5940-4AFB-4AA7-8AD6-5EFDF06BF009}" type="pres">
      <dgm:prSet presAssocID="{5D915F6F-1189-45A0-A203-488840285EB7}" presName="compNode" presStyleCnt="0"/>
      <dgm:spPr/>
    </dgm:pt>
    <dgm:pt modelId="{D9B31F71-1921-4091-84D4-0D6334BF2F47}" type="pres">
      <dgm:prSet presAssocID="{5D915F6F-1189-45A0-A203-488840285EB7}" presName="iconBgRect" presStyleLbl="bgShp" presStyleIdx="2" presStyleCnt="3"/>
      <dgm:spPr>
        <a:prstGeom prst="round2DiagRect">
          <a:avLst>
            <a:gd name="adj1" fmla="val 29727"/>
            <a:gd name="adj2" fmla="val 0"/>
          </a:avLst>
        </a:prstGeom>
      </dgm:spPr>
    </dgm:pt>
    <dgm:pt modelId="{A2EFA328-F31F-43D3-88C3-7E671C7A8374}" type="pres">
      <dgm:prSet presAssocID="{5D915F6F-1189-45A0-A203-488840285EB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03A618D8-1218-4E1F-8162-B0471232FD30}" type="pres">
      <dgm:prSet presAssocID="{5D915F6F-1189-45A0-A203-488840285EB7}" presName="spaceRect" presStyleCnt="0"/>
      <dgm:spPr/>
    </dgm:pt>
    <dgm:pt modelId="{85CAE3CA-1EC9-4FCC-A274-134209842F77}" type="pres">
      <dgm:prSet presAssocID="{5D915F6F-1189-45A0-A203-488840285EB7}" presName="textRect" presStyleLbl="revTx" presStyleIdx="2" presStyleCnt="3">
        <dgm:presLayoutVars>
          <dgm:chMax val="1"/>
          <dgm:chPref val="1"/>
        </dgm:presLayoutVars>
      </dgm:prSet>
      <dgm:spPr/>
    </dgm:pt>
  </dgm:ptLst>
  <dgm:cxnLst>
    <dgm:cxn modelId="{8D2B950D-1D10-409C-8E3A-27CFB037D368}" type="presOf" srcId="{30472C52-76B0-417D-99F3-7F4E8080BA11}" destId="{4FE18B2A-7B6F-4A02-ABA5-54EBC1A1B0FB}" srcOrd="0" destOrd="0" presId="urn:microsoft.com/office/officeart/2018/5/layout/IconLeafLabelList"/>
    <dgm:cxn modelId="{D8595426-6A8E-4087-B050-A9850A78528C}" srcId="{30472C52-76B0-417D-99F3-7F4E8080BA11}" destId="{C0A27CEA-B09C-4BB0-B22B-C42D2C8A9C44}" srcOrd="0" destOrd="0" parTransId="{BBEEB7FD-8302-4DAD-8F4C-B2894F27EFB0}" sibTransId="{21F47C49-B8E2-46FF-99C4-CB1E53B01521}"/>
    <dgm:cxn modelId="{B3F0E779-7895-490A-A3A2-83AE6FB9CF0D}" type="presOf" srcId="{C0A27CEA-B09C-4BB0-B22B-C42D2C8A9C44}" destId="{D0B8C4F4-896B-4C24-9B9C-A59FDF229792}" srcOrd="0" destOrd="0" presId="urn:microsoft.com/office/officeart/2018/5/layout/IconLeafLabelList"/>
    <dgm:cxn modelId="{1D409CD5-53C8-4DD5-9935-A6EBB7263CE5}" srcId="{30472C52-76B0-417D-99F3-7F4E8080BA11}" destId="{5D915F6F-1189-45A0-A203-488840285EB7}" srcOrd="2" destOrd="0" parTransId="{9893963D-014D-445C-977C-D0D8B19F8857}" sibTransId="{E957EE5E-4B22-4F31-AA59-7805C6448D5E}"/>
    <dgm:cxn modelId="{6FD259ED-EDF5-4E09-AE64-8AB3C6705A99}" type="presOf" srcId="{F82EB064-F601-4268-8957-01B29F8F5299}" destId="{CDE3294B-68B3-4A3D-9B1E-66E42FCE37F8}" srcOrd="0" destOrd="0" presId="urn:microsoft.com/office/officeart/2018/5/layout/IconLeafLabelList"/>
    <dgm:cxn modelId="{587EE4F6-FCD9-4263-8F2A-14D56A2397BB}" srcId="{30472C52-76B0-417D-99F3-7F4E8080BA11}" destId="{F82EB064-F601-4268-8957-01B29F8F5299}" srcOrd="1" destOrd="0" parTransId="{A7882FBF-087E-459C-861F-107E61765416}" sibTransId="{9E971322-363B-4110-9212-4C18ED3D5CA7}"/>
    <dgm:cxn modelId="{C0C006FA-6A34-498F-9637-61CE7C17B947}" type="presOf" srcId="{5D915F6F-1189-45A0-A203-488840285EB7}" destId="{85CAE3CA-1EC9-4FCC-A274-134209842F77}" srcOrd="0" destOrd="0" presId="urn:microsoft.com/office/officeart/2018/5/layout/IconLeafLabelList"/>
    <dgm:cxn modelId="{474BBD2F-0FC8-404F-9C87-541A5B50C665}" type="presParOf" srcId="{4FE18B2A-7B6F-4A02-ABA5-54EBC1A1B0FB}" destId="{1E9B6C42-90A8-40BB-9C38-273B96F1BCB4}" srcOrd="0" destOrd="0" presId="urn:microsoft.com/office/officeart/2018/5/layout/IconLeafLabelList"/>
    <dgm:cxn modelId="{4DD07C30-B462-4D74-AF43-819D24FA08D7}" type="presParOf" srcId="{1E9B6C42-90A8-40BB-9C38-273B96F1BCB4}" destId="{A96CFBE9-A291-4D78-BE48-B23F75D6B7F7}" srcOrd="0" destOrd="0" presId="urn:microsoft.com/office/officeart/2018/5/layout/IconLeafLabelList"/>
    <dgm:cxn modelId="{4C17C796-8986-4A2B-90F2-DCAC80610D69}" type="presParOf" srcId="{1E9B6C42-90A8-40BB-9C38-273B96F1BCB4}" destId="{478A2742-C811-4008-B991-6C6915AC2337}" srcOrd="1" destOrd="0" presId="urn:microsoft.com/office/officeart/2018/5/layout/IconLeafLabelList"/>
    <dgm:cxn modelId="{C57AF75A-4541-4AE5-9CBE-9A6A49D3407F}" type="presParOf" srcId="{1E9B6C42-90A8-40BB-9C38-273B96F1BCB4}" destId="{313F1B6B-4F7F-4B64-895A-881E2A4804CB}" srcOrd="2" destOrd="0" presId="urn:microsoft.com/office/officeart/2018/5/layout/IconLeafLabelList"/>
    <dgm:cxn modelId="{EB4DE28E-1089-4517-9EA1-250A5679E598}" type="presParOf" srcId="{1E9B6C42-90A8-40BB-9C38-273B96F1BCB4}" destId="{D0B8C4F4-896B-4C24-9B9C-A59FDF229792}" srcOrd="3" destOrd="0" presId="urn:microsoft.com/office/officeart/2018/5/layout/IconLeafLabelList"/>
    <dgm:cxn modelId="{9BF1F129-9393-4102-91AA-51B9A9ADF4B2}" type="presParOf" srcId="{4FE18B2A-7B6F-4A02-ABA5-54EBC1A1B0FB}" destId="{E8257CB7-8E7C-4846-BCB7-4455B51721C7}" srcOrd="1" destOrd="0" presId="urn:microsoft.com/office/officeart/2018/5/layout/IconLeafLabelList"/>
    <dgm:cxn modelId="{6D747FFE-F8B2-455C-9E63-CDD59A68A4C7}" type="presParOf" srcId="{4FE18B2A-7B6F-4A02-ABA5-54EBC1A1B0FB}" destId="{B598111D-374A-4B01-8680-B4A0C654D45D}" srcOrd="2" destOrd="0" presId="urn:microsoft.com/office/officeart/2018/5/layout/IconLeafLabelList"/>
    <dgm:cxn modelId="{F8764F4C-41F7-4BB3-A66B-FF66A1AC806E}" type="presParOf" srcId="{B598111D-374A-4B01-8680-B4A0C654D45D}" destId="{D6E23F36-52EB-4FC9-A038-762B60C9C3E9}" srcOrd="0" destOrd="0" presId="urn:microsoft.com/office/officeart/2018/5/layout/IconLeafLabelList"/>
    <dgm:cxn modelId="{636AE9AF-8C52-49C0-A5CD-441A10CD4E7D}" type="presParOf" srcId="{B598111D-374A-4B01-8680-B4A0C654D45D}" destId="{7B6BF6EF-FF6A-4CF9-BD32-8A1B73208D5B}" srcOrd="1" destOrd="0" presId="urn:microsoft.com/office/officeart/2018/5/layout/IconLeafLabelList"/>
    <dgm:cxn modelId="{4995C0D3-0754-4AED-8A69-3AA4A7F96892}" type="presParOf" srcId="{B598111D-374A-4B01-8680-B4A0C654D45D}" destId="{6B8F64DC-46BE-455E-BAA1-2EC56F4137B6}" srcOrd="2" destOrd="0" presId="urn:microsoft.com/office/officeart/2018/5/layout/IconLeafLabelList"/>
    <dgm:cxn modelId="{8EC93EFF-EB7E-4035-B0D9-02263841CE92}" type="presParOf" srcId="{B598111D-374A-4B01-8680-B4A0C654D45D}" destId="{CDE3294B-68B3-4A3D-9B1E-66E42FCE37F8}" srcOrd="3" destOrd="0" presId="urn:microsoft.com/office/officeart/2018/5/layout/IconLeafLabelList"/>
    <dgm:cxn modelId="{572966E1-C0F6-46B7-91E0-1428BD6DE81E}" type="presParOf" srcId="{4FE18B2A-7B6F-4A02-ABA5-54EBC1A1B0FB}" destId="{4EB49BE1-5C15-4471-A389-D29EED2DB5DC}" srcOrd="3" destOrd="0" presId="urn:microsoft.com/office/officeart/2018/5/layout/IconLeafLabelList"/>
    <dgm:cxn modelId="{34F29D6B-619F-44AC-804A-1C3D6C4B97C1}" type="presParOf" srcId="{4FE18B2A-7B6F-4A02-ABA5-54EBC1A1B0FB}" destId="{739B5940-4AFB-4AA7-8AD6-5EFDF06BF009}" srcOrd="4" destOrd="0" presId="urn:microsoft.com/office/officeart/2018/5/layout/IconLeafLabelList"/>
    <dgm:cxn modelId="{9728A7D8-E6A3-45B3-9F12-365AB6575E39}" type="presParOf" srcId="{739B5940-4AFB-4AA7-8AD6-5EFDF06BF009}" destId="{D9B31F71-1921-4091-84D4-0D6334BF2F47}" srcOrd="0" destOrd="0" presId="urn:microsoft.com/office/officeart/2018/5/layout/IconLeafLabelList"/>
    <dgm:cxn modelId="{DF18962D-354F-4145-814A-426FFDBFA25A}" type="presParOf" srcId="{739B5940-4AFB-4AA7-8AD6-5EFDF06BF009}" destId="{A2EFA328-F31F-43D3-88C3-7E671C7A8374}" srcOrd="1" destOrd="0" presId="urn:microsoft.com/office/officeart/2018/5/layout/IconLeafLabelList"/>
    <dgm:cxn modelId="{5A0B87BA-B56F-4FE3-B02B-DFA804513A8B}" type="presParOf" srcId="{739B5940-4AFB-4AA7-8AD6-5EFDF06BF009}" destId="{03A618D8-1218-4E1F-8162-B0471232FD30}" srcOrd="2" destOrd="0" presId="urn:microsoft.com/office/officeart/2018/5/layout/IconLeafLabelList"/>
    <dgm:cxn modelId="{0315D4A8-B2BC-475D-9570-AF593B2DF353}" type="presParOf" srcId="{739B5940-4AFB-4AA7-8AD6-5EFDF06BF009}" destId="{85CAE3CA-1EC9-4FCC-A274-134209842F77}"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B82B56A-1130-41DD-9D69-321D4D932B12}"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B66F327C-96D6-48A8-A024-2E4881A8FB20}">
      <dgm:prSet/>
      <dgm:spPr/>
      <dgm:t>
        <a:bodyPr/>
        <a:lstStyle/>
        <a:p>
          <a:pPr rtl="0"/>
          <a:r>
            <a:rPr lang="en-US"/>
            <a:t>Optimizations:</a:t>
          </a:r>
          <a:br>
            <a:rPr lang="en-US">
              <a:latin typeface="Calibri Light" panose="020F0302020204030204"/>
            </a:rPr>
          </a:br>
          <a:br>
            <a:rPr lang="en-US">
              <a:latin typeface="Calibri Light" panose="020F0302020204030204"/>
            </a:rPr>
          </a:br>
          <a:r>
            <a:rPr lang="en-US"/>
            <a:t>Adjusted DVFS, cache configuration for balance.</a:t>
          </a:r>
          <a:br>
            <a:rPr lang="en-US">
              <a:latin typeface="Calibri Light" panose="020F0302020204030204"/>
            </a:rPr>
          </a:br>
          <a:br>
            <a:rPr lang="en-US">
              <a:latin typeface="Calibri Light" panose="020F0302020204030204"/>
            </a:rPr>
          </a:br>
          <a:r>
            <a:rPr lang="en-US"/>
            <a:t>Iterative improvement to balance performance and power.</a:t>
          </a:r>
        </a:p>
      </dgm:t>
    </dgm:pt>
    <dgm:pt modelId="{B78E4F1D-DAB3-4C85-A795-555C1D883904}" type="parTrans" cxnId="{08E50253-D058-4A78-BA27-E9945D6EB4BF}">
      <dgm:prSet/>
      <dgm:spPr/>
      <dgm:t>
        <a:bodyPr/>
        <a:lstStyle/>
        <a:p>
          <a:endParaRPr lang="en-US"/>
        </a:p>
      </dgm:t>
    </dgm:pt>
    <dgm:pt modelId="{9168857B-E77F-4654-A0DD-0F8E6DD5A88C}" type="sibTrans" cxnId="{08E50253-D058-4A78-BA27-E9945D6EB4BF}">
      <dgm:prSet/>
      <dgm:spPr/>
      <dgm:t>
        <a:bodyPr/>
        <a:lstStyle/>
        <a:p>
          <a:endParaRPr lang="en-US"/>
        </a:p>
      </dgm:t>
    </dgm:pt>
    <dgm:pt modelId="{982D2EF9-552C-4F2B-BCFE-B8CB1DB87377}" type="pres">
      <dgm:prSet presAssocID="{3B82B56A-1130-41DD-9D69-321D4D932B12}" presName="linear" presStyleCnt="0">
        <dgm:presLayoutVars>
          <dgm:animLvl val="lvl"/>
          <dgm:resizeHandles val="exact"/>
        </dgm:presLayoutVars>
      </dgm:prSet>
      <dgm:spPr/>
    </dgm:pt>
    <dgm:pt modelId="{6BF329DD-BE4C-4FA9-AF52-82B7D99EB049}" type="pres">
      <dgm:prSet presAssocID="{B66F327C-96D6-48A8-A024-2E4881A8FB20}" presName="parentText" presStyleLbl="node1" presStyleIdx="0" presStyleCnt="1">
        <dgm:presLayoutVars>
          <dgm:chMax val="0"/>
          <dgm:bulletEnabled val="1"/>
        </dgm:presLayoutVars>
      </dgm:prSet>
      <dgm:spPr/>
    </dgm:pt>
  </dgm:ptLst>
  <dgm:cxnLst>
    <dgm:cxn modelId="{2A287350-BDD8-4D6D-8D85-EF99856C4775}" type="presOf" srcId="{B66F327C-96D6-48A8-A024-2E4881A8FB20}" destId="{6BF329DD-BE4C-4FA9-AF52-82B7D99EB049}" srcOrd="0" destOrd="0" presId="urn:microsoft.com/office/officeart/2005/8/layout/vList2"/>
    <dgm:cxn modelId="{08E50253-D058-4A78-BA27-E9945D6EB4BF}" srcId="{3B82B56A-1130-41DD-9D69-321D4D932B12}" destId="{B66F327C-96D6-48A8-A024-2E4881A8FB20}" srcOrd="0" destOrd="0" parTransId="{B78E4F1D-DAB3-4C85-A795-555C1D883904}" sibTransId="{9168857B-E77F-4654-A0DD-0F8E6DD5A88C}"/>
    <dgm:cxn modelId="{A532F3FF-5DB8-4E8A-8597-050DA3F30266}" type="presOf" srcId="{3B82B56A-1130-41DD-9D69-321D4D932B12}" destId="{982D2EF9-552C-4F2B-BCFE-B8CB1DB87377}" srcOrd="0" destOrd="0" presId="urn:microsoft.com/office/officeart/2005/8/layout/vList2"/>
    <dgm:cxn modelId="{6CBC7872-E848-42C7-9C54-3DDE75D932B8}" type="presParOf" srcId="{982D2EF9-552C-4F2B-BCFE-B8CB1DB87377}" destId="{6BF329DD-BE4C-4FA9-AF52-82B7D99EB04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02599A1-9F5D-4C7F-9BA4-ADE897835E9F}" type="doc">
      <dgm:prSet loTypeId="urn:microsoft.com/office/officeart/2005/8/layout/vList5" loCatId="list" qsTypeId="urn:microsoft.com/office/officeart/2005/8/quickstyle/simple1" qsCatId="simple" csTypeId="urn:microsoft.com/office/officeart/2005/8/colors/accent5_2" csCatId="accent5" phldr="1"/>
      <dgm:spPr/>
      <dgm:t>
        <a:bodyPr/>
        <a:lstStyle/>
        <a:p>
          <a:endParaRPr lang="en-US"/>
        </a:p>
      </dgm:t>
    </dgm:pt>
    <dgm:pt modelId="{72381500-643B-4B0D-A522-93D809EBDBC7}">
      <dgm:prSet/>
      <dgm:spPr/>
      <dgm:t>
        <a:bodyPr/>
        <a:lstStyle/>
        <a:p>
          <a:pPr rtl="0"/>
          <a:r>
            <a:rPr lang="en-US" b="1"/>
            <a:t>Comparative Results:</a:t>
          </a:r>
          <a:r>
            <a:rPr lang="en-US">
              <a:latin typeface="Calibri Light" panose="020F0302020204030204"/>
            </a:rPr>
            <a:t> </a:t>
          </a:r>
          <a:br>
            <a:rPr lang="en-US">
              <a:latin typeface="Calibri Light" panose="020F0302020204030204"/>
            </a:rPr>
          </a:br>
          <a:br>
            <a:rPr lang="en-US">
              <a:latin typeface="Calibri Light" panose="020F0302020204030204"/>
            </a:rPr>
          </a:br>
          <a:r>
            <a:rPr lang="en-US"/>
            <a:t>IPC, EPI, power across cache, DVFS configurations.</a:t>
          </a:r>
        </a:p>
      </dgm:t>
    </dgm:pt>
    <dgm:pt modelId="{2EC0FFDE-8A3A-46B7-91A0-0D5C35BC4FC7}" type="parTrans" cxnId="{659391B7-2DF5-41DD-83CE-097C8407CE1F}">
      <dgm:prSet/>
      <dgm:spPr/>
      <dgm:t>
        <a:bodyPr/>
        <a:lstStyle/>
        <a:p>
          <a:endParaRPr lang="en-US"/>
        </a:p>
      </dgm:t>
    </dgm:pt>
    <dgm:pt modelId="{EBDA0C87-415F-4C6D-BD6D-40EA348F0E59}" type="sibTrans" cxnId="{659391B7-2DF5-41DD-83CE-097C8407CE1F}">
      <dgm:prSet/>
      <dgm:spPr/>
      <dgm:t>
        <a:bodyPr/>
        <a:lstStyle/>
        <a:p>
          <a:endParaRPr lang="en-US"/>
        </a:p>
      </dgm:t>
    </dgm:pt>
    <dgm:pt modelId="{2F0DE476-9D66-4319-A0F3-CEACCF43C785}">
      <dgm:prSet/>
      <dgm:spPr/>
      <dgm:t>
        <a:bodyPr/>
        <a:lstStyle/>
        <a:p>
          <a:pPr rtl="0"/>
          <a:r>
            <a:rPr lang="en-US" b="1"/>
            <a:t>Graphs</a:t>
          </a:r>
          <a:r>
            <a:rPr lang="en-US"/>
            <a:t>:</a:t>
          </a:r>
          <a:r>
            <a:rPr lang="en-US">
              <a:latin typeface="Calibri Light" panose="020F0302020204030204"/>
            </a:rPr>
            <a:t> </a:t>
          </a:r>
          <a:br>
            <a:rPr lang="en-US">
              <a:latin typeface="Calibri Light" panose="020F0302020204030204"/>
            </a:rPr>
          </a:br>
          <a:br>
            <a:rPr lang="en-US">
              <a:latin typeface="Calibri Light" panose="020F0302020204030204"/>
            </a:rPr>
          </a:br>
          <a:r>
            <a:rPr lang="en-US"/>
            <a:t>Bar graphs showing power and IPC across configurations.</a:t>
          </a:r>
          <a:endParaRPr lang="en-US">
            <a:latin typeface="Calibri Light" panose="020F0302020204030204"/>
          </a:endParaRPr>
        </a:p>
      </dgm:t>
    </dgm:pt>
    <dgm:pt modelId="{586B5F6B-7CE9-4DE5-BBFB-D0052E65C7E0}" type="parTrans" cxnId="{D787FDA9-09AA-45E3-B6F1-4099063D699F}">
      <dgm:prSet/>
      <dgm:spPr/>
      <dgm:t>
        <a:bodyPr/>
        <a:lstStyle/>
        <a:p>
          <a:endParaRPr lang="en-US"/>
        </a:p>
      </dgm:t>
    </dgm:pt>
    <dgm:pt modelId="{8239C611-F76E-4E10-A2F3-D528740661FC}" type="sibTrans" cxnId="{D787FDA9-09AA-45E3-B6F1-4099063D699F}">
      <dgm:prSet/>
      <dgm:spPr/>
      <dgm:t>
        <a:bodyPr/>
        <a:lstStyle/>
        <a:p>
          <a:endParaRPr lang="en-US"/>
        </a:p>
      </dgm:t>
    </dgm:pt>
    <dgm:pt modelId="{BD24AB6A-E0EF-4C9E-A6C0-3D11559B04CF}" type="pres">
      <dgm:prSet presAssocID="{202599A1-9F5D-4C7F-9BA4-ADE897835E9F}" presName="Name0" presStyleCnt="0">
        <dgm:presLayoutVars>
          <dgm:dir/>
          <dgm:animLvl val="lvl"/>
          <dgm:resizeHandles val="exact"/>
        </dgm:presLayoutVars>
      </dgm:prSet>
      <dgm:spPr/>
    </dgm:pt>
    <dgm:pt modelId="{ADF40102-6B97-4602-A305-D58EA1A785C1}" type="pres">
      <dgm:prSet presAssocID="{72381500-643B-4B0D-A522-93D809EBDBC7}" presName="linNode" presStyleCnt="0"/>
      <dgm:spPr/>
    </dgm:pt>
    <dgm:pt modelId="{FC33A314-D337-41F7-9469-C40FD9D2AC99}" type="pres">
      <dgm:prSet presAssocID="{72381500-643B-4B0D-A522-93D809EBDBC7}" presName="parentText" presStyleLbl="node1" presStyleIdx="0" presStyleCnt="2">
        <dgm:presLayoutVars>
          <dgm:chMax val="1"/>
          <dgm:bulletEnabled val="1"/>
        </dgm:presLayoutVars>
      </dgm:prSet>
      <dgm:spPr/>
    </dgm:pt>
    <dgm:pt modelId="{86EC1611-5ED2-4FC2-9F61-0508613FCE23}" type="pres">
      <dgm:prSet presAssocID="{EBDA0C87-415F-4C6D-BD6D-40EA348F0E59}" presName="sp" presStyleCnt="0"/>
      <dgm:spPr/>
    </dgm:pt>
    <dgm:pt modelId="{D6E89E0C-B4D7-483A-A254-ABB5F5948817}" type="pres">
      <dgm:prSet presAssocID="{2F0DE476-9D66-4319-A0F3-CEACCF43C785}" presName="linNode" presStyleCnt="0"/>
      <dgm:spPr/>
    </dgm:pt>
    <dgm:pt modelId="{44CBCEFA-ED13-48D3-A480-D0F852F00F44}" type="pres">
      <dgm:prSet presAssocID="{2F0DE476-9D66-4319-A0F3-CEACCF43C785}" presName="parentText" presStyleLbl="node1" presStyleIdx="1" presStyleCnt="2">
        <dgm:presLayoutVars>
          <dgm:chMax val="1"/>
          <dgm:bulletEnabled val="1"/>
        </dgm:presLayoutVars>
      </dgm:prSet>
      <dgm:spPr/>
    </dgm:pt>
  </dgm:ptLst>
  <dgm:cxnLst>
    <dgm:cxn modelId="{D787FDA9-09AA-45E3-B6F1-4099063D699F}" srcId="{202599A1-9F5D-4C7F-9BA4-ADE897835E9F}" destId="{2F0DE476-9D66-4319-A0F3-CEACCF43C785}" srcOrd="1" destOrd="0" parTransId="{586B5F6B-7CE9-4DE5-BBFB-D0052E65C7E0}" sibTransId="{8239C611-F76E-4E10-A2F3-D528740661FC}"/>
    <dgm:cxn modelId="{86A8BEAF-FCD9-4B6E-8DE0-8D00041CDE81}" type="presOf" srcId="{2F0DE476-9D66-4319-A0F3-CEACCF43C785}" destId="{44CBCEFA-ED13-48D3-A480-D0F852F00F44}" srcOrd="0" destOrd="0" presId="urn:microsoft.com/office/officeart/2005/8/layout/vList5"/>
    <dgm:cxn modelId="{659391B7-2DF5-41DD-83CE-097C8407CE1F}" srcId="{202599A1-9F5D-4C7F-9BA4-ADE897835E9F}" destId="{72381500-643B-4B0D-A522-93D809EBDBC7}" srcOrd="0" destOrd="0" parTransId="{2EC0FFDE-8A3A-46B7-91A0-0D5C35BC4FC7}" sibTransId="{EBDA0C87-415F-4C6D-BD6D-40EA348F0E59}"/>
    <dgm:cxn modelId="{FE3D71EB-E47F-4263-97AB-704A552D69A8}" type="presOf" srcId="{202599A1-9F5D-4C7F-9BA4-ADE897835E9F}" destId="{BD24AB6A-E0EF-4C9E-A6C0-3D11559B04CF}" srcOrd="0" destOrd="0" presId="urn:microsoft.com/office/officeart/2005/8/layout/vList5"/>
    <dgm:cxn modelId="{28DE07F0-F033-4C33-B5ED-B87BDE05D16C}" type="presOf" srcId="{72381500-643B-4B0D-A522-93D809EBDBC7}" destId="{FC33A314-D337-41F7-9469-C40FD9D2AC99}" srcOrd="0" destOrd="0" presId="urn:microsoft.com/office/officeart/2005/8/layout/vList5"/>
    <dgm:cxn modelId="{37B786C0-1296-43F3-9943-17AD6763D865}" type="presParOf" srcId="{BD24AB6A-E0EF-4C9E-A6C0-3D11559B04CF}" destId="{ADF40102-6B97-4602-A305-D58EA1A785C1}" srcOrd="0" destOrd="0" presId="urn:microsoft.com/office/officeart/2005/8/layout/vList5"/>
    <dgm:cxn modelId="{DE34747A-D364-45D3-904E-9C54AC9BDCC6}" type="presParOf" srcId="{ADF40102-6B97-4602-A305-D58EA1A785C1}" destId="{FC33A314-D337-41F7-9469-C40FD9D2AC99}" srcOrd="0" destOrd="0" presId="urn:microsoft.com/office/officeart/2005/8/layout/vList5"/>
    <dgm:cxn modelId="{63D7EF7C-9598-4C50-9120-999CDF1479CF}" type="presParOf" srcId="{BD24AB6A-E0EF-4C9E-A6C0-3D11559B04CF}" destId="{86EC1611-5ED2-4FC2-9F61-0508613FCE23}" srcOrd="1" destOrd="0" presId="urn:microsoft.com/office/officeart/2005/8/layout/vList5"/>
    <dgm:cxn modelId="{349928D1-D12F-4BE0-A91D-FC2E8EFC9FF3}" type="presParOf" srcId="{BD24AB6A-E0EF-4C9E-A6C0-3D11559B04CF}" destId="{D6E89E0C-B4D7-483A-A254-ABB5F5948817}" srcOrd="2" destOrd="0" presId="urn:microsoft.com/office/officeart/2005/8/layout/vList5"/>
    <dgm:cxn modelId="{DEF7E82B-7580-46AC-9042-E0FCA0138EF2}" type="presParOf" srcId="{D6E89E0C-B4D7-483A-A254-ABB5F5948817}" destId="{44CBCEFA-ED13-48D3-A480-D0F852F00F44}"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8EC2718-42C6-4643-9711-8FBC68FEC8C4}"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8EEB782A-96D8-4C23-9B2E-CFC8258796A0}">
      <dgm:prSet/>
      <dgm:spPr/>
      <dgm:t>
        <a:bodyPr/>
        <a:lstStyle/>
        <a:p>
          <a:r>
            <a:rPr lang="en-US"/>
            <a:t>Findings:</a:t>
          </a:r>
        </a:p>
      </dgm:t>
    </dgm:pt>
    <dgm:pt modelId="{7902E05E-4CF5-4F85-B336-93EE69E08629}" type="parTrans" cxnId="{AE6D48CB-007E-43E1-A380-B9A99230E740}">
      <dgm:prSet/>
      <dgm:spPr/>
      <dgm:t>
        <a:bodyPr/>
        <a:lstStyle/>
        <a:p>
          <a:endParaRPr lang="en-US"/>
        </a:p>
      </dgm:t>
    </dgm:pt>
    <dgm:pt modelId="{8D6912EF-AEA5-4406-9A5F-FF2B0352DA93}" type="sibTrans" cxnId="{AE6D48CB-007E-43E1-A380-B9A99230E740}">
      <dgm:prSet/>
      <dgm:spPr/>
      <dgm:t>
        <a:bodyPr/>
        <a:lstStyle/>
        <a:p>
          <a:endParaRPr lang="en-US"/>
        </a:p>
      </dgm:t>
    </dgm:pt>
    <dgm:pt modelId="{F9414272-33DD-4AC7-9F0C-60391F4075CB}">
      <dgm:prSet/>
      <dgm:spPr/>
      <dgm:t>
        <a:bodyPr/>
        <a:lstStyle/>
        <a:p>
          <a:r>
            <a:rPr lang="en-US"/>
            <a:t>27% EPI reduction, &lt;5% execution time increase.</a:t>
          </a:r>
        </a:p>
      </dgm:t>
    </dgm:pt>
    <dgm:pt modelId="{7DB6691D-E591-4B06-A4DC-23ED787BCFEE}" type="parTrans" cxnId="{4B1E4132-D64D-4C1F-9DE7-B3975E62BD56}">
      <dgm:prSet/>
      <dgm:spPr/>
      <dgm:t>
        <a:bodyPr/>
        <a:lstStyle/>
        <a:p>
          <a:endParaRPr lang="en-US"/>
        </a:p>
      </dgm:t>
    </dgm:pt>
    <dgm:pt modelId="{E7C97AF1-CD85-4040-A646-FF491BF4330E}" type="sibTrans" cxnId="{4B1E4132-D64D-4C1F-9DE7-B3975E62BD56}">
      <dgm:prSet/>
      <dgm:spPr/>
      <dgm:t>
        <a:bodyPr/>
        <a:lstStyle/>
        <a:p>
          <a:endParaRPr lang="en-US"/>
        </a:p>
      </dgm:t>
    </dgm:pt>
    <dgm:pt modelId="{C76E7535-F648-4DE2-846E-E10502AD1C22}">
      <dgm:prSet/>
      <dgm:spPr/>
      <dgm:t>
        <a:bodyPr/>
        <a:lstStyle/>
        <a:p>
          <a:r>
            <a:rPr lang="en-US"/>
            <a:t>Implications:</a:t>
          </a:r>
        </a:p>
      </dgm:t>
    </dgm:pt>
    <dgm:pt modelId="{7C1B13AC-FD4F-4D16-B344-F16188ECA564}" type="parTrans" cxnId="{E7C31AC9-94DB-4BD7-B8A5-6B252E96B999}">
      <dgm:prSet/>
      <dgm:spPr/>
      <dgm:t>
        <a:bodyPr/>
        <a:lstStyle/>
        <a:p>
          <a:endParaRPr lang="en-US"/>
        </a:p>
      </dgm:t>
    </dgm:pt>
    <dgm:pt modelId="{37B86320-E80E-4DA2-9EDC-2744144531D7}" type="sibTrans" cxnId="{E7C31AC9-94DB-4BD7-B8A5-6B252E96B999}">
      <dgm:prSet/>
      <dgm:spPr/>
      <dgm:t>
        <a:bodyPr/>
        <a:lstStyle/>
        <a:p>
          <a:endParaRPr lang="en-US"/>
        </a:p>
      </dgm:t>
    </dgm:pt>
    <dgm:pt modelId="{8D172927-F7B2-43D5-BEF3-FE486DCB2581}">
      <dgm:prSet/>
      <dgm:spPr/>
      <dgm:t>
        <a:bodyPr/>
        <a:lstStyle/>
        <a:p>
          <a:r>
            <a:rPr lang="en-US"/>
            <a:t>Real-world IoT application relevance for low-power systems.</a:t>
          </a:r>
        </a:p>
      </dgm:t>
    </dgm:pt>
    <dgm:pt modelId="{F1CEBDBC-2022-4E2F-ACDB-E5AF1147C70A}" type="parTrans" cxnId="{79003CFF-01E6-4C3E-8808-4D5B241D01DE}">
      <dgm:prSet/>
      <dgm:spPr/>
      <dgm:t>
        <a:bodyPr/>
        <a:lstStyle/>
        <a:p>
          <a:endParaRPr lang="en-US"/>
        </a:p>
      </dgm:t>
    </dgm:pt>
    <dgm:pt modelId="{47027C28-5452-4AD3-A890-F8D931F47670}" type="sibTrans" cxnId="{79003CFF-01E6-4C3E-8808-4D5B241D01DE}">
      <dgm:prSet/>
      <dgm:spPr/>
      <dgm:t>
        <a:bodyPr/>
        <a:lstStyle/>
        <a:p>
          <a:endParaRPr lang="en-US"/>
        </a:p>
      </dgm:t>
    </dgm:pt>
    <dgm:pt modelId="{0BC4E9C8-7BD6-47DB-90F2-4A13759E6854}" type="pres">
      <dgm:prSet presAssocID="{78EC2718-42C6-4643-9711-8FBC68FEC8C4}" presName="matrix" presStyleCnt="0">
        <dgm:presLayoutVars>
          <dgm:chMax val="1"/>
          <dgm:dir/>
          <dgm:resizeHandles val="exact"/>
        </dgm:presLayoutVars>
      </dgm:prSet>
      <dgm:spPr/>
    </dgm:pt>
    <dgm:pt modelId="{310813D4-2E77-4E83-A1DC-CE70F540BF8E}" type="pres">
      <dgm:prSet presAssocID="{78EC2718-42C6-4643-9711-8FBC68FEC8C4}" presName="diamond" presStyleLbl="bgShp" presStyleIdx="0" presStyleCnt="1"/>
      <dgm:spPr/>
    </dgm:pt>
    <dgm:pt modelId="{00A16623-71DE-4F24-A017-1DABBDF80596}" type="pres">
      <dgm:prSet presAssocID="{78EC2718-42C6-4643-9711-8FBC68FEC8C4}" presName="quad1" presStyleLbl="node1" presStyleIdx="0" presStyleCnt="4">
        <dgm:presLayoutVars>
          <dgm:chMax val="0"/>
          <dgm:chPref val="0"/>
          <dgm:bulletEnabled val="1"/>
        </dgm:presLayoutVars>
      </dgm:prSet>
      <dgm:spPr/>
    </dgm:pt>
    <dgm:pt modelId="{D1A72BFC-8B35-4C50-A6D7-4E053FBE6287}" type="pres">
      <dgm:prSet presAssocID="{78EC2718-42C6-4643-9711-8FBC68FEC8C4}" presName="quad2" presStyleLbl="node1" presStyleIdx="1" presStyleCnt="4">
        <dgm:presLayoutVars>
          <dgm:chMax val="0"/>
          <dgm:chPref val="0"/>
          <dgm:bulletEnabled val="1"/>
        </dgm:presLayoutVars>
      </dgm:prSet>
      <dgm:spPr/>
    </dgm:pt>
    <dgm:pt modelId="{B3F3A868-0838-4323-879F-40B97B2366BD}" type="pres">
      <dgm:prSet presAssocID="{78EC2718-42C6-4643-9711-8FBC68FEC8C4}" presName="quad3" presStyleLbl="node1" presStyleIdx="2" presStyleCnt="4">
        <dgm:presLayoutVars>
          <dgm:chMax val="0"/>
          <dgm:chPref val="0"/>
          <dgm:bulletEnabled val="1"/>
        </dgm:presLayoutVars>
      </dgm:prSet>
      <dgm:spPr/>
    </dgm:pt>
    <dgm:pt modelId="{0263F235-E516-44E3-BDC9-9F91A9F5C91C}" type="pres">
      <dgm:prSet presAssocID="{78EC2718-42C6-4643-9711-8FBC68FEC8C4}" presName="quad4" presStyleLbl="node1" presStyleIdx="3" presStyleCnt="4">
        <dgm:presLayoutVars>
          <dgm:chMax val="0"/>
          <dgm:chPref val="0"/>
          <dgm:bulletEnabled val="1"/>
        </dgm:presLayoutVars>
      </dgm:prSet>
      <dgm:spPr/>
    </dgm:pt>
  </dgm:ptLst>
  <dgm:cxnLst>
    <dgm:cxn modelId="{4B1E4132-D64D-4C1F-9DE7-B3975E62BD56}" srcId="{78EC2718-42C6-4643-9711-8FBC68FEC8C4}" destId="{F9414272-33DD-4AC7-9F0C-60391F4075CB}" srcOrd="1" destOrd="0" parTransId="{7DB6691D-E591-4B06-A4DC-23ED787BCFEE}" sibTransId="{E7C97AF1-CD85-4040-A646-FF491BF4330E}"/>
    <dgm:cxn modelId="{3D5A2885-A738-43FD-A732-974AA42B5FC3}" type="presOf" srcId="{F9414272-33DD-4AC7-9F0C-60391F4075CB}" destId="{D1A72BFC-8B35-4C50-A6D7-4E053FBE6287}" srcOrd="0" destOrd="0" presId="urn:microsoft.com/office/officeart/2005/8/layout/matrix3"/>
    <dgm:cxn modelId="{A69E5F91-A741-443B-8642-5C8DDC28CAC0}" type="presOf" srcId="{8D172927-F7B2-43D5-BEF3-FE486DCB2581}" destId="{0263F235-E516-44E3-BDC9-9F91A9F5C91C}" srcOrd="0" destOrd="0" presId="urn:microsoft.com/office/officeart/2005/8/layout/matrix3"/>
    <dgm:cxn modelId="{ED752FA2-4B2C-49EC-9DAE-348E405D6FB2}" type="presOf" srcId="{78EC2718-42C6-4643-9711-8FBC68FEC8C4}" destId="{0BC4E9C8-7BD6-47DB-90F2-4A13759E6854}" srcOrd="0" destOrd="0" presId="urn:microsoft.com/office/officeart/2005/8/layout/matrix3"/>
    <dgm:cxn modelId="{E7C31AC9-94DB-4BD7-B8A5-6B252E96B999}" srcId="{78EC2718-42C6-4643-9711-8FBC68FEC8C4}" destId="{C76E7535-F648-4DE2-846E-E10502AD1C22}" srcOrd="2" destOrd="0" parTransId="{7C1B13AC-FD4F-4D16-B344-F16188ECA564}" sibTransId="{37B86320-E80E-4DA2-9EDC-2744144531D7}"/>
    <dgm:cxn modelId="{AE6D48CB-007E-43E1-A380-B9A99230E740}" srcId="{78EC2718-42C6-4643-9711-8FBC68FEC8C4}" destId="{8EEB782A-96D8-4C23-9B2E-CFC8258796A0}" srcOrd="0" destOrd="0" parTransId="{7902E05E-4CF5-4F85-B336-93EE69E08629}" sibTransId="{8D6912EF-AEA5-4406-9A5F-FF2B0352DA93}"/>
    <dgm:cxn modelId="{1ADA74F9-0B73-4A1C-86EC-D3E050898831}" type="presOf" srcId="{C76E7535-F648-4DE2-846E-E10502AD1C22}" destId="{B3F3A868-0838-4323-879F-40B97B2366BD}" srcOrd="0" destOrd="0" presId="urn:microsoft.com/office/officeart/2005/8/layout/matrix3"/>
    <dgm:cxn modelId="{B00732FF-88A4-4283-8252-F34C5DBEB4C8}" type="presOf" srcId="{8EEB782A-96D8-4C23-9B2E-CFC8258796A0}" destId="{00A16623-71DE-4F24-A017-1DABBDF80596}" srcOrd="0" destOrd="0" presId="urn:microsoft.com/office/officeart/2005/8/layout/matrix3"/>
    <dgm:cxn modelId="{79003CFF-01E6-4C3E-8808-4D5B241D01DE}" srcId="{78EC2718-42C6-4643-9711-8FBC68FEC8C4}" destId="{8D172927-F7B2-43D5-BEF3-FE486DCB2581}" srcOrd="3" destOrd="0" parTransId="{F1CEBDBC-2022-4E2F-ACDB-E5AF1147C70A}" sibTransId="{47027C28-5452-4AD3-A890-F8D931F47670}"/>
    <dgm:cxn modelId="{A409DBCD-8C5E-4DB7-8F2C-C1E9EF2C25BD}" type="presParOf" srcId="{0BC4E9C8-7BD6-47DB-90F2-4A13759E6854}" destId="{310813D4-2E77-4E83-A1DC-CE70F540BF8E}" srcOrd="0" destOrd="0" presId="urn:microsoft.com/office/officeart/2005/8/layout/matrix3"/>
    <dgm:cxn modelId="{DEE4D2A0-2A8E-47ED-97BC-20E1A2EDABF4}" type="presParOf" srcId="{0BC4E9C8-7BD6-47DB-90F2-4A13759E6854}" destId="{00A16623-71DE-4F24-A017-1DABBDF80596}" srcOrd="1" destOrd="0" presId="urn:microsoft.com/office/officeart/2005/8/layout/matrix3"/>
    <dgm:cxn modelId="{C34BC4EB-192D-4D02-A20B-A53A9A778306}" type="presParOf" srcId="{0BC4E9C8-7BD6-47DB-90F2-4A13759E6854}" destId="{D1A72BFC-8B35-4C50-A6D7-4E053FBE6287}" srcOrd="2" destOrd="0" presId="urn:microsoft.com/office/officeart/2005/8/layout/matrix3"/>
    <dgm:cxn modelId="{47B933AF-0C52-4DF4-87E3-543F29F3B719}" type="presParOf" srcId="{0BC4E9C8-7BD6-47DB-90F2-4A13759E6854}" destId="{B3F3A868-0838-4323-879F-40B97B2366BD}" srcOrd="3" destOrd="0" presId="urn:microsoft.com/office/officeart/2005/8/layout/matrix3"/>
    <dgm:cxn modelId="{DFD2DC88-7E84-4A1A-82C9-AB2F4C41C793}" type="presParOf" srcId="{0BC4E9C8-7BD6-47DB-90F2-4A13759E6854}" destId="{0263F235-E516-44E3-BDC9-9F91A9F5C91C}"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7D460-23F8-449D-89B3-606612EE654C}">
      <dsp:nvSpPr>
        <dsp:cNvPr id="0" name=""/>
        <dsp:cNvSpPr/>
      </dsp:nvSpPr>
      <dsp:spPr>
        <a:xfrm>
          <a:off x="0" y="3827"/>
          <a:ext cx="4726201" cy="18295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183CC9-D060-4EB4-95E3-6CA75428DA69}">
      <dsp:nvSpPr>
        <dsp:cNvPr id="0" name=""/>
        <dsp:cNvSpPr/>
      </dsp:nvSpPr>
      <dsp:spPr>
        <a:xfrm>
          <a:off x="553438" y="415476"/>
          <a:ext cx="1007235" cy="100625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934C0B-9C0A-413B-983F-2FF03DFE6374}">
      <dsp:nvSpPr>
        <dsp:cNvPr id="0" name=""/>
        <dsp:cNvSpPr/>
      </dsp:nvSpPr>
      <dsp:spPr>
        <a:xfrm>
          <a:off x="2114111" y="3827"/>
          <a:ext cx="2388091" cy="1831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816" tIns="193816" rIns="193816" bIns="193816" numCol="1" spcCol="1270" anchor="ctr" anchorCtr="0">
          <a:noAutofit/>
        </a:bodyPr>
        <a:lstStyle/>
        <a:p>
          <a:pPr marL="0" lvl="0" indent="0" algn="l" defTabSz="622300">
            <a:lnSpc>
              <a:spcPct val="100000"/>
            </a:lnSpc>
            <a:spcBef>
              <a:spcPct val="0"/>
            </a:spcBef>
            <a:spcAft>
              <a:spcPct val="35000"/>
            </a:spcAft>
            <a:buNone/>
          </a:pPr>
          <a:r>
            <a:rPr lang="en-US" sz="1400" b="1" kern="1200">
              <a:solidFill>
                <a:schemeClr val="tx1"/>
              </a:solidFill>
              <a:latin typeface="Calibri Light" panose="020F0302020204030204"/>
            </a:rPr>
            <a:t>Members</a:t>
          </a:r>
          <a:r>
            <a:rPr lang="en-US" sz="1400" b="1" kern="1200">
              <a:solidFill>
                <a:schemeClr val="tx1"/>
              </a:solidFill>
            </a:rPr>
            <a:t>:</a:t>
          </a:r>
          <a:br>
            <a:rPr lang="en-US" sz="1400" kern="1200">
              <a:solidFill>
                <a:srgbClr val="010000"/>
              </a:solidFill>
              <a:latin typeface="Calibri Light" panose="020F0302020204030204"/>
            </a:rPr>
          </a:br>
          <a:r>
            <a:rPr lang="en-US" sz="1400" b="0" kern="1200"/>
            <a:t>Shashwat </a:t>
          </a:r>
          <a:r>
            <a:rPr lang="en-US" sz="1400" kern="1200">
              <a:latin typeface="Calibri Light" panose="020F0302020204030204"/>
            </a:rPr>
            <a:t>Baral</a:t>
          </a:r>
          <a:br>
            <a:rPr lang="en-US" sz="1400" kern="1200">
              <a:latin typeface="Calibri Light" panose="020F0302020204030204"/>
            </a:rPr>
          </a:br>
          <a:r>
            <a:rPr lang="en-US" sz="1400" kern="1200">
              <a:latin typeface="Calibri Light" panose="020F0302020204030204"/>
            </a:rPr>
            <a:t>Samrat</a:t>
          </a:r>
          <a:r>
            <a:rPr lang="en-US" sz="1400" kern="1200"/>
            <a:t> </a:t>
          </a:r>
          <a:r>
            <a:rPr lang="en-US" sz="1400" kern="1200">
              <a:latin typeface="Calibri Light" panose="020F0302020204030204"/>
            </a:rPr>
            <a:t>Baral</a:t>
          </a:r>
          <a:br>
            <a:rPr lang="en-US" sz="1400" kern="1200">
              <a:latin typeface="Calibri Light" panose="020F0302020204030204"/>
            </a:rPr>
          </a:br>
          <a:r>
            <a:rPr lang="en-US" sz="1400" kern="1200">
              <a:latin typeface="Calibri Light" panose="020F0302020204030204"/>
            </a:rPr>
            <a:t>Pawan</a:t>
          </a:r>
          <a:r>
            <a:rPr lang="en-US" sz="1400" kern="1200"/>
            <a:t> </a:t>
          </a:r>
          <a:r>
            <a:rPr lang="en-US" sz="1400" kern="1200">
              <a:latin typeface="Calibri Light" panose="020F0302020204030204"/>
            </a:rPr>
            <a:t>Pandey</a:t>
          </a:r>
          <a:br>
            <a:rPr lang="en-US" sz="1400" kern="1200">
              <a:latin typeface="Calibri Light" panose="020F0302020204030204"/>
            </a:rPr>
          </a:br>
          <a:r>
            <a:rPr lang="en-US" sz="1400" kern="1200">
              <a:latin typeface="Calibri Light" panose="020F0302020204030204"/>
            </a:rPr>
            <a:t>Sujan</a:t>
          </a:r>
          <a:r>
            <a:rPr lang="en-US" sz="1400" kern="1200"/>
            <a:t> </a:t>
          </a:r>
          <a:r>
            <a:rPr lang="en-US" sz="1400" kern="1200" err="1">
              <a:latin typeface="Calibri Light" panose="020F0302020204030204"/>
            </a:rPr>
            <a:t>Lamgade</a:t>
          </a:r>
          <a:br>
            <a:rPr lang="en-US" sz="1400" kern="1200">
              <a:latin typeface="Calibri Light" panose="020F0302020204030204"/>
            </a:rPr>
          </a:br>
          <a:r>
            <a:rPr lang="en-US" sz="1400" kern="1200">
              <a:latin typeface="Calibri Light" panose="020F0302020204030204"/>
            </a:rPr>
            <a:t>Bhawesh</a:t>
          </a:r>
          <a:r>
            <a:rPr lang="en-US" sz="1400" kern="1200"/>
            <a:t> </a:t>
          </a:r>
          <a:r>
            <a:rPr lang="en-US" sz="1400" kern="1200">
              <a:latin typeface="Calibri Light" panose="020F0302020204030204"/>
            </a:rPr>
            <a:t>Shrestha</a:t>
          </a:r>
          <a:br>
            <a:rPr lang="en-US" sz="1400" kern="1200">
              <a:latin typeface="Calibri Light" panose="020F0302020204030204"/>
            </a:rPr>
          </a:br>
          <a:r>
            <a:rPr lang="en-US" sz="1400" kern="1200" err="1">
              <a:latin typeface="Calibri Light" panose="020F0302020204030204"/>
            </a:rPr>
            <a:t>Bijayata</a:t>
          </a:r>
          <a:r>
            <a:rPr lang="en-US" sz="1400" kern="1200"/>
            <a:t> </a:t>
          </a:r>
          <a:r>
            <a:rPr lang="en-US" sz="1400" kern="1200">
              <a:latin typeface="Calibri Light" panose="020F0302020204030204"/>
            </a:rPr>
            <a:t>Shrestha</a:t>
          </a:r>
          <a:br>
            <a:rPr lang="en-US" sz="1400" kern="1200">
              <a:latin typeface="Calibri Light" panose="020F0302020204030204"/>
            </a:rPr>
          </a:br>
          <a:r>
            <a:rPr lang="en-US" sz="1400" kern="1200" err="1">
              <a:latin typeface="Calibri Light" panose="020F0302020204030204"/>
            </a:rPr>
            <a:t>Sakchham</a:t>
          </a:r>
          <a:r>
            <a:rPr lang="en-US" sz="1400" kern="1200"/>
            <a:t> </a:t>
          </a:r>
          <a:r>
            <a:rPr lang="en-US" sz="1400" kern="1200" err="1"/>
            <a:t>Sangroula</a:t>
          </a:r>
        </a:p>
      </dsp:txBody>
      <dsp:txXfrm>
        <a:off x="2114111" y="3827"/>
        <a:ext cx="2388091" cy="1831336"/>
      </dsp:txXfrm>
    </dsp:sp>
    <dsp:sp modelId="{23F3AD2E-595F-4D3B-9244-CD240841E28E}">
      <dsp:nvSpPr>
        <dsp:cNvPr id="0" name=""/>
        <dsp:cNvSpPr/>
      </dsp:nvSpPr>
      <dsp:spPr>
        <a:xfrm>
          <a:off x="0" y="2220709"/>
          <a:ext cx="4726201" cy="18295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8212CF-8331-4830-9043-B02D13A9A69D}">
      <dsp:nvSpPr>
        <dsp:cNvPr id="0" name=""/>
        <dsp:cNvSpPr/>
      </dsp:nvSpPr>
      <dsp:spPr>
        <a:xfrm>
          <a:off x="553438" y="2632357"/>
          <a:ext cx="1007235" cy="100625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78B44E-3C30-45FF-8C3E-62D601035ADD}">
      <dsp:nvSpPr>
        <dsp:cNvPr id="0" name=""/>
        <dsp:cNvSpPr/>
      </dsp:nvSpPr>
      <dsp:spPr>
        <a:xfrm>
          <a:off x="2114111" y="2220709"/>
          <a:ext cx="2388091" cy="1831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816" tIns="193816" rIns="193816" bIns="193816" numCol="1" spcCol="1270" anchor="ctr" anchorCtr="0">
          <a:noAutofit/>
        </a:bodyPr>
        <a:lstStyle/>
        <a:p>
          <a:pPr marL="0" lvl="0" indent="0" algn="l" defTabSz="622300" rtl="0">
            <a:lnSpc>
              <a:spcPct val="100000"/>
            </a:lnSpc>
            <a:spcBef>
              <a:spcPct val="0"/>
            </a:spcBef>
            <a:spcAft>
              <a:spcPct val="35000"/>
            </a:spcAft>
            <a:buNone/>
          </a:pPr>
          <a:r>
            <a:rPr lang="en-US" sz="1400" kern="1200"/>
            <a:t>Computer Architecture and Design </a:t>
          </a:r>
          <a:endParaRPr lang="en-US" sz="1400" kern="1200">
            <a:solidFill>
              <a:srgbClr val="010000"/>
            </a:solidFill>
            <a:latin typeface="Calibri Light" panose="020F0302020204030204"/>
          </a:endParaRPr>
        </a:p>
      </dsp:txBody>
      <dsp:txXfrm>
        <a:off x="2114111" y="2220709"/>
        <a:ext cx="2388091" cy="1831336"/>
      </dsp:txXfrm>
    </dsp:sp>
    <dsp:sp modelId="{27EB1E7E-FAC2-45C8-BAF1-E27034268C07}">
      <dsp:nvSpPr>
        <dsp:cNvPr id="0" name=""/>
        <dsp:cNvSpPr/>
      </dsp:nvSpPr>
      <dsp:spPr>
        <a:xfrm>
          <a:off x="0" y="4437590"/>
          <a:ext cx="4726201" cy="18295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4CEF1A-F248-44D1-BB90-77DFCC7EAC9B}">
      <dsp:nvSpPr>
        <dsp:cNvPr id="0" name=""/>
        <dsp:cNvSpPr/>
      </dsp:nvSpPr>
      <dsp:spPr>
        <a:xfrm>
          <a:off x="553438" y="4849238"/>
          <a:ext cx="1007235" cy="1006251"/>
        </a:xfrm>
        <a:prstGeom prst="rect">
          <a:avLst/>
        </a:prstGeom>
        <a:solidFill>
          <a:schemeClr val="accent4">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8E8C27-5DE5-401D-BCE4-80FF5ACC486A}">
      <dsp:nvSpPr>
        <dsp:cNvPr id="0" name=""/>
        <dsp:cNvSpPr/>
      </dsp:nvSpPr>
      <dsp:spPr>
        <a:xfrm>
          <a:off x="2114111" y="4437590"/>
          <a:ext cx="2388091" cy="1831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816" tIns="193816" rIns="193816" bIns="193816" numCol="1" spcCol="1270" anchor="ctr" anchorCtr="0">
          <a:noAutofit/>
        </a:bodyPr>
        <a:lstStyle/>
        <a:p>
          <a:pPr marL="0" lvl="0" indent="0" algn="l" defTabSz="622300" rtl="0">
            <a:lnSpc>
              <a:spcPct val="100000"/>
            </a:lnSpc>
            <a:spcBef>
              <a:spcPct val="0"/>
            </a:spcBef>
            <a:spcAft>
              <a:spcPct val="35000"/>
            </a:spcAft>
            <a:buNone/>
          </a:pPr>
          <a:r>
            <a:rPr lang="en-US" sz="1400" kern="1200">
              <a:latin typeface="Calibri Light" panose="020F0302020204030204"/>
            </a:rPr>
            <a:t>Group</a:t>
          </a:r>
          <a:r>
            <a:rPr lang="en-US" sz="1400" kern="1200">
              <a:solidFill>
                <a:srgbClr val="010000"/>
              </a:solidFill>
              <a:latin typeface="Calibri Light" panose="020F0302020204030204"/>
            </a:rPr>
            <a:t> - 3</a:t>
          </a:r>
          <a:br>
            <a:rPr lang="en-US" sz="1400" kern="1200">
              <a:latin typeface="Calibri Light" panose="020F0302020204030204"/>
            </a:rPr>
          </a:br>
          <a:r>
            <a:rPr lang="en-US" sz="1400" kern="1200"/>
            <a:t>(MSCS-531-M51)</a:t>
          </a:r>
          <a:br>
            <a:rPr lang="en-US" sz="1400" kern="1200">
              <a:latin typeface="Calibri Light" panose="020F0302020204030204"/>
            </a:rPr>
          </a:br>
          <a:br>
            <a:rPr lang="en-US" sz="1400" kern="1200">
              <a:latin typeface="Calibri Light" panose="020F0302020204030204"/>
            </a:rPr>
          </a:br>
          <a:br>
            <a:rPr lang="en-US" sz="1400" kern="1200">
              <a:latin typeface="Calibri Light" panose="020F0302020204030204"/>
            </a:rPr>
          </a:br>
          <a:br>
            <a:rPr lang="en-US" sz="1400" kern="1200">
              <a:latin typeface="Calibri Light" panose="020F0302020204030204"/>
            </a:rPr>
          </a:br>
          <a:br>
            <a:rPr lang="en-US" sz="1400" kern="1200">
              <a:latin typeface="Calibri Light" panose="020F0302020204030204"/>
            </a:rPr>
          </a:br>
          <a:r>
            <a:rPr lang="en-US" sz="1400" kern="1200"/>
            <a:t>Date: 10/27/2024</a:t>
          </a:r>
        </a:p>
      </dsp:txBody>
      <dsp:txXfrm>
        <a:off x="2114111" y="4437590"/>
        <a:ext cx="2388091" cy="18313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4D8F7-75AF-4457-B1C6-0CCE385D5738}">
      <dsp:nvSpPr>
        <dsp:cNvPr id="0" name=""/>
        <dsp:cNvSpPr/>
      </dsp:nvSpPr>
      <dsp:spPr>
        <a:xfrm>
          <a:off x="767631" y="1123669"/>
          <a:ext cx="822445" cy="822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F37979-8F69-4BA7-98AE-9C1467C72FA7}">
      <dsp:nvSpPr>
        <dsp:cNvPr id="0" name=""/>
        <dsp:cNvSpPr/>
      </dsp:nvSpPr>
      <dsp:spPr>
        <a:xfrm>
          <a:off x="3932" y="2044502"/>
          <a:ext cx="2349843" cy="352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US" sz="2500" kern="1200"/>
            <a:t>Project Purpose:</a:t>
          </a:r>
        </a:p>
      </dsp:txBody>
      <dsp:txXfrm>
        <a:off x="3932" y="2044502"/>
        <a:ext cx="2349843" cy="352476"/>
      </dsp:txXfrm>
    </dsp:sp>
    <dsp:sp modelId="{24828F57-3599-478C-A273-A9FF3F2DD7B8}">
      <dsp:nvSpPr>
        <dsp:cNvPr id="0" name=""/>
        <dsp:cNvSpPr/>
      </dsp:nvSpPr>
      <dsp:spPr>
        <a:xfrm>
          <a:off x="3932" y="2442740"/>
          <a:ext cx="2349843" cy="969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Use DVFS and cache optimization to design a low-power microprocessor.</a:t>
          </a:r>
        </a:p>
      </dsp:txBody>
      <dsp:txXfrm>
        <a:off x="3932" y="2442740"/>
        <a:ext cx="2349843" cy="969014"/>
      </dsp:txXfrm>
    </dsp:sp>
    <dsp:sp modelId="{2A9D83BB-515D-4A1D-B17C-B3A34F6307BF}">
      <dsp:nvSpPr>
        <dsp:cNvPr id="0" name=""/>
        <dsp:cNvSpPr/>
      </dsp:nvSpPr>
      <dsp:spPr>
        <a:xfrm>
          <a:off x="3528698" y="1123669"/>
          <a:ext cx="822445" cy="822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FAC1AF-9B41-492B-9B59-865A53911715}">
      <dsp:nvSpPr>
        <dsp:cNvPr id="0" name=""/>
        <dsp:cNvSpPr/>
      </dsp:nvSpPr>
      <dsp:spPr>
        <a:xfrm>
          <a:off x="2764999" y="2044502"/>
          <a:ext cx="2349843" cy="352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US" sz="2500" kern="1200"/>
            <a:t>Goal:</a:t>
          </a:r>
        </a:p>
      </dsp:txBody>
      <dsp:txXfrm>
        <a:off x="2764999" y="2044502"/>
        <a:ext cx="2349843" cy="352476"/>
      </dsp:txXfrm>
    </dsp:sp>
    <dsp:sp modelId="{8920899D-6992-4EE9-B74A-A29AB5D27628}">
      <dsp:nvSpPr>
        <dsp:cNvPr id="0" name=""/>
        <dsp:cNvSpPr/>
      </dsp:nvSpPr>
      <dsp:spPr>
        <a:xfrm>
          <a:off x="2764999" y="2442740"/>
          <a:ext cx="2349843" cy="969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Evaluate key metrics like IPC, EPI to optimize for IoT devices.</a:t>
          </a:r>
        </a:p>
      </dsp:txBody>
      <dsp:txXfrm>
        <a:off x="2764999" y="2442740"/>
        <a:ext cx="2349843" cy="969014"/>
      </dsp:txXfrm>
    </dsp:sp>
    <dsp:sp modelId="{3BA26C3C-8C69-4D2C-85F8-09ED280B427F}">
      <dsp:nvSpPr>
        <dsp:cNvPr id="0" name=""/>
        <dsp:cNvSpPr/>
      </dsp:nvSpPr>
      <dsp:spPr>
        <a:xfrm>
          <a:off x="6289764" y="1123669"/>
          <a:ext cx="822445" cy="822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279B9B-39D4-4595-A4C5-A070319E8312}">
      <dsp:nvSpPr>
        <dsp:cNvPr id="0" name=""/>
        <dsp:cNvSpPr/>
      </dsp:nvSpPr>
      <dsp:spPr>
        <a:xfrm>
          <a:off x="5526065" y="2044502"/>
          <a:ext cx="2349843" cy="352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US" sz="2500" kern="1200"/>
            <a:t>Objective:</a:t>
          </a:r>
        </a:p>
      </dsp:txBody>
      <dsp:txXfrm>
        <a:off x="5526065" y="2044502"/>
        <a:ext cx="2349843" cy="352476"/>
      </dsp:txXfrm>
    </dsp:sp>
    <dsp:sp modelId="{049B86F6-F52D-43F9-9C74-5E06E0C4F4FD}">
      <dsp:nvSpPr>
        <dsp:cNvPr id="0" name=""/>
        <dsp:cNvSpPr/>
      </dsp:nvSpPr>
      <dsp:spPr>
        <a:xfrm>
          <a:off x="5526065" y="2442740"/>
          <a:ext cx="2349843" cy="969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Simulate with Gem5 and optimize power without compromising performance.</a:t>
          </a:r>
        </a:p>
      </dsp:txBody>
      <dsp:txXfrm>
        <a:off x="5526065" y="2442740"/>
        <a:ext cx="2349843" cy="9690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0216A-6204-49B8-8604-3E2121EC0F43}">
      <dsp:nvSpPr>
        <dsp:cNvPr id="0" name=""/>
        <dsp:cNvSpPr/>
      </dsp:nvSpPr>
      <dsp:spPr>
        <a:xfrm>
          <a:off x="0" y="477"/>
          <a:ext cx="4683949"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F6D84C-4500-45B3-9F88-760B8FD24002}">
      <dsp:nvSpPr>
        <dsp:cNvPr id="0" name=""/>
        <dsp:cNvSpPr/>
      </dsp:nvSpPr>
      <dsp:spPr>
        <a:xfrm>
          <a:off x="198881" y="148405"/>
          <a:ext cx="361601" cy="361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72601A-52E5-4A93-AF18-31FD4E007F3A}">
      <dsp:nvSpPr>
        <dsp:cNvPr id="0" name=""/>
        <dsp:cNvSpPr/>
      </dsp:nvSpPr>
      <dsp:spPr>
        <a:xfrm>
          <a:off x="759363" y="477"/>
          <a:ext cx="3924585"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Introduction</a:t>
          </a:r>
        </a:p>
      </dsp:txBody>
      <dsp:txXfrm>
        <a:off x="759363" y="477"/>
        <a:ext cx="3924585" cy="657457"/>
      </dsp:txXfrm>
    </dsp:sp>
    <dsp:sp modelId="{18883F1F-2280-40FD-A80B-4CED356D5CC7}">
      <dsp:nvSpPr>
        <dsp:cNvPr id="0" name=""/>
        <dsp:cNvSpPr/>
      </dsp:nvSpPr>
      <dsp:spPr>
        <a:xfrm>
          <a:off x="0" y="822299"/>
          <a:ext cx="4683949"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692039-5EE2-4420-BB5D-CBC246D04387}">
      <dsp:nvSpPr>
        <dsp:cNvPr id="0" name=""/>
        <dsp:cNvSpPr/>
      </dsp:nvSpPr>
      <dsp:spPr>
        <a:xfrm>
          <a:off x="198881" y="970227"/>
          <a:ext cx="361601" cy="361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806E3C-1673-4E34-9803-77EDD470DBC5}">
      <dsp:nvSpPr>
        <dsp:cNvPr id="0" name=""/>
        <dsp:cNvSpPr/>
      </dsp:nvSpPr>
      <dsp:spPr>
        <a:xfrm>
          <a:off x="759363" y="822299"/>
          <a:ext cx="3924585"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Context and Relevance</a:t>
          </a:r>
        </a:p>
      </dsp:txBody>
      <dsp:txXfrm>
        <a:off x="759363" y="822299"/>
        <a:ext cx="3924585" cy="657457"/>
      </dsp:txXfrm>
    </dsp:sp>
    <dsp:sp modelId="{9E75034B-AE41-4EA4-A4F1-C700B624A1A3}">
      <dsp:nvSpPr>
        <dsp:cNvPr id="0" name=""/>
        <dsp:cNvSpPr/>
      </dsp:nvSpPr>
      <dsp:spPr>
        <a:xfrm>
          <a:off x="0" y="1644122"/>
          <a:ext cx="4683949"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73D80C-8D50-4338-9DA8-EB611090838E}">
      <dsp:nvSpPr>
        <dsp:cNvPr id="0" name=""/>
        <dsp:cNvSpPr/>
      </dsp:nvSpPr>
      <dsp:spPr>
        <a:xfrm>
          <a:off x="198881" y="1792050"/>
          <a:ext cx="361601" cy="361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33D41F-3F31-46E8-B917-60963BF209F8}">
      <dsp:nvSpPr>
        <dsp:cNvPr id="0" name=""/>
        <dsp:cNvSpPr/>
      </dsp:nvSpPr>
      <dsp:spPr>
        <a:xfrm>
          <a:off x="759363" y="1644122"/>
          <a:ext cx="3924585"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Phase 1: Architecture Definition and Design</a:t>
          </a:r>
        </a:p>
      </dsp:txBody>
      <dsp:txXfrm>
        <a:off x="759363" y="1644122"/>
        <a:ext cx="3924585" cy="657457"/>
      </dsp:txXfrm>
    </dsp:sp>
    <dsp:sp modelId="{72B9D93D-67A7-42D1-8A3B-C04BD4E97F1D}">
      <dsp:nvSpPr>
        <dsp:cNvPr id="0" name=""/>
        <dsp:cNvSpPr/>
      </dsp:nvSpPr>
      <dsp:spPr>
        <a:xfrm>
          <a:off x="0" y="2465944"/>
          <a:ext cx="4683949"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919D7C-2EB3-4B22-AEB7-65C18B9A7E99}">
      <dsp:nvSpPr>
        <dsp:cNvPr id="0" name=""/>
        <dsp:cNvSpPr/>
      </dsp:nvSpPr>
      <dsp:spPr>
        <a:xfrm>
          <a:off x="198881" y="2613872"/>
          <a:ext cx="361601" cy="3616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C24988-77E0-482A-AF6B-90FBF7147EE6}">
      <dsp:nvSpPr>
        <dsp:cNvPr id="0" name=""/>
        <dsp:cNvSpPr/>
      </dsp:nvSpPr>
      <dsp:spPr>
        <a:xfrm>
          <a:off x="759363" y="2465944"/>
          <a:ext cx="3924585"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Phase 2: Implementation Using Gem5</a:t>
          </a:r>
        </a:p>
      </dsp:txBody>
      <dsp:txXfrm>
        <a:off x="759363" y="2465944"/>
        <a:ext cx="3924585" cy="657457"/>
      </dsp:txXfrm>
    </dsp:sp>
    <dsp:sp modelId="{5143E54C-E09A-442D-A1E3-A926273CF6A4}">
      <dsp:nvSpPr>
        <dsp:cNvPr id="0" name=""/>
        <dsp:cNvSpPr/>
      </dsp:nvSpPr>
      <dsp:spPr>
        <a:xfrm>
          <a:off x="0" y="3287766"/>
          <a:ext cx="4683949"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929CAD-D03F-4731-9595-123750726BD8}">
      <dsp:nvSpPr>
        <dsp:cNvPr id="0" name=""/>
        <dsp:cNvSpPr/>
      </dsp:nvSpPr>
      <dsp:spPr>
        <a:xfrm>
          <a:off x="198881" y="3435694"/>
          <a:ext cx="361601" cy="3616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67450D-C0B8-40C3-9148-9745BDF391E9}">
      <dsp:nvSpPr>
        <dsp:cNvPr id="0" name=""/>
        <dsp:cNvSpPr/>
      </dsp:nvSpPr>
      <dsp:spPr>
        <a:xfrm>
          <a:off x="759363" y="3287766"/>
          <a:ext cx="3924585"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Phase 3: Performance and Power Simulation</a:t>
          </a:r>
        </a:p>
      </dsp:txBody>
      <dsp:txXfrm>
        <a:off x="759363" y="3287766"/>
        <a:ext cx="3924585" cy="657457"/>
      </dsp:txXfrm>
    </dsp:sp>
    <dsp:sp modelId="{FD086597-D543-4932-9EA0-F4426C4A3C00}">
      <dsp:nvSpPr>
        <dsp:cNvPr id="0" name=""/>
        <dsp:cNvSpPr/>
      </dsp:nvSpPr>
      <dsp:spPr>
        <a:xfrm>
          <a:off x="0" y="4109589"/>
          <a:ext cx="4683949"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BD5C33-BB96-4EB3-857C-88398F98637C}">
      <dsp:nvSpPr>
        <dsp:cNvPr id="0" name=""/>
        <dsp:cNvSpPr/>
      </dsp:nvSpPr>
      <dsp:spPr>
        <a:xfrm>
          <a:off x="198881" y="4257517"/>
          <a:ext cx="361601" cy="36160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33D081-1FC2-44F8-BC8A-40131B7ABC54}">
      <dsp:nvSpPr>
        <dsp:cNvPr id="0" name=""/>
        <dsp:cNvSpPr/>
      </dsp:nvSpPr>
      <dsp:spPr>
        <a:xfrm>
          <a:off x="759363" y="4109589"/>
          <a:ext cx="3924585"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Conclusion and Future Work</a:t>
          </a:r>
        </a:p>
      </dsp:txBody>
      <dsp:txXfrm>
        <a:off x="759363" y="4109589"/>
        <a:ext cx="3924585" cy="657457"/>
      </dsp:txXfrm>
    </dsp:sp>
    <dsp:sp modelId="{077FE837-6892-4EEB-94D3-0AC05B7506BF}">
      <dsp:nvSpPr>
        <dsp:cNvPr id="0" name=""/>
        <dsp:cNvSpPr/>
      </dsp:nvSpPr>
      <dsp:spPr>
        <a:xfrm>
          <a:off x="0" y="4931411"/>
          <a:ext cx="4683949"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2172E8-227F-4A09-97D6-35DDFE57F496}">
      <dsp:nvSpPr>
        <dsp:cNvPr id="0" name=""/>
        <dsp:cNvSpPr/>
      </dsp:nvSpPr>
      <dsp:spPr>
        <a:xfrm>
          <a:off x="198881" y="5079339"/>
          <a:ext cx="361601" cy="36160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93D9EF-0A31-4BC1-8139-CCDE150CA556}">
      <dsp:nvSpPr>
        <dsp:cNvPr id="0" name=""/>
        <dsp:cNvSpPr/>
      </dsp:nvSpPr>
      <dsp:spPr>
        <a:xfrm>
          <a:off x="759363" y="4931411"/>
          <a:ext cx="3924585"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References</a:t>
          </a:r>
        </a:p>
      </dsp:txBody>
      <dsp:txXfrm>
        <a:off x="759363" y="4931411"/>
        <a:ext cx="3924585" cy="6574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6F7F5-974C-436A-B9EC-C6058DF63568}">
      <dsp:nvSpPr>
        <dsp:cNvPr id="0" name=""/>
        <dsp:cNvSpPr/>
      </dsp:nvSpPr>
      <dsp:spPr>
        <a:xfrm rot="5400000">
          <a:off x="4730409" y="-1879226"/>
          <a:ext cx="885722" cy="486896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b="1" kern="1200"/>
            <a:t>High Power Consumption</a:t>
          </a:r>
          <a:r>
            <a:rPr lang="en-US" sz="1000" kern="1200"/>
            <a:t>: Limits battery life and increases operational costs</a:t>
          </a:r>
        </a:p>
        <a:p>
          <a:pPr marL="57150" lvl="1" indent="-57150" algn="l" defTabSz="444500">
            <a:lnSpc>
              <a:spcPct val="90000"/>
            </a:lnSpc>
            <a:spcBef>
              <a:spcPct val="0"/>
            </a:spcBef>
            <a:spcAft>
              <a:spcPct val="15000"/>
            </a:spcAft>
            <a:buChar char="•"/>
          </a:pPr>
          <a:r>
            <a:rPr lang="en-US" sz="1000" b="1" kern="1200"/>
            <a:t>Thermal Management</a:t>
          </a:r>
          <a:r>
            <a:rPr lang="en-US" sz="1000" kern="1200"/>
            <a:t>: Heat buildup is challenging in compact, sealed IoT devices</a:t>
          </a:r>
        </a:p>
      </dsp:txBody>
      <dsp:txXfrm rot="-5400000">
        <a:off x="2738791" y="155629"/>
        <a:ext cx="4825723" cy="799248"/>
      </dsp:txXfrm>
    </dsp:sp>
    <dsp:sp modelId="{E8604CFA-EF07-4966-8262-99650583EECA}">
      <dsp:nvSpPr>
        <dsp:cNvPr id="0" name=""/>
        <dsp:cNvSpPr/>
      </dsp:nvSpPr>
      <dsp:spPr>
        <a:xfrm>
          <a:off x="0" y="1677"/>
          <a:ext cx="2738790" cy="11071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a:t>Challenges: </a:t>
          </a:r>
        </a:p>
      </dsp:txBody>
      <dsp:txXfrm>
        <a:off x="54047" y="55724"/>
        <a:ext cx="2630696" cy="999059"/>
      </dsp:txXfrm>
    </dsp:sp>
    <dsp:sp modelId="{0E6AA73A-0033-480F-AB39-2ECEC8D9F3CC}">
      <dsp:nvSpPr>
        <dsp:cNvPr id="0" name=""/>
        <dsp:cNvSpPr/>
      </dsp:nvSpPr>
      <dsp:spPr>
        <a:xfrm rot="5400000">
          <a:off x="4730409" y="-716714"/>
          <a:ext cx="885722" cy="486896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b="1" kern="1200"/>
            <a:t>Energy Efficiency</a:t>
          </a:r>
          <a:r>
            <a:rPr lang="en-US" sz="1000" kern="1200"/>
            <a:t>: Essential for sustainable, long-lasting IoT operation</a:t>
          </a:r>
        </a:p>
        <a:p>
          <a:pPr marL="57150" lvl="1" indent="-57150" algn="l" defTabSz="444500">
            <a:lnSpc>
              <a:spcPct val="90000"/>
            </a:lnSpc>
            <a:spcBef>
              <a:spcPct val="0"/>
            </a:spcBef>
            <a:spcAft>
              <a:spcPct val="15000"/>
            </a:spcAft>
            <a:buChar char="•"/>
          </a:pPr>
          <a:r>
            <a:rPr lang="en-US" sz="1000" b="1" kern="1200"/>
            <a:t>Extended Battery Life</a:t>
          </a:r>
          <a:r>
            <a:rPr lang="en-US" sz="1000" kern="1200"/>
            <a:t>: Critical for mobile and remote applications</a:t>
          </a:r>
        </a:p>
      </dsp:txBody>
      <dsp:txXfrm rot="-5400000">
        <a:off x="2738791" y="1318141"/>
        <a:ext cx="4825723" cy="799248"/>
      </dsp:txXfrm>
    </dsp:sp>
    <dsp:sp modelId="{E854A783-0B31-49A3-A3E0-024655EEEB4A}">
      <dsp:nvSpPr>
        <dsp:cNvPr id="0" name=""/>
        <dsp:cNvSpPr/>
      </dsp:nvSpPr>
      <dsp:spPr>
        <a:xfrm>
          <a:off x="0" y="1164188"/>
          <a:ext cx="2738790" cy="11071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a:t>Importance:</a:t>
          </a:r>
        </a:p>
      </dsp:txBody>
      <dsp:txXfrm>
        <a:off x="54047" y="1218235"/>
        <a:ext cx="2630696" cy="999059"/>
      </dsp:txXfrm>
    </dsp:sp>
    <dsp:sp modelId="{CCC28D2E-AD7E-4259-8DA4-BC56BB5E90AE}">
      <dsp:nvSpPr>
        <dsp:cNvPr id="0" name=""/>
        <dsp:cNvSpPr/>
      </dsp:nvSpPr>
      <dsp:spPr>
        <a:xfrm rot="5400000">
          <a:off x="4730409" y="445796"/>
          <a:ext cx="885722" cy="486896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b="1" kern="1200"/>
            <a:t>Dynamic Power Management</a:t>
          </a:r>
          <a:r>
            <a:rPr lang="en-US" sz="1000" kern="1200"/>
            <a:t>: Voltage/frequency scaling based on workload reduces power usage</a:t>
          </a:r>
        </a:p>
        <a:p>
          <a:pPr marL="57150" lvl="1" indent="-57150" algn="l" defTabSz="444500">
            <a:lnSpc>
              <a:spcPct val="90000"/>
            </a:lnSpc>
            <a:spcBef>
              <a:spcPct val="0"/>
            </a:spcBef>
            <a:spcAft>
              <a:spcPct val="15000"/>
            </a:spcAft>
            <a:buChar char="•"/>
          </a:pPr>
          <a:r>
            <a:rPr lang="en-US" sz="1000" b="1" kern="1200"/>
            <a:t>Pipeline Optimization</a:t>
          </a:r>
          <a:r>
            <a:rPr lang="en-US" sz="1000" kern="1200"/>
            <a:t>: Techniques like clock gating and micro-op caching cut idle power</a:t>
          </a:r>
        </a:p>
        <a:p>
          <a:pPr marL="57150" lvl="1" indent="-57150" algn="l" defTabSz="444500">
            <a:lnSpc>
              <a:spcPct val="90000"/>
            </a:lnSpc>
            <a:spcBef>
              <a:spcPct val="0"/>
            </a:spcBef>
            <a:spcAft>
              <a:spcPct val="15000"/>
            </a:spcAft>
            <a:buChar char="•"/>
          </a:pPr>
          <a:r>
            <a:rPr lang="en-US" sz="1000" b="1" kern="1200"/>
            <a:t>Efficient Cache Hierarchy</a:t>
          </a:r>
          <a:r>
            <a:rPr lang="en-US" sz="1000" kern="1200"/>
            <a:t>: Small, high-hit-rate caches save energy in memory access</a:t>
          </a:r>
        </a:p>
      </dsp:txBody>
      <dsp:txXfrm rot="-5400000">
        <a:off x="2738791" y="2480652"/>
        <a:ext cx="4825723" cy="799248"/>
      </dsp:txXfrm>
    </dsp:sp>
    <dsp:sp modelId="{A93BA221-1907-474D-96D2-D23CDFFCF503}">
      <dsp:nvSpPr>
        <dsp:cNvPr id="0" name=""/>
        <dsp:cNvSpPr/>
      </dsp:nvSpPr>
      <dsp:spPr>
        <a:xfrm>
          <a:off x="0" y="2326699"/>
          <a:ext cx="2738790" cy="11071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a:t>Key Studies:</a:t>
          </a:r>
        </a:p>
      </dsp:txBody>
      <dsp:txXfrm>
        <a:off x="54047" y="2380746"/>
        <a:ext cx="2630696" cy="9990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6CFBE9-A291-4D78-BE48-B23F75D6B7F7}">
      <dsp:nvSpPr>
        <dsp:cNvPr id="0" name=""/>
        <dsp:cNvSpPr/>
      </dsp:nvSpPr>
      <dsp:spPr>
        <a:xfrm>
          <a:off x="530099" y="893169"/>
          <a:ext cx="1406812" cy="14068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8A2742-C811-4008-B991-6C6915AC2337}">
      <dsp:nvSpPr>
        <dsp:cNvPr id="0" name=""/>
        <dsp:cNvSpPr/>
      </dsp:nvSpPr>
      <dsp:spPr>
        <a:xfrm>
          <a:off x="829912" y="1192981"/>
          <a:ext cx="807187" cy="807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B8C4F4-896B-4C24-9B9C-A59FDF229792}">
      <dsp:nvSpPr>
        <dsp:cNvPr id="0" name=""/>
        <dsp:cNvSpPr/>
      </dsp:nvSpPr>
      <dsp:spPr>
        <a:xfrm>
          <a:off x="80381" y="2738169"/>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Simulation Setup: Gem5 with custom x86, cache hierarchy, memory settings.</a:t>
          </a:r>
        </a:p>
      </dsp:txBody>
      <dsp:txXfrm>
        <a:off x="80381" y="2738169"/>
        <a:ext cx="2306250" cy="720000"/>
      </dsp:txXfrm>
    </dsp:sp>
    <dsp:sp modelId="{D6E23F36-52EB-4FC9-A038-762B60C9C3E9}">
      <dsp:nvSpPr>
        <dsp:cNvPr id="0" name=""/>
        <dsp:cNvSpPr/>
      </dsp:nvSpPr>
      <dsp:spPr>
        <a:xfrm>
          <a:off x="3239943" y="893169"/>
          <a:ext cx="1406812" cy="14068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6BF6EF-FF6A-4CF9-BD32-8A1B73208D5B}">
      <dsp:nvSpPr>
        <dsp:cNvPr id="0" name=""/>
        <dsp:cNvSpPr/>
      </dsp:nvSpPr>
      <dsp:spPr>
        <a:xfrm>
          <a:off x="3539756" y="1192981"/>
          <a:ext cx="807187" cy="807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3294B-68B3-4A3D-9B1E-66E42FCE37F8}">
      <dsp:nvSpPr>
        <dsp:cNvPr id="0" name=""/>
        <dsp:cNvSpPr/>
      </dsp:nvSpPr>
      <dsp:spPr>
        <a:xfrm>
          <a:off x="2790224" y="2738169"/>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Configurations: Cache sizes (16KB-64KB), CPU clock (1.0GHz - 4.0GHz), voltage (1.0V)</a:t>
          </a:r>
        </a:p>
      </dsp:txBody>
      <dsp:txXfrm>
        <a:off x="2790224" y="2738169"/>
        <a:ext cx="2306250" cy="720000"/>
      </dsp:txXfrm>
    </dsp:sp>
    <dsp:sp modelId="{D9B31F71-1921-4091-84D4-0D6334BF2F47}">
      <dsp:nvSpPr>
        <dsp:cNvPr id="0" name=""/>
        <dsp:cNvSpPr/>
      </dsp:nvSpPr>
      <dsp:spPr>
        <a:xfrm>
          <a:off x="5949787" y="893169"/>
          <a:ext cx="1406812" cy="14068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EFA328-F31F-43D3-88C3-7E671C7A8374}">
      <dsp:nvSpPr>
        <dsp:cNvPr id="0" name=""/>
        <dsp:cNvSpPr/>
      </dsp:nvSpPr>
      <dsp:spPr>
        <a:xfrm>
          <a:off x="6249600" y="1192981"/>
          <a:ext cx="807187" cy="807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CAE3CA-1EC9-4FCC-A274-134209842F77}">
      <dsp:nvSpPr>
        <dsp:cNvPr id="0" name=""/>
        <dsp:cNvSpPr/>
      </dsp:nvSpPr>
      <dsp:spPr>
        <a:xfrm>
          <a:off x="5500068" y="2738169"/>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Workflow: Diagram of Gem5 system configuration (Next Slide)</a:t>
          </a:r>
        </a:p>
      </dsp:txBody>
      <dsp:txXfrm>
        <a:off x="5500068" y="2738169"/>
        <a:ext cx="23062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329DD-BE4C-4FA9-AF52-82B7D99EB049}">
      <dsp:nvSpPr>
        <dsp:cNvPr id="0" name=""/>
        <dsp:cNvSpPr/>
      </dsp:nvSpPr>
      <dsp:spPr>
        <a:xfrm>
          <a:off x="0" y="267958"/>
          <a:ext cx="5669628" cy="57493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n-US" sz="3900" kern="1200"/>
            <a:t>Optimizations:</a:t>
          </a:r>
          <a:br>
            <a:rPr lang="en-US" sz="3900" kern="1200">
              <a:latin typeface="Calibri Light" panose="020F0302020204030204"/>
            </a:rPr>
          </a:br>
          <a:br>
            <a:rPr lang="en-US" sz="3900" kern="1200">
              <a:latin typeface="Calibri Light" panose="020F0302020204030204"/>
            </a:rPr>
          </a:br>
          <a:r>
            <a:rPr lang="en-US" sz="3900" kern="1200"/>
            <a:t>Adjusted DVFS, cache configuration for balance.</a:t>
          </a:r>
          <a:br>
            <a:rPr lang="en-US" sz="3900" kern="1200">
              <a:latin typeface="Calibri Light" panose="020F0302020204030204"/>
            </a:rPr>
          </a:br>
          <a:br>
            <a:rPr lang="en-US" sz="3900" kern="1200">
              <a:latin typeface="Calibri Light" panose="020F0302020204030204"/>
            </a:rPr>
          </a:br>
          <a:r>
            <a:rPr lang="en-US" sz="3900" kern="1200"/>
            <a:t>Iterative improvement to balance performance and power.</a:t>
          </a:r>
        </a:p>
      </dsp:txBody>
      <dsp:txXfrm>
        <a:off x="276768" y="544726"/>
        <a:ext cx="5116092" cy="51958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3A314-D337-41F7-9469-C40FD9D2AC99}">
      <dsp:nvSpPr>
        <dsp:cNvPr id="0" name=""/>
        <dsp:cNvSpPr/>
      </dsp:nvSpPr>
      <dsp:spPr>
        <a:xfrm>
          <a:off x="2403008" y="53"/>
          <a:ext cx="2703384" cy="214479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b="1" kern="1200"/>
            <a:t>Comparative Results:</a:t>
          </a:r>
          <a:r>
            <a:rPr lang="en-US" sz="2200" kern="1200">
              <a:latin typeface="Calibri Light" panose="020F0302020204030204"/>
            </a:rPr>
            <a:t> </a:t>
          </a:r>
          <a:br>
            <a:rPr lang="en-US" sz="2200" kern="1200">
              <a:latin typeface="Calibri Light" panose="020F0302020204030204"/>
            </a:rPr>
          </a:br>
          <a:br>
            <a:rPr lang="en-US" sz="2200" kern="1200">
              <a:latin typeface="Calibri Light" panose="020F0302020204030204"/>
            </a:rPr>
          </a:br>
          <a:r>
            <a:rPr lang="en-US" sz="2200" kern="1200"/>
            <a:t>IPC, EPI, power across cache, DVFS configurations.</a:t>
          </a:r>
        </a:p>
      </dsp:txBody>
      <dsp:txXfrm>
        <a:off x="2507708" y="104753"/>
        <a:ext cx="2493984" cy="1935392"/>
      </dsp:txXfrm>
    </dsp:sp>
    <dsp:sp modelId="{44CBCEFA-ED13-48D3-A480-D0F852F00F44}">
      <dsp:nvSpPr>
        <dsp:cNvPr id="0" name=""/>
        <dsp:cNvSpPr/>
      </dsp:nvSpPr>
      <dsp:spPr>
        <a:xfrm>
          <a:off x="2403008" y="2252085"/>
          <a:ext cx="2703384" cy="214479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b="1" kern="1200"/>
            <a:t>Graphs</a:t>
          </a:r>
          <a:r>
            <a:rPr lang="en-US" sz="2200" kern="1200"/>
            <a:t>:</a:t>
          </a:r>
          <a:r>
            <a:rPr lang="en-US" sz="2200" kern="1200">
              <a:latin typeface="Calibri Light" panose="020F0302020204030204"/>
            </a:rPr>
            <a:t> </a:t>
          </a:r>
          <a:br>
            <a:rPr lang="en-US" sz="2200" kern="1200">
              <a:latin typeface="Calibri Light" panose="020F0302020204030204"/>
            </a:rPr>
          </a:br>
          <a:br>
            <a:rPr lang="en-US" sz="2200" kern="1200">
              <a:latin typeface="Calibri Light" panose="020F0302020204030204"/>
            </a:rPr>
          </a:br>
          <a:r>
            <a:rPr lang="en-US" sz="2200" kern="1200"/>
            <a:t>Bar graphs showing power and IPC across configurations.</a:t>
          </a:r>
          <a:endParaRPr lang="en-US" sz="2200" kern="1200">
            <a:latin typeface="Calibri Light" panose="020F0302020204030204"/>
          </a:endParaRPr>
        </a:p>
      </dsp:txBody>
      <dsp:txXfrm>
        <a:off x="2507708" y="2356785"/>
        <a:ext cx="2493984" cy="19353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0813D4-2E77-4E83-A1DC-CE70F540BF8E}">
      <dsp:nvSpPr>
        <dsp:cNvPr id="0" name=""/>
        <dsp:cNvSpPr/>
      </dsp:nvSpPr>
      <dsp:spPr>
        <a:xfrm>
          <a:off x="101434" y="0"/>
          <a:ext cx="5255090" cy="5255090"/>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A16623-71DE-4F24-A017-1DABBDF80596}">
      <dsp:nvSpPr>
        <dsp:cNvPr id="0" name=""/>
        <dsp:cNvSpPr/>
      </dsp:nvSpPr>
      <dsp:spPr>
        <a:xfrm>
          <a:off x="600668" y="499233"/>
          <a:ext cx="2049485" cy="204948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Findings:</a:t>
          </a:r>
        </a:p>
      </dsp:txBody>
      <dsp:txXfrm>
        <a:off x="700716" y="599281"/>
        <a:ext cx="1849389" cy="1849389"/>
      </dsp:txXfrm>
    </dsp:sp>
    <dsp:sp modelId="{D1A72BFC-8B35-4C50-A6D7-4E053FBE6287}">
      <dsp:nvSpPr>
        <dsp:cNvPr id="0" name=""/>
        <dsp:cNvSpPr/>
      </dsp:nvSpPr>
      <dsp:spPr>
        <a:xfrm>
          <a:off x="2807805" y="499233"/>
          <a:ext cx="2049485" cy="204948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27% EPI reduction, &lt;5% execution time increase.</a:t>
          </a:r>
        </a:p>
      </dsp:txBody>
      <dsp:txXfrm>
        <a:off x="2907853" y="599281"/>
        <a:ext cx="1849389" cy="1849389"/>
      </dsp:txXfrm>
    </dsp:sp>
    <dsp:sp modelId="{B3F3A868-0838-4323-879F-40B97B2366BD}">
      <dsp:nvSpPr>
        <dsp:cNvPr id="0" name=""/>
        <dsp:cNvSpPr/>
      </dsp:nvSpPr>
      <dsp:spPr>
        <a:xfrm>
          <a:off x="600668" y="2706371"/>
          <a:ext cx="2049485" cy="204948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Implications:</a:t>
          </a:r>
        </a:p>
      </dsp:txBody>
      <dsp:txXfrm>
        <a:off x="700716" y="2806419"/>
        <a:ext cx="1849389" cy="1849389"/>
      </dsp:txXfrm>
    </dsp:sp>
    <dsp:sp modelId="{0263F235-E516-44E3-BDC9-9F91A9F5C91C}">
      <dsp:nvSpPr>
        <dsp:cNvPr id="0" name=""/>
        <dsp:cNvSpPr/>
      </dsp:nvSpPr>
      <dsp:spPr>
        <a:xfrm>
          <a:off x="2807805" y="2706371"/>
          <a:ext cx="2049485" cy="204948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Real-world IoT application relevance for low-power systems.</a:t>
          </a:r>
        </a:p>
      </dsp:txBody>
      <dsp:txXfrm>
        <a:off x="2907853" y="2806419"/>
        <a:ext cx="1849389" cy="18493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F54283-C3AF-EA44-AD6A-21E85C513749}" type="datetimeFigureOut">
              <a:rPr lang="en-US" smtClean="0"/>
              <a:t>10/27/2024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01BF1-A2D1-9F42-8140-7B8C65096AE6}" type="slidenum">
              <a:rPr lang="en-US" smtClean="0"/>
              <a:t>‹#›</a:t>
            </a:fld>
            <a:endParaRPr lang="en-US"/>
          </a:p>
        </p:txBody>
      </p:sp>
    </p:spTree>
    <p:extLst>
      <p:ext uri="{BB962C8B-B14F-4D97-AF65-F5344CB8AC3E}">
        <p14:creationId xmlns:p14="http://schemas.microsoft.com/office/powerpoint/2010/main" val="739492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[morning/afternoon], everyone. We’re pleased to present our project on designing a low-power microprocessor using the Gem5 simulator. Our team consists of</a:t>
            </a:r>
          </a:p>
          <a:p>
            <a:endParaRPr lang="en-US"/>
          </a:p>
          <a:p>
            <a:r>
              <a:rPr lang="en-US"/>
              <a:t>Shashwat Baral</a:t>
            </a:r>
            <a:br>
              <a:rPr lang="en-US">
                <a:cs typeface="+mn-lt"/>
              </a:rPr>
            </a:br>
            <a:r>
              <a:rPr lang="en-US"/>
              <a:t>Samrat Baral</a:t>
            </a:r>
            <a:br>
              <a:rPr lang="en-US">
                <a:cs typeface="+mn-lt"/>
              </a:rPr>
            </a:br>
            <a:r>
              <a:rPr lang="en-US"/>
              <a:t>Pawan Pandey</a:t>
            </a:r>
            <a:br>
              <a:rPr lang="en-US">
                <a:cs typeface="+mn-lt"/>
              </a:rPr>
            </a:br>
            <a:r>
              <a:rPr lang="en-US"/>
              <a:t>Sujan </a:t>
            </a:r>
            <a:r>
              <a:rPr lang="en-US" err="1"/>
              <a:t>Lamgade</a:t>
            </a:r>
            <a:br>
              <a:rPr lang="en-US">
                <a:cs typeface="+mn-lt"/>
              </a:rPr>
            </a:br>
            <a:r>
              <a:rPr lang="en-US"/>
              <a:t>Bhawesh Shrestha</a:t>
            </a:r>
            <a:br>
              <a:rPr lang="en-US">
                <a:cs typeface="+mn-lt"/>
              </a:rPr>
            </a:br>
            <a:r>
              <a:rPr lang="en-US" err="1"/>
              <a:t>Bijayata</a:t>
            </a:r>
            <a:r>
              <a:rPr lang="en-US"/>
              <a:t> Shrestha</a:t>
            </a:r>
            <a:br>
              <a:rPr lang="en-US">
                <a:cs typeface="+mn-lt"/>
              </a:rPr>
            </a:br>
            <a:r>
              <a:rPr lang="en-US" err="1"/>
              <a:t>Sakchham</a:t>
            </a:r>
            <a:r>
              <a:rPr lang="en-US"/>
              <a:t> </a:t>
            </a:r>
            <a:r>
              <a:rPr lang="en-US" err="1"/>
              <a:t>Sangroula</a:t>
            </a:r>
            <a:endParaRPr lang="en-US"/>
          </a:p>
          <a:p>
            <a:endParaRPr lang="en-US"/>
          </a:p>
          <a:p>
            <a:r>
              <a:rPr lang="en-US"/>
              <a:t>. We’ll explore the architecture, implementation, and simulation methods we used to develop a power-efficient processor, optimized specifically for IoT and mobile applications. Let’s dive into the objectives and the context that guided our research</a:t>
            </a:r>
          </a:p>
        </p:txBody>
      </p:sp>
      <p:sp>
        <p:nvSpPr>
          <p:cNvPr id="4" name="Slide Number Placeholder 3"/>
          <p:cNvSpPr>
            <a:spLocks noGrp="1"/>
          </p:cNvSpPr>
          <p:nvPr>
            <p:ph type="sldNum" sz="quarter" idx="5"/>
          </p:nvPr>
        </p:nvSpPr>
        <p:spPr/>
        <p:txBody>
          <a:bodyPr/>
          <a:lstStyle/>
          <a:p>
            <a:fld id="{25901BF1-A2D1-9F42-8140-7B8C65096AE6}" type="slidenum">
              <a:rPr lang="en-US" smtClean="0"/>
              <a:t>1</a:t>
            </a:fld>
            <a:endParaRPr lang="en-US"/>
          </a:p>
        </p:txBody>
      </p:sp>
    </p:spTree>
    <p:extLst>
      <p:ext uri="{BB962C8B-B14F-4D97-AF65-F5344CB8AC3E}">
        <p14:creationId xmlns:p14="http://schemas.microsoft.com/office/powerpoint/2010/main" val="3175514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This is the graph of the system we designed for our simulation. We extracted this through config.dot file in m5out directory.</a:t>
            </a:r>
          </a:p>
        </p:txBody>
      </p:sp>
      <p:sp>
        <p:nvSpPr>
          <p:cNvPr id="4" name="Slide Number Placeholder 3"/>
          <p:cNvSpPr>
            <a:spLocks noGrp="1"/>
          </p:cNvSpPr>
          <p:nvPr>
            <p:ph type="sldNum" sz="quarter" idx="5"/>
          </p:nvPr>
        </p:nvSpPr>
        <p:spPr/>
        <p:txBody>
          <a:bodyPr/>
          <a:lstStyle/>
          <a:p>
            <a:fld id="{25901BF1-A2D1-9F42-8140-7B8C65096AE6}" type="slidenum">
              <a:rPr lang="en-US" smtClean="0"/>
              <a:t>10</a:t>
            </a:fld>
            <a:endParaRPr lang="en-US"/>
          </a:p>
        </p:txBody>
      </p:sp>
    </p:spTree>
    <p:extLst>
      <p:ext uri="{BB962C8B-B14F-4D97-AF65-F5344CB8AC3E}">
        <p14:creationId xmlns:p14="http://schemas.microsoft.com/office/powerpoint/2010/main" val="3004354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Implementation involved building a class called </a:t>
            </a:r>
            <a:r>
              <a:rPr lang="en-US" err="1"/>
              <a:t>gate_control</a:t>
            </a:r>
            <a:r>
              <a:rPr lang="en-US"/>
              <a:t> for dynamically altering frequency and voltage. Each simulation involved adjusting parameters within </a:t>
            </a:r>
            <a:r>
              <a:rPr lang="en-US" err="1"/>
              <a:t>toggle_gate_control</a:t>
            </a:r>
            <a:r>
              <a:rPr lang="en-US"/>
              <a:t> to observe the impact on power and performance. Additionally, we created separate cache classes—L1 and L2, each with configurable parameters. This modular approach allowed for easy adjustments, letting us measure how cache variations influenced overall performance.</a:t>
            </a:r>
          </a:p>
        </p:txBody>
      </p:sp>
      <p:sp>
        <p:nvSpPr>
          <p:cNvPr id="4" name="Slide Number Placeholder 3"/>
          <p:cNvSpPr>
            <a:spLocks noGrp="1"/>
          </p:cNvSpPr>
          <p:nvPr>
            <p:ph type="sldNum" sz="quarter" idx="5"/>
          </p:nvPr>
        </p:nvSpPr>
        <p:spPr/>
        <p:txBody>
          <a:bodyPr/>
          <a:lstStyle/>
          <a:p>
            <a:fld id="{25901BF1-A2D1-9F42-8140-7B8C65096AE6}" type="slidenum">
              <a:rPr lang="en-US" smtClean="0"/>
              <a:t>11</a:t>
            </a:fld>
            <a:endParaRPr lang="en-US"/>
          </a:p>
        </p:txBody>
      </p:sp>
    </p:spTree>
    <p:extLst>
      <p:ext uri="{BB962C8B-B14F-4D97-AF65-F5344CB8AC3E}">
        <p14:creationId xmlns:p14="http://schemas.microsoft.com/office/powerpoint/2010/main" val="368091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5901BF1-A2D1-9F42-8140-7B8C65096AE6}" type="slidenum">
              <a:rPr lang="en-US" smtClean="0"/>
              <a:t>12</a:t>
            </a:fld>
            <a:endParaRPr lang="en-US"/>
          </a:p>
        </p:txBody>
      </p:sp>
    </p:spTree>
    <p:extLst>
      <p:ext uri="{BB962C8B-B14F-4D97-AF65-F5344CB8AC3E}">
        <p14:creationId xmlns:p14="http://schemas.microsoft.com/office/powerpoint/2010/main" val="2711851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evaluate our design, we tracked several key metrics: IPC, EPI, and Power Consumption. We ran simulations at different frequencies and cache configurations, then analyzed IPC to gauge processing efficiency. EPI provided insight into our energy savings per instruction. This methodology let us understand how power and performance interacted under various configurations, guiding us in achieving our energy-efficiency goals.</a:t>
            </a:r>
          </a:p>
        </p:txBody>
      </p:sp>
      <p:sp>
        <p:nvSpPr>
          <p:cNvPr id="4" name="Slide Number Placeholder 3"/>
          <p:cNvSpPr>
            <a:spLocks noGrp="1"/>
          </p:cNvSpPr>
          <p:nvPr>
            <p:ph type="sldNum" sz="quarter" idx="5"/>
          </p:nvPr>
        </p:nvSpPr>
        <p:spPr/>
        <p:txBody>
          <a:bodyPr/>
          <a:lstStyle/>
          <a:p>
            <a:fld id="{25901BF1-A2D1-9F42-8140-7B8C65096AE6}" type="slidenum">
              <a:rPr lang="en-US" smtClean="0"/>
              <a:t>15</a:t>
            </a:fld>
            <a:endParaRPr lang="en-US"/>
          </a:p>
        </p:txBody>
      </p:sp>
    </p:spTree>
    <p:extLst>
      <p:ext uri="{BB962C8B-B14F-4D97-AF65-F5344CB8AC3E}">
        <p14:creationId xmlns:p14="http://schemas.microsoft.com/office/powerpoint/2010/main" val="3704448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tested configurations across a range of cache sizes and CPU frequencies. Lower frequencies reduced power but slightly decreased IPC, while larger cache sizes improved performance but required more power. DVFS proved effective in saving energy, especially during lighter workloads, and our findings showed that mid-range frequencies offered the best IPC balance with moderate power use. These insights validate the effectiveness of our design choices.</a:t>
            </a:r>
          </a:p>
        </p:txBody>
      </p:sp>
      <p:sp>
        <p:nvSpPr>
          <p:cNvPr id="4" name="Slide Number Placeholder 3"/>
          <p:cNvSpPr>
            <a:spLocks noGrp="1"/>
          </p:cNvSpPr>
          <p:nvPr>
            <p:ph type="sldNum" sz="quarter" idx="5"/>
          </p:nvPr>
        </p:nvSpPr>
        <p:spPr/>
        <p:txBody>
          <a:bodyPr/>
          <a:lstStyle/>
          <a:p>
            <a:fld id="{25901BF1-A2D1-9F42-8140-7B8C65096AE6}" type="slidenum">
              <a:rPr lang="en-US" smtClean="0"/>
              <a:t>16</a:t>
            </a:fld>
            <a:endParaRPr lang="en-US"/>
          </a:p>
        </p:txBody>
      </p:sp>
    </p:spTree>
    <p:extLst>
      <p:ext uri="{BB962C8B-B14F-4D97-AF65-F5344CB8AC3E}">
        <p14:creationId xmlns:p14="http://schemas.microsoft.com/office/powerpoint/2010/main" val="2481390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optimization efforts focused on fine-tuning DVFS thresholds and cache settings. By identifying optimal cache sizes and DVFS parameters, we improved both speed and energy use. This process taught us the importance of balancing power savings with performance, especially when aiming for practical applications in resource-constrained devices.</a:t>
            </a:r>
          </a:p>
        </p:txBody>
      </p:sp>
      <p:sp>
        <p:nvSpPr>
          <p:cNvPr id="4" name="Slide Number Placeholder 3"/>
          <p:cNvSpPr>
            <a:spLocks noGrp="1"/>
          </p:cNvSpPr>
          <p:nvPr>
            <p:ph type="sldNum" sz="quarter" idx="5"/>
          </p:nvPr>
        </p:nvSpPr>
        <p:spPr/>
        <p:txBody>
          <a:bodyPr/>
          <a:lstStyle/>
          <a:p>
            <a:fld id="{25901BF1-A2D1-9F42-8140-7B8C65096AE6}" type="slidenum">
              <a:rPr lang="en-US" smtClean="0"/>
              <a:t>17</a:t>
            </a:fld>
            <a:endParaRPr lang="en-US"/>
          </a:p>
        </p:txBody>
      </p:sp>
    </p:spTree>
    <p:extLst>
      <p:ext uri="{BB962C8B-B14F-4D97-AF65-F5344CB8AC3E}">
        <p14:creationId xmlns:p14="http://schemas.microsoft.com/office/powerpoint/2010/main" val="2213406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analyzing the results, we confirmed that our approach to DVFS and cache optimization delivered measurable gains in both power efficiency and processing speed. As expected, larger cache sizes and higher frequencies increased power use, but these adjustments were justified by the performance improvements they delivered. Our data shows a clear pathway for practical implementation in power-sensitive fields like IoT.</a:t>
            </a:r>
          </a:p>
        </p:txBody>
      </p:sp>
      <p:sp>
        <p:nvSpPr>
          <p:cNvPr id="4" name="Slide Number Placeholder 3"/>
          <p:cNvSpPr>
            <a:spLocks noGrp="1"/>
          </p:cNvSpPr>
          <p:nvPr>
            <p:ph type="sldNum" sz="quarter" idx="5"/>
          </p:nvPr>
        </p:nvSpPr>
        <p:spPr/>
        <p:txBody>
          <a:bodyPr/>
          <a:lstStyle/>
          <a:p>
            <a:fld id="{25901BF1-A2D1-9F42-8140-7B8C65096AE6}" type="slidenum">
              <a:rPr lang="en-US" smtClean="0"/>
              <a:t>18</a:t>
            </a:fld>
            <a:endParaRPr lang="en-US"/>
          </a:p>
        </p:txBody>
      </p:sp>
    </p:spTree>
    <p:extLst>
      <p:ext uri="{BB962C8B-B14F-4D97-AF65-F5344CB8AC3E}">
        <p14:creationId xmlns:p14="http://schemas.microsoft.com/office/powerpoint/2010/main" val="3029980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covers the testing configurations and early results:</a:t>
            </a:r>
          </a:p>
          <a:p>
            <a:pPr marL="171450" indent="-171450">
              <a:buFont typeface="Arial"/>
              <a:buChar char="•"/>
            </a:pPr>
            <a:r>
              <a:rPr lang="en-US" b="1"/>
              <a:t>Configurations Tested</a:t>
            </a:r>
            <a:r>
              <a:rPr lang="en-US"/>
              <a:t>: Different cache sizes and CPU frequencies were tested to evaluate performance and energy efficiency. Specifically, L1 cache sizes were varied from 32KB to 128KB, and L2 caches from 256KB  while CPU frequencies ranged from 1.0GHz to 4.0GHz.</a:t>
            </a:r>
          </a:p>
          <a:p>
            <a:pPr marL="171450" indent="-171450">
              <a:buFont typeface="Arial"/>
              <a:buChar char="•"/>
            </a:pPr>
            <a:r>
              <a:rPr lang="en-US" b="1"/>
              <a:t>Workload Testing</a:t>
            </a:r>
            <a:r>
              <a:rPr lang="en-US"/>
              <a:t>: Compiled binaries were used to simulate realistic processing workloads, allowing the team to observe power and performance trade-offs.</a:t>
            </a:r>
          </a:p>
          <a:p>
            <a:pPr marL="171450" indent="-171450">
              <a:buFont typeface="Arial"/>
              <a:buChar char="•"/>
            </a:pPr>
            <a:r>
              <a:rPr lang="en-US" b="1"/>
              <a:t>Observations</a:t>
            </a:r>
            <a:r>
              <a:rPr lang="en-US"/>
              <a:t>: Lower CPU frequencies saved power but decreased Instructions per Cycle (IPC), which measures the number of instructions the processor can handle in a single clock cycle. Larger caches improved processing performance but increased power consumption.</a:t>
            </a:r>
          </a:p>
          <a:p>
            <a:pPr marL="171450" indent="-171450">
              <a:buFont typeface="Arial"/>
              <a:buChar char="•"/>
            </a:pPr>
            <a:r>
              <a:rPr lang="en-US" b="1"/>
              <a:t>Key Findings</a:t>
            </a:r>
            <a:r>
              <a:rPr lang="en-US"/>
              <a:t>: Mid-range frequencies and cache sizes yielded the highest IPC, achieving a good balance between power savings and speed. DVFS (Dynamic Voltage and Frequency Scaling) was especially effective for power savings during low-demand tasks.</a:t>
            </a:r>
          </a:p>
          <a:p>
            <a:pPr marL="171450" indent="-171450">
              <a:buFont typeface="Arial"/>
              <a:buChar char="•"/>
            </a:pPr>
            <a:r>
              <a:rPr lang="en-US" b="1"/>
              <a:t>Trade-offs</a:t>
            </a:r>
            <a:r>
              <a:rPr lang="en-US"/>
              <a:t>: Increasing cache size improved speed but also increased power use, emphasizing the need for balancing performance and power consumption .</a:t>
            </a:r>
          </a:p>
          <a:p>
            <a:endParaRPr lang="en-US">
              <a:latin typeface="Aptos"/>
              <a:cs typeface="Calibri"/>
            </a:endParaRPr>
          </a:p>
        </p:txBody>
      </p:sp>
      <p:sp>
        <p:nvSpPr>
          <p:cNvPr id="4" name="Slide Number Placeholder 3"/>
          <p:cNvSpPr>
            <a:spLocks noGrp="1"/>
          </p:cNvSpPr>
          <p:nvPr>
            <p:ph type="sldNum" sz="quarter" idx="5"/>
          </p:nvPr>
        </p:nvSpPr>
        <p:spPr/>
        <p:txBody>
          <a:bodyPr/>
          <a:lstStyle/>
          <a:p>
            <a:fld id="{25901BF1-A2D1-9F42-8140-7B8C65096AE6}" type="slidenum">
              <a:rPr lang="en-US" smtClean="0"/>
              <a:t>19</a:t>
            </a:fld>
            <a:endParaRPr lang="en-US"/>
          </a:p>
        </p:txBody>
      </p:sp>
    </p:spTree>
    <p:extLst>
      <p:ext uri="{BB962C8B-B14F-4D97-AF65-F5344CB8AC3E}">
        <p14:creationId xmlns:p14="http://schemas.microsoft.com/office/powerpoint/2010/main" val="1597907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discusses the specific optimization measures taken to balance power savings with performance:</a:t>
            </a:r>
          </a:p>
          <a:p>
            <a:pPr marL="285750" indent="-285750">
              <a:buFont typeface="Arial"/>
              <a:buChar char="•"/>
            </a:pPr>
            <a:r>
              <a:rPr lang="en-US" b="1"/>
              <a:t>Cache and DVFS Adjustments</a:t>
            </a:r>
            <a:r>
              <a:rPr lang="en-US"/>
              <a:t>: By fine-tuning DVFS parameters, the system could dynamically lower power consumption during less intense tasks, while cache adjustments allowed for a performance boost without significant energy trade-offs.</a:t>
            </a:r>
          </a:p>
          <a:p>
            <a:pPr marL="285750" indent="-285750">
              <a:buFont typeface="Arial"/>
              <a:buChar char="•"/>
            </a:pPr>
            <a:r>
              <a:rPr lang="en-US" b="1"/>
              <a:t>Optimization Focus</a:t>
            </a:r>
            <a:r>
              <a:rPr lang="en-US"/>
              <a:t>: The goal was to find an ideal cache size and DVFS setting that allowed for both high performance and low power usage. Adjusting these settings proved critical in making the processor more adaptable to different workloads, which is especially important in IoT applications that have variable processing demands.</a:t>
            </a:r>
          </a:p>
          <a:p>
            <a:pPr marL="285750" indent="-285750">
              <a:buFont typeface="Arial"/>
              <a:buChar char="•"/>
            </a:pPr>
            <a:r>
              <a:rPr lang="en-US" b="1"/>
              <a:t>Benefits</a:t>
            </a:r>
            <a:r>
              <a:rPr lang="en-US"/>
              <a:t>: These optimizations enhance the overall responsiveness of the processor while minimizing energy costs, making it suitable for applications requiring efficiency .</a:t>
            </a:r>
          </a:p>
          <a:p>
            <a:endParaRPr lang="en-US">
              <a:latin typeface="Calibri"/>
              <a:cs typeface="Calibri"/>
            </a:endParaRPr>
          </a:p>
        </p:txBody>
      </p:sp>
      <p:sp>
        <p:nvSpPr>
          <p:cNvPr id="4" name="Slide Number Placeholder 3"/>
          <p:cNvSpPr>
            <a:spLocks noGrp="1"/>
          </p:cNvSpPr>
          <p:nvPr>
            <p:ph type="sldNum" sz="quarter" idx="5"/>
          </p:nvPr>
        </p:nvSpPr>
        <p:spPr/>
        <p:txBody>
          <a:bodyPr/>
          <a:lstStyle/>
          <a:p>
            <a:fld id="{25901BF1-A2D1-9F42-8140-7B8C65096AE6}" type="slidenum">
              <a:rPr lang="en-US" smtClean="0"/>
              <a:t>20</a:t>
            </a:fld>
            <a:endParaRPr lang="en-US"/>
          </a:p>
        </p:txBody>
      </p:sp>
    </p:spTree>
    <p:extLst>
      <p:ext uri="{BB962C8B-B14F-4D97-AF65-F5344CB8AC3E}">
        <p14:creationId xmlns:p14="http://schemas.microsoft.com/office/powerpoint/2010/main" val="3604219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Overall Improvements:</a:t>
            </a:r>
            <a:endParaRPr lang="en-US"/>
          </a:p>
          <a:p>
            <a:pPr marL="285750" indent="-285750">
              <a:buFont typeface="Arial"/>
              <a:buChar char="•"/>
            </a:pPr>
            <a:r>
              <a:rPr lang="en-US" b="1"/>
              <a:t>Energy Per Instruction:</a:t>
            </a:r>
            <a:r>
              <a:rPr lang="en-US"/>
              <a:t> Reduced by approximately 27% compared to the baseline.</a:t>
            </a:r>
          </a:p>
          <a:p>
            <a:pPr marL="285750" indent="-285750">
              <a:buFont typeface="Arial"/>
              <a:buChar char="•"/>
            </a:pPr>
            <a:r>
              <a:rPr lang="en-US" b="1"/>
              <a:t>Total Energy Consumption:</a:t>
            </a:r>
            <a:r>
              <a:rPr lang="en-US"/>
              <a:t> Decreased by about less than 25%.</a:t>
            </a:r>
          </a:p>
          <a:p>
            <a:pPr marL="285750" indent="-285750">
              <a:buFont typeface="Arial"/>
              <a:buChar char="•"/>
            </a:pPr>
            <a:r>
              <a:rPr lang="en-US" b="1"/>
              <a:t>Performance Impact:</a:t>
            </a:r>
            <a:r>
              <a:rPr lang="en-US"/>
              <a:t> Execution time increased by less than 5%, which is acceptable given the significant energy savings.</a:t>
            </a:r>
          </a:p>
          <a:p>
            <a:pPr marL="285750" indent="-285750">
              <a:buFont typeface="Arial"/>
              <a:buChar char="•"/>
            </a:pPr>
            <a:r>
              <a:rPr lang="en-US" b="1"/>
              <a:t>Power Dissipation:</a:t>
            </a:r>
            <a:r>
              <a:rPr lang="en-US"/>
              <a:t> Lowered, resulting in reduced thermal output and potential improvements in system longevity.</a:t>
            </a:r>
          </a:p>
          <a:p>
            <a:endParaRPr lang="en-US">
              <a:latin typeface="Calibri"/>
              <a:cs typeface="Calibri"/>
            </a:endParaRPr>
          </a:p>
        </p:txBody>
      </p:sp>
      <p:sp>
        <p:nvSpPr>
          <p:cNvPr id="4" name="Slide Number Placeholder 3"/>
          <p:cNvSpPr>
            <a:spLocks noGrp="1"/>
          </p:cNvSpPr>
          <p:nvPr>
            <p:ph type="sldNum" sz="quarter" idx="5"/>
          </p:nvPr>
        </p:nvSpPr>
        <p:spPr/>
        <p:txBody>
          <a:bodyPr/>
          <a:lstStyle/>
          <a:p>
            <a:fld id="{25901BF1-A2D1-9F42-8140-7B8C65096AE6}" type="slidenum">
              <a:rPr lang="en-US" smtClean="0"/>
              <a:t>21</a:t>
            </a:fld>
            <a:endParaRPr lang="en-US"/>
          </a:p>
        </p:txBody>
      </p:sp>
    </p:spTree>
    <p:extLst>
      <p:ext uri="{BB962C8B-B14F-4D97-AF65-F5344CB8AC3E}">
        <p14:creationId xmlns:p14="http://schemas.microsoft.com/office/powerpoint/2010/main" val="4018540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main goal was to develop an x86 microprocessor with energy-saving features like Dynamic Voltage and Frequency Scaling (DVFS) and optimized cache design. The objectives were to improve energy efficiency while maintaining high performance. We measured key metrics like Instructions Per Cycle (IPC) and Energy Per Instruction (EPI) to track efficiency gains. These metrics were central in testing how effectively our design reduced energy use.</a:t>
            </a:r>
          </a:p>
        </p:txBody>
      </p:sp>
      <p:sp>
        <p:nvSpPr>
          <p:cNvPr id="4" name="Slide Number Placeholder 3"/>
          <p:cNvSpPr>
            <a:spLocks noGrp="1"/>
          </p:cNvSpPr>
          <p:nvPr>
            <p:ph type="sldNum" sz="quarter" idx="5"/>
          </p:nvPr>
        </p:nvSpPr>
        <p:spPr/>
        <p:txBody>
          <a:bodyPr/>
          <a:lstStyle/>
          <a:p>
            <a:fld id="{25901BF1-A2D1-9F42-8140-7B8C65096AE6}" type="slidenum">
              <a:rPr lang="en-US" smtClean="0"/>
              <a:t>2</a:t>
            </a:fld>
            <a:endParaRPr lang="en-US"/>
          </a:p>
        </p:txBody>
      </p:sp>
    </p:spTree>
    <p:extLst>
      <p:ext uri="{BB962C8B-B14F-4D97-AF65-F5344CB8AC3E}">
        <p14:creationId xmlns:p14="http://schemas.microsoft.com/office/powerpoint/2010/main" val="1851195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findings show that DVFS and adjustable caches are effective strategies for managing power without compromising speed. For IoT applications, this balance is essential as devices often operate under constrained energy resources. Our design approach could help guide the development of future low-power processors, making energy-efficient computing more accessible and scalable.</a:t>
            </a:r>
          </a:p>
        </p:txBody>
      </p:sp>
      <p:sp>
        <p:nvSpPr>
          <p:cNvPr id="4" name="Slide Number Placeholder 3"/>
          <p:cNvSpPr>
            <a:spLocks noGrp="1"/>
          </p:cNvSpPr>
          <p:nvPr>
            <p:ph type="sldNum" sz="quarter" idx="5"/>
          </p:nvPr>
        </p:nvSpPr>
        <p:spPr/>
        <p:txBody>
          <a:bodyPr/>
          <a:lstStyle/>
          <a:p>
            <a:fld id="{25901BF1-A2D1-9F42-8140-7B8C65096AE6}" type="slidenum">
              <a:rPr lang="en-US" smtClean="0"/>
              <a:t>22</a:t>
            </a:fld>
            <a:endParaRPr lang="en-US"/>
          </a:p>
        </p:txBody>
      </p:sp>
    </p:spTree>
    <p:extLst>
      <p:ext uri="{BB962C8B-B14F-4D97-AF65-F5344CB8AC3E}">
        <p14:creationId xmlns:p14="http://schemas.microsoft.com/office/powerpoint/2010/main" val="1484967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future research, we’d like to explore real-time DVFS, where voltage and frequency adjustments happen dynamically based on workload demands. Additionally, adaptive cache management could help manage power better by aligning cache resources with task intensity. Overall, we learned that achieving the right power-performance balance is key, and Gem5 proved invaluable in modeling and analyzing these low-power configurations.</a:t>
            </a:r>
          </a:p>
        </p:txBody>
      </p:sp>
      <p:sp>
        <p:nvSpPr>
          <p:cNvPr id="4" name="Slide Number Placeholder 3"/>
          <p:cNvSpPr>
            <a:spLocks noGrp="1"/>
          </p:cNvSpPr>
          <p:nvPr>
            <p:ph type="sldNum" sz="quarter" idx="5"/>
          </p:nvPr>
        </p:nvSpPr>
        <p:spPr/>
        <p:txBody>
          <a:bodyPr/>
          <a:lstStyle/>
          <a:p>
            <a:fld id="{25901BF1-A2D1-9F42-8140-7B8C65096AE6}" type="slidenum">
              <a:rPr lang="en-US" smtClean="0"/>
              <a:t>23</a:t>
            </a:fld>
            <a:endParaRPr lang="en-US"/>
          </a:p>
        </p:txBody>
      </p:sp>
    </p:spTree>
    <p:extLst>
      <p:ext uri="{BB962C8B-B14F-4D97-AF65-F5344CB8AC3E}">
        <p14:creationId xmlns:p14="http://schemas.microsoft.com/office/powerpoint/2010/main" val="1116830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references include works by Binkert et al. on the Gem5 simulator, Reddy et al. on CPU power modeling, and others who provided foundational insights into power-efficient microprocessor design. These studies supported our approach and validated our methods, and we thank them for their contributions.</a:t>
            </a:r>
          </a:p>
        </p:txBody>
      </p:sp>
      <p:sp>
        <p:nvSpPr>
          <p:cNvPr id="4" name="Slide Number Placeholder 3"/>
          <p:cNvSpPr>
            <a:spLocks noGrp="1"/>
          </p:cNvSpPr>
          <p:nvPr>
            <p:ph type="sldNum" sz="quarter" idx="5"/>
          </p:nvPr>
        </p:nvSpPr>
        <p:spPr/>
        <p:txBody>
          <a:bodyPr/>
          <a:lstStyle/>
          <a:p>
            <a:fld id="{25901BF1-A2D1-9F42-8140-7B8C65096AE6}" type="slidenum">
              <a:rPr lang="en-US" smtClean="0"/>
              <a:t>24</a:t>
            </a:fld>
            <a:endParaRPr lang="en-US"/>
          </a:p>
        </p:txBody>
      </p:sp>
    </p:spTree>
    <p:extLst>
      <p:ext uri="{BB962C8B-B14F-4D97-AF65-F5344CB8AC3E}">
        <p14:creationId xmlns:p14="http://schemas.microsoft.com/office/powerpoint/2010/main" val="4278930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5901BF1-A2D1-9F42-8140-7B8C65096AE6}" type="slidenum">
              <a:rPr lang="en-US" smtClean="0"/>
              <a:t>3</a:t>
            </a:fld>
            <a:endParaRPr lang="en-US"/>
          </a:p>
        </p:txBody>
      </p:sp>
    </p:spTree>
    <p:extLst>
      <p:ext uri="{BB962C8B-B14F-4D97-AF65-F5344CB8AC3E}">
        <p14:creationId xmlns:p14="http://schemas.microsoft.com/office/powerpoint/2010/main" val="881548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5901BF1-A2D1-9F42-8140-7B8C65096AE6}" type="slidenum">
              <a:rPr lang="en-US" smtClean="0"/>
              <a:t>4</a:t>
            </a:fld>
            <a:endParaRPr lang="en-US"/>
          </a:p>
        </p:txBody>
      </p:sp>
    </p:spTree>
    <p:extLst>
      <p:ext uri="{BB962C8B-B14F-4D97-AF65-F5344CB8AC3E}">
        <p14:creationId xmlns:p14="http://schemas.microsoft.com/office/powerpoint/2010/main" val="1308788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energy demands continue to grow, there’s a significant need for processors that can manage power efficiently, especially in IoT, mobile devices, and data centers. Our project responds to this demand by focusing on low-power x86 microprocessor architecture, suitable for these settings. By balancing performance with power consumption, our design can adapt to different workloads without sacrificing speed.</a:t>
            </a:r>
          </a:p>
        </p:txBody>
      </p:sp>
      <p:sp>
        <p:nvSpPr>
          <p:cNvPr id="4" name="Slide Number Placeholder 3"/>
          <p:cNvSpPr>
            <a:spLocks noGrp="1"/>
          </p:cNvSpPr>
          <p:nvPr>
            <p:ph type="sldNum" sz="quarter" idx="5"/>
          </p:nvPr>
        </p:nvSpPr>
        <p:spPr/>
        <p:txBody>
          <a:bodyPr/>
          <a:lstStyle/>
          <a:p>
            <a:fld id="{25901BF1-A2D1-9F42-8140-7B8C65096AE6}" type="slidenum">
              <a:rPr lang="en-US" smtClean="0"/>
              <a:t>5</a:t>
            </a:fld>
            <a:endParaRPr lang="en-US"/>
          </a:p>
        </p:txBody>
      </p:sp>
    </p:spTree>
    <p:extLst>
      <p:ext uri="{BB962C8B-B14F-4D97-AF65-F5344CB8AC3E}">
        <p14:creationId xmlns:p14="http://schemas.microsoft.com/office/powerpoint/2010/main" val="567121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processor architecture is based on a five-stage pipeline—Fetch, Decode, Execute, Memory Access, and Write-back stages. This x86 processor includes both L1 and L2 caches, which we configured for optimal performance and energy savings. We also integrated DVFS and Clock Gating, both of which dynamically adjust to the processor’s workload. For realistic memory handling, we implemented DDR3 with timing mode, simulating real-world IoT tasks accurately.</a:t>
            </a:r>
          </a:p>
        </p:txBody>
      </p:sp>
      <p:sp>
        <p:nvSpPr>
          <p:cNvPr id="4" name="Slide Number Placeholder 3"/>
          <p:cNvSpPr>
            <a:spLocks noGrp="1"/>
          </p:cNvSpPr>
          <p:nvPr>
            <p:ph type="sldNum" sz="quarter" idx="5"/>
          </p:nvPr>
        </p:nvSpPr>
        <p:spPr/>
        <p:txBody>
          <a:bodyPr/>
          <a:lstStyle/>
          <a:p>
            <a:fld id="{25901BF1-A2D1-9F42-8140-7B8C65096AE6}" type="slidenum">
              <a:rPr lang="en-US" smtClean="0"/>
              <a:t>6</a:t>
            </a:fld>
            <a:endParaRPr lang="en-US"/>
          </a:p>
        </p:txBody>
      </p:sp>
    </p:spTree>
    <p:extLst>
      <p:ext uri="{BB962C8B-B14F-4D97-AF65-F5344CB8AC3E}">
        <p14:creationId xmlns:p14="http://schemas.microsoft.com/office/powerpoint/2010/main" val="4132319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reduce power, we used three main techniques: DVFS, Clock Gating, and Cache Optimization. DVFS adjusts voltage and frequency based on task demands, saving energy during lighter tasks. Clock Gating allows parts of the processor to turn off when idle, cutting down on unnecessary power use. Lastly, the adjustable L1 and L2 caches give us control over cache size and energy use, allowing us to balance power savings with performance needs.</a:t>
            </a:r>
          </a:p>
          <a:p>
            <a:endParaRPr lang="en-US"/>
          </a:p>
          <a:p>
            <a:r>
              <a:rPr lang="en-US"/>
              <a:t>DVFS and clock gating are both techniques for reducing power consumption in microprocessors, but they work in fundamentally different ways.</a:t>
            </a:r>
          </a:p>
          <a:p>
            <a:pPr marL="171450" indent="-171450">
              <a:buFont typeface="Arial"/>
              <a:buChar char="•"/>
            </a:pPr>
            <a:r>
              <a:rPr lang="en-US" b="1"/>
              <a:t>DVFS (Dynamic Voltage and Frequency Scaling):</a:t>
            </a:r>
            <a:r>
              <a:rPr lang="en-US"/>
              <a:t> This technique adjusts the processor's operating voltage and frequency dynamically based on the workload. When the workload is light, the voltage and frequency are reduced, saving power. When the workload increases, the voltage and frequency are increased to maintain performance. The key advantage of DVFS is its ability to adapt to varying workloads, providing a good balance between performance and power consumption. However, DVFS can introduce some overhead due to the need to switch voltage and frequency levels.</a:t>
            </a:r>
          </a:p>
          <a:p>
            <a:pPr marL="171450" indent="-171450">
              <a:buFont typeface="Arial"/>
              <a:buChar char="•"/>
            </a:pPr>
            <a:r>
              <a:rPr lang="en-US" b="1"/>
              <a:t>Clock Gating:</a:t>
            </a:r>
            <a:r>
              <a:rPr lang="en-US"/>
              <a:t> This technique disables the clock signal to specific parts of the processor when they are not in use. This prevents unnecessary switching activity in those parts, which reduces dynamic power consumption. Clock gating is a more localized technique than DVFS, and it can be applied to individual functional units within the processor. The key advantage of clock gating is its ability to reduce power consumption without affecting performance when those gated parts are not needed. However, clock gating can also introduce some overhead due to the need to control the clock signals.</a:t>
            </a:r>
          </a:p>
          <a:p>
            <a:endParaRPr lang="en-US"/>
          </a:p>
        </p:txBody>
      </p:sp>
      <p:sp>
        <p:nvSpPr>
          <p:cNvPr id="4" name="Slide Number Placeholder 3"/>
          <p:cNvSpPr>
            <a:spLocks noGrp="1"/>
          </p:cNvSpPr>
          <p:nvPr>
            <p:ph type="sldNum" sz="quarter" idx="5"/>
          </p:nvPr>
        </p:nvSpPr>
        <p:spPr/>
        <p:txBody>
          <a:bodyPr/>
          <a:lstStyle/>
          <a:p>
            <a:fld id="{25901BF1-A2D1-9F42-8140-7B8C65096AE6}" type="slidenum">
              <a:rPr lang="en-US" smtClean="0"/>
              <a:t>7</a:t>
            </a:fld>
            <a:endParaRPr lang="en-US"/>
          </a:p>
        </p:txBody>
      </p:sp>
    </p:spTree>
    <p:extLst>
      <p:ext uri="{BB962C8B-B14F-4D97-AF65-F5344CB8AC3E}">
        <p14:creationId xmlns:p14="http://schemas.microsoft.com/office/powerpoint/2010/main" val="312934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simulate our microprocessor, we used the Gem5 environment. This platform allowed us to replicate hardware interactions realistically. We adjusted configurations for clock frequency, voltage, and cache sizes, which was crucial for tracking the relationship between power use and performance. We also used a DDR3 memory configuration to emulate realistic IoT workloads, ensuring our setup aligned closely with real-world scenarios.</a:t>
            </a:r>
          </a:p>
        </p:txBody>
      </p:sp>
      <p:sp>
        <p:nvSpPr>
          <p:cNvPr id="4" name="Slide Number Placeholder 3"/>
          <p:cNvSpPr>
            <a:spLocks noGrp="1"/>
          </p:cNvSpPr>
          <p:nvPr>
            <p:ph type="sldNum" sz="quarter" idx="5"/>
          </p:nvPr>
        </p:nvSpPr>
        <p:spPr/>
        <p:txBody>
          <a:bodyPr/>
          <a:lstStyle/>
          <a:p>
            <a:fld id="{25901BF1-A2D1-9F42-8140-7B8C65096AE6}" type="slidenum">
              <a:rPr lang="en-US" smtClean="0"/>
              <a:t>8</a:t>
            </a:fld>
            <a:endParaRPr lang="en-US"/>
          </a:p>
        </p:txBody>
      </p:sp>
    </p:spTree>
    <p:extLst>
      <p:ext uri="{BB962C8B-B14F-4D97-AF65-F5344CB8AC3E}">
        <p14:creationId xmlns:p14="http://schemas.microsoft.com/office/powerpoint/2010/main" val="2794360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With these optimizations, we aimed for a 15% reduction in power consumption and a performance boost of 10-15%. By tweaking cache sizes and frequency, our goal was to achieve a strong balance between speed and energy efficiency. We projected an asymptotic increase in performance, especially as frequency increased, which was key for power-sensitive applications in IoT.</a:t>
            </a:r>
          </a:p>
        </p:txBody>
      </p:sp>
      <p:sp>
        <p:nvSpPr>
          <p:cNvPr id="4" name="Slide Number Placeholder 3"/>
          <p:cNvSpPr>
            <a:spLocks noGrp="1"/>
          </p:cNvSpPr>
          <p:nvPr>
            <p:ph type="sldNum" sz="quarter" idx="5"/>
          </p:nvPr>
        </p:nvSpPr>
        <p:spPr/>
        <p:txBody>
          <a:bodyPr/>
          <a:lstStyle/>
          <a:p>
            <a:fld id="{25901BF1-A2D1-9F42-8140-7B8C65096AE6}" type="slidenum">
              <a:rPr lang="en-US" smtClean="0"/>
              <a:t>9</a:t>
            </a:fld>
            <a:endParaRPr lang="en-US"/>
          </a:p>
        </p:txBody>
      </p:sp>
    </p:spTree>
    <p:extLst>
      <p:ext uri="{BB962C8B-B14F-4D97-AF65-F5344CB8AC3E}">
        <p14:creationId xmlns:p14="http://schemas.microsoft.com/office/powerpoint/2010/main" val="282133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13370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8889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39134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09296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95841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40372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99989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36626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45124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79049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09612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10/27/2024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6614902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1145/2024716.2024718" TargetMode="External"/><Relationship Id="rId7" Type="http://schemas.openxmlformats.org/officeDocument/2006/relationships/hyperlink" Target="https://github.com/baralsamrat/MSCS531_Residency_Projec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doi.org/10.1007/s11265-020-01544-z" TargetMode="External"/><Relationship Id="rId5" Type="http://schemas.openxmlformats.org/officeDocument/2006/relationships/hyperlink" Target="https://doi.org/10.1109/PATMOS.2017.8106988" TargetMode="External"/><Relationship Id="rId4" Type="http://schemas.openxmlformats.org/officeDocument/2006/relationships/hyperlink" Target="https://doi.org/10.23919/SpringSim.2019.8732862"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7.jpe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195697"/>
            <a:ext cx="2400300" cy="4238118"/>
          </a:xfrm>
        </p:spPr>
        <p:txBody>
          <a:bodyPr>
            <a:normAutofit/>
          </a:bodyPr>
          <a:lstStyle/>
          <a:p>
            <a:r>
              <a:rPr lang="en-US" sz="2400">
                <a:solidFill>
                  <a:schemeClr val="bg1"/>
                </a:solidFill>
              </a:rPr>
              <a:t>Designing and Implementing a Low-Power Microprocessor Using Gem5</a:t>
            </a:r>
          </a:p>
        </p:txBody>
      </p:sp>
      <p:grpSp>
        <p:nvGrpSpPr>
          <p:cNvPr id="52"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23" name="Freeform: Shape 22">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53" name="Oval 52">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5"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31" name="Freeform: Shape 30">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56" name="Content Placeholder 2">
            <a:extLst>
              <a:ext uri="{FF2B5EF4-FFF2-40B4-BE49-F238E27FC236}">
                <a16:creationId xmlns:a16="http://schemas.microsoft.com/office/drawing/2014/main" id="{9046448E-729C-573C-D413-B134D20D3682}"/>
              </a:ext>
            </a:extLst>
          </p:cNvPr>
          <p:cNvGraphicFramePr>
            <a:graphicFrameLocks noGrp="1"/>
          </p:cNvGraphicFramePr>
          <p:nvPr>
            <p:ph idx="1"/>
            <p:extLst>
              <p:ext uri="{D42A27DB-BD31-4B8C-83A1-F6EECF244321}">
                <p14:modId xmlns:p14="http://schemas.microsoft.com/office/powerpoint/2010/main" val="2557505080"/>
              </p:ext>
            </p:extLst>
          </p:nvPr>
        </p:nvGraphicFramePr>
        <p:xfrm>
          <a:off x="4113104" y="83594"/>
          <a:ext cx="4726201" cy="6272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diagram of a system&#10;&#10;Description automatically generated">
            <a:extLst>
              <a:ext uri="{FF2B5EF4-FFF2-40B4-BE49-F238E27FC236}">
                <a16:creationId xmlns:a16="http://schemas.microsoft.com/office/drawing/2014/main" id="{4B663678-B055-CD68-39FD-272BD4ED51A2}"/>
              </a:ext>
            </a:extLst>
          </p:cNvPr>
          <p:cNvPicPr>
            <a:picLocks noGrp="1" noChangeAspect="1"/>
          </p:cNvPicPr>
          <p:nvPr>
            <p:ph idx="1"/>
          </p:nvPr>
        </p:nvPicPr>
        <p:blipFill>
          <a:blip r:embed="rId3"/>
          <a:stretch>
            <a:fillRect/>
          </a:stretch>
        </p:blipFill>
        <p:spPr>
          <a:xfrm>
            <a:off x="1050809" y="643466"/>
            <a:ext cx="7426161" cy="5571067"/>
          </a:xfrm>
          <a:prstGeom prst="rect">
            <a:avLst/>
          </a:prstGeom>
        </p:spPr>
      </p:pic>
    </p:spTree>
    <p:extLst>
      <p:ext uri="{BB962C8B-B14F-4D97-AF65-F5344CB8AC3E}">
        <p14:creationId xmlns:p14="http://schemas.microsoft.com/office/powerpoint/2010/main" val="24683970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Rectangle 4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2700">
                <a:solidFill>
                  <a:srgbClr val="FFFFFF"/>
                </a:solidFill>
              </a:rPr>
              <a:t>Implementation Details</a:t>
            </a:r>
          </a:p>
        </p:txBody>
      </p:sp>
      <p:sp>
        <p:nvSpPr>
          <p:cNvPr id="3" name="Content Placeholder 2"/>
          <p:cNvSpPr>
            <a:spLocks noGrp="1"/>
          </p:cNvSpPr>
          <p:nvPr>
            <p:ph idx="1"/>
          </p:nvPr>
        </p:nvSpPr>
        <p:spPr>
          <a:xfrm>
            <a:off x="3607694" y="649480"/>
            <a:ext cx="4916510" cy="5546047"/>
          </a:xfrm>
        </p:spPr>
        <p:txBody>
          <a:bodyPr vert="horz" lIns="91440" tIns="45720" rIns="91440" bIns="45720" rtlCol="0" anchor="ctr">
            <a:normAutofit/>
          </a:bodyPr>
          <a:lstStyle/>
          <a:p>
            <a:r>
              <a:rPr lang="en-US" sz="1700"/>
              <a:t>Code Example:</a:t>
            </a:r>
          </a:p>
          <a:p>
            <a:r>
              <a:rPr lang="en-US" sz="1700">
                <a:cs typeface="Calibri"/>
              </a:rPr>
              <a:t>In order to simulate the workload of changing voltage and frequency we created a class called gate_control. The class has a function called toogle_gate_control which has two parameters called freq and voltage, which were used to change the frequency and the voltage of the system respectively.</a:t>
            </a:r>
          </a:p>
          <a:p>
            <a:r>
              <a:rPr lang="en-US" sz="1700">
                <a:cs typeface="Calibri"/>
              </a:rPr>
              <a:t>We changed the following fields within the system object:</a:t>
            </a:r>
          </a:p>
          <a:p>
            <a:pPr lvl="1">
              <a:buFont typeface="Courier New" panose="020B0604020202020204" pitchFamily="34" charset="0"/>
              <a:buChar char="o"/>
            </a:pPr>
            <a:r>
              <a:rPr lang="en-US" sz="1700">
                <a:cs typeface="Calibri"/>
              </a:rPr>
              <a:t>System.cpu_clk_domain.clock</a:t>
            </a:r>
          </a:p>
          <a:p>
            <a:pPr lvl="1">
              <a:buFont typeface="Courier New" panose="020B0604020202020204" pitchFamily="34" charset="0"/>
              <a:buChar char="o"/>
            </a:pPr>
            <a:r>
              <a:rPr lang="en-US" sz="1700">
                <a:cs typeface="Calibri"/>
              </a:rPr>
              <a:t>System.clk_domain.clock</a:t>
            </a:r>
          </a:p>
          <a:p>
            <a:pPr lvl="1">
              <a:buFont typeface="Courier New" panose="020B0604020202020204" pitchFamily="34" charset="0"/>
              <a:buChar char="o"/>
            </a:pPr>
            <a:r>
              <a:rPr lang="en-US" sz="1700">
                <a:cs typeface="Calibri"/>
              </a:rPr>
              <a:t>System.cpu_voltage_domain.voltage</a:t>
            </a:r>
          </a:p>
          <a:p>
            <a:pPr lvl="1">
              <a:buFont typeface="Courier New" panose="020B0604020202020204" pitchFamily="34" charset="0"/>
              <a:buChar char="o"/>
            </a:pPr>
            <a:r>
              <a:rPr lang="en-US" sz="1700">
                <a:cs typeface="Calibri"/>
              </a:rPr>
              <a:t>System.cpu_clk_domain.voltage_domain.voltage</a:t>
            </a:r>
          </a:p>
          <a:p>
            <a:r>
              <a:rPr lang="en-US" sz="1700">
                <a:cs typeface="Calibri"/>
              </a:rPr>
              <a:t>The following is the screen shot of the class and how it was called in the config file.</a:t>
            </a:r>
          </a:p>
          <a:p>
            <a:endParaRPr lang="en-US" sz="1700">
              <a:cs typeface="Calibri"/>
            </a:endParaRPr>
          </a:p>
          <a:p>
            <a:endParaRPr lang="en-US" sz="1700">
              <a:cs typeface="Calibri"/>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C46A4-58E8-17CB-B5C3-D27FCEFBAEA6}"/>
              </a:ext>
            </a:extLst>
          </p:cNvPr>
          <p:cNvSpPr>
            <a:spLocks noGrp="1"/>
          </p:cNvSpPr>
          <p:nvPr>
            <p:ph type="title"/>
          </p:nvPr>
        </p:nvSpPr>
        <p:spPr>
          <a:xfrm>
            <a:off x="771525" y="1967266"/>
            <a:ext cx="1971675" cy="2547257"/>
          </a:xfrm>
          <a:noFill/>
        </p:spPr>
        <p:txBody>
          <a:bodyPr vert="horz" lIns="91440" tIns="45720" rIns="91440" bIns="45720" rtlCol="0" anchor="ctr">
            <a:normAutofit/>
          </a:bodyPr>
          <a:lstStyle/>
          <a:p>
            <a:pPr algn="ctr"/>
            <a:r>
              <a:rPr lang="en-US" sz="1900" kern="1200">
                <a:solidFill>
                  <a:srgbClr val="FFFFFF"/>
                </a:solidFill>
                <a:latin typeface="+mj-lt"/>
                <a:ea typeface="+mj-ea"/>
                <a:cs typeface="+mj-cs"/>
              </a:rPr>
              <a:t>Implementation of gate_control</a:t>
            </a:r>
          </a:p>
        </p:txBody>
      </p:sp>
      <p:pic>
        <p:nvPicPr>
          <p:cNvPr id="5" name="Content Placeholder 4" descr="A computer screen shot of a program code&#10;&#10;Description automatically generated">
            <a:extLst>
              <a:ext uri="{FF2B5EF4-FFF2-40B4-BE49-F238E27FC236}">
                <a16:creationId xmlns:a16="http://schemas.microsoft.com/office/drawing/2014/main" id="{0C278577-1158-DD28-D924-DE24C6DE2ACD}"/>
              </a:ext>
            </a:extLst>
          </p:cNvPr>
          <p:cNvPicPr>
            <a:picLocks noGrp="1" noChangeAspect="1"/>
          </p:cNvPicPr>
          <p:nvPr>
            <p:ph idx="1"/>
          </p:nvPr>
        </p:nvPicPr>
        <p:blipFill>
          <a:blip r:embed="rId3"/>
          <a:stretch>
            <a:fillRect/>
          </a:stretch>
        </p:blipFill>
        <p:spPr>
          <a:xfrm>
            <a:off x="3582987" y="2124669"/>
            <a:ext cx="5085525" cy="2606332"/>
          </a:xfrm>
          <a:prstGeom prst="rect">
            <a:avLst/>
          </a:prstGeom>
        </p:spPr>
      </p:pic>
    </p:spTree>
    <p:extLst>
      <p:ext uri="{BB962C8B-B14F-4D97-AF65-F5344CB8AC3E}">
        <p14:creationId xmlns:p14="http://schemas.microsoft.com/office/powerpoint/2010/main" val="40428246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CBC46A4-58E8-17CB-B5C3-D27FCEFBAEA6}"/>
              </a:ext>
            </a:extLst>
          </p:cNvPr>
          <p:cNvSpPr>
            <a:spLocks noGrp="1"/>
          </p:cNvSpPr>
          <p:nvPr>
            <p:ph type="title"/>
          </p:nvPr>
        </p:nvSpPr>
        <p:spPr>
          <a:xfrm>
            <a:off x="628650" y="3998018"/>
            <a:ext cx="2986391" cy="2216513"/>
          </a:xfrm>
        </p:spPr>
        <p:txBody>
          <a:bodyPr vert="horz" lIns="91440" tIns="45720" rIns="91440" bIns="45720" rtlCol="0" anchor="ctr">
            <a:normAutofit/>
          </a:bodyPr>
          <a:lstStyle/>
          <a:p>
            <a:r>
              <a:rPr lang="en-US" kern="1200">
                <a:solidFill>
                  <a:schemeClr val="tx1"/>
                </a:solidFill>
                <a:latin typeface="+mj-lt"/>
                <a:ea typeface="+mj-ea"/>
                <a:cs typeface="+mj-cs"/>
              </a:rPr>
              <a:t>Instantiating and calling method</a:t>
            </a:r>
          </a:p>
        </p:txBody>
      </p:sp>
      <p:sp>
        <p:nvSpPr>
          <p:cNvPr id="13"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6164896" y="3712762"/>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Content Placeholder 3" descr="A screenshot of a computer program&#10;&#10;Description automatically generated">
            <a:extLst>
              <a:ext uri="{FF2B5EF4-FFF2-40B4-BE49-F238E27FC236}">
                <a16:creationId xmlns:a16="http://schemas.microsoft.com/office/drawing/2014/main" id="{87B598E0-D35F-E475-40B7-EF19AE5C2AF7}"/>
              </a:ext>
            </a:extLst>
          </p:cNvPr>
          <p:cNvPicPr>
            <a:picLocks noGrp="1" noChangeAspect="1"/>
          </p:cNvPicPr>
          <p:nvPr>
            <p:ph sz="half" idx="1"/>
          </p:nvPr>
        </p:nvPicPr>
        <p:blipFill>
          <a:blip r:embed="rId2"/>
          <a:stretch>
            <a:fillRect/>
          </a:stretch>
        </p:blipFill>
        <p:spPr>
          <a:xfrm>
            <a:off x="494935" y="1327056"/>
            <a:ext cx="8154129" cy="1712367"/>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6" name="Content Placeholder 5">
            <a:extLst>
              <a:ext uri="{FF2B5EF4-FFF2-40B4-BE49-F238E27FC236}">
                <a16:creationId xmlns:a16="http://schemas.microsoft.com/office/drawing/2014/main" id="{6053343B-0D1B-D721-1F87-F80AD1BC5CB2}"/>
              </a:ext>
            </a:extLst>
          </p:cNvPr>
          <p:cNvSpPr>
            <a:spLocks noGrp="1"/>
          </p:cNvSpPr>
          <p:nvPr>
            <p:ph sz="half" idx="2"/>
          </p:nvPr>
        </p:nvSpPr>
        <p:spPr>
          <a:xfrm>
            <a:off x="3728126" y="3998019"/>
            <a:ext cx="4787224" cy="2216512"/>
          </a:xfrm>
        </p:spPr>
        <p:txBody>
          <a:bodyPr vert="horz" lIns="91440" tIns="45720" rIns="91440" bIns="45720" rtlCol="0">
            <a:normAutofit/>
          </a:bodyPr>
          <a:lstStyle/>
          <a:p>
            <a:r>
              <a:rPr lang="en-US" sz="2200"/>
              <a:t>We changed the value passed in the dvfs.toogle_gate_control method every time we ran a simulation. This allowed us to see how the performance was impacted as we changed the frequency and the voltage of the system.</a:t>
            </a:r>
          </a:p>
        </p:txBody>
      </p:sp>
    </p:spTree>
    <p:extLst>
      <p:ext uri="{BB962C8B-B14F-4D97-AF65-F5344CB8AC3E}">
        <p14:creationId xmlns:p14="http://schemas.microsoft.com/office/powerpoint/2010/main" val="27995728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9A002C20-86F6-46B0-8392-A37CAC548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02DFF-B4AB-1DA1-3E92-47BB9B6061CF}"/>
              </a:ext>
            </a:extLst>
          </p:cNvPr>
          <p:cNvSpPr>
            <a:spLocks noGrp="1"/>
          </p:cNvSpPr>
          <p:nvPr>
            <p:ph type="title"/>
          </p:nvPr>
        </p:nvSpPr>
        <p:spPr>
          <a:xfrm>
            <a:off x="628650" y="365125"/>
            <a:ext cx="7886700" cy="1325563"/>
          </a:xfrm>
        </p:spPr>
        <p:txBody>
          <a:bodyPr>
            <a:normAutofit/>
          </a:bodyPr>
          <a:lstStyle/>
          <a:p>
            <a:r>
              <a:rPr lang="en-US">
                <a:cs typeface="Calibri Light"/>
              </a:rPr>
              <a:t>Cache implementation</a:t>
            </a:r>
            <a:endParaRPr lang="en-US"/>
          </a:p>
        </p:txBody>
      </p:sp>
      <p:sp>
        <p:nvSpPr>
          <p:cNvPr id="3" name="Content Placeholder 2">
            <a:extLst>
              <a:ext uri="{FF2B5EF4-FFF2-40B4-BE49-F238E27FC236}">
                <a16:creationId xmlns:a16="http://schemas.microsoft.com/office/drawing/2014/main" id="{6970CF71-7A2D-A581-9E16-C97A8AEE081C}"/>
              </a:ext>
            </a:extLst>
          </p:cNvPr>
          <p:cNvSpPr>
            <a:spLocks noGrp="1"/>
          </p:cNvSpPr>
          <p:nvPr>
            <p:ph idx="1"/>
          </p:nvPr>
        </p:nvSpPr>
        <p:spPr>
          <a:xfrm>
            <a:off x="628650" y="2013625"/>
            <a:ext cx="3461070" cy="4163337"/>
          </a:xfrm>
        </p:spPr>
        <p:txBody>
          <a:bodyPr vert="horz" lIns="91440" tIns="45720" rIns="91440" bIns="45720" rtlCol="0" anchor="t">
            <a:normAutofit/>
          </a:bodyPr>
          <a:lstStyle/>
          <a:p>
            <a:r>
              <a:rPr lang="en-US" sz="1600" b="1">
                <a:cs typeface="Calibri"/>
              </a:rPr>
              <a:t>Cache Classes</a:t>
            </a:r>
          </a:p>
          <a:p>
            <a:r>
              <a:rPr lang="en-US" sz="1200">
                <a:cs typeface="Calibri"/>
              </a:rPr>
              <a:t>L1ICache, L1DCache, L2Cache classes with size, </a:t>
            </a:r>
            <a:r>
              <a:rPr lang="en-US" sz="1200" err="1">
                <a:cs typeface="Calibri"/>
              </a:rPr>
              <a:t>assoc</a:t>
            </a:r>
            <a:r>
              <a:rPr lang="en-US" sz="1200">
                <a:cs typeface="Calibri"/>
              </a:rPr>
              <a:t>, latency params.</a:t>
            </a:r>
          </a:p>
          <a:p>
            <a:r>
              <a:rPr lang="en-US" sz="1200">
                <a:cs typeface="Calibri"/>
              </a:rPr>
              <a:t>The config.py file was configured in a way to allow changes to any of the parameters of the L1DCache, L1ICache, and L2Cache.</a:t>
            </a:r>
          </a:p>
          <a:p>
            <a:r>
              <a:rPr lang="en-US" sz="1200">
                <a:cs typeface="Calibri"/>
              </a:rPr>
              <a:t>Each of the cache was its own class and was instantiated into an object in the file. These objects were used to create the system. The value of the caches were systematically modified to see how the value change in size affected the performance.</a:t>
            </a:r>
          </a:p>
          <a:p>
            <a:r>
              <a:rPr lang="en-US" sz="1600" b="1">
                <a:cs typeface="Calibri"/>
              </a:rPr>
              <a:t>Memory</a:t>
            </a:r>
          </a:p>
          <a:p>
            <a:r>
              <a:rPr lang="en-US" sz="1200">
                <a:cs typeface="Calibri"/>
              </a:rPr>
              <a:t>Configured DDR3 with timing mode for realistic IoT workloads.</a:t>
            </a:r>
          </a:p>
          <a:p>
            <a:endParaRPr lang="en-US" sz="1200">
              <a:cs typeface="Calibri"/>
            </a:endParaRPr>
          </a:p>
        </p:txBody>
      </p:sp>
      <p:sp>
        <p:nvSpPr>
          <p:cNvPr id="73" name="Freeform: Shape 72">
            <a:extLst>
              <a:ext uri="{FF2B5EF4-FFF2-40B4-BE49-F238E27FC236}">
                <a16:creationId xmlns:a16="http://schemas.microsoft.com/office/drawing/2014/main" id="{C2972F54-37E5-4215-8174-927CD8DD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3935" y="1844620"/>
            <a:ext cx="3753033" cy="4257439"/>
          </a:xfrm>
          <a:custGeom>
            <a:avLst/>
            <a:gdLst>
              <a:gd name="connsiteX0" fmla="*/ 4996703 w 5004044"/>
              <a:gd name="connsiteY0" fmla="*/ 1884419 h 4257439"/>
              <a:gd name="connsiteX1" fmla="*/ 4999558 w 5004044"/>
              <a:gd name="connsiteY1" fmla="*/ 1895448 h 4257439"/>
              <a:gd name="connsiteX2" fmla="*/ 4998919 w 5004044"/>
              <a:gd name="connsiteY2" fmla="*/ 1955002 h 4257439"/>
              <a:gd name="connsiteX3" fmla="*/ 4997257 w 5004044"/>
              <a:gd name="connsiteY3" fmla="*/ 1954563 h 4257439"/>
              <a:gd name="connsiteX4" fmla="*/ 4997288 w 5004044"/>
              <a:gd name="connsiteY4" fmla="*/ 1935420 h 4257439"/>
              <a:gd name="connsiteX5" fmla="*/ 4996971 w 5004044"/>
              <a:gd name="connsiteY5" fmla="*/ 1897199 h 4257439"/>
              <a:gd name="connsiteX6" fmla="*/ 4995619 w 5004044"/>
              <a:gd name="connsiteY6" fmla="*/ 1855413 h 4257439"/>
              <a:gd name="connsiteX7" fmla="*/ 4996377 w 5004044"/>
              <a:gd name="connsiteY7" fmla="*/ 1868871 h 4257439"/>
              <a:gd name="connsiteX8" fmla="*/ 4996703 w 5004044"/>
              <a:gd name="connsiteY8" fmla="*/ 1884419 h 4257439"/>
              <a:gd name="connsiteX9" fmla="*/ 4993479 w 5004044"/>
              <a:gd name="connsiteY9" fmla="*/ 1871969 h 4257439"/>
              <a:gd name="connsiteX10" fmla="*/ 4994448 w 5004044"/>
              <a:gd name="connsiteY10" fmla="*/ 1857988 h 4257439"/>
              <a:gd name="connsiteX11" fmla="*/ 4995619 w 5004044"/>
              <a:gd name="connsiteY11" fmla="*/ 1855413 h 4257439"/>
              <a:gd name="connsiteX12" fmla="*/ 561880 w 5004044"/>
              <a:gd name="connsiteY12" fmla="*/ 1402651 h 4257439"/>
              <a:gd name="connsiteX13" fmla="*/ 559343 w 5004044"/>
              <a:gd name="connsiteY13" fmla="*/ 1406893 h 4257439"/>
              <a:gd name="connsiteX14" fmla="*/ 576521 w 5004044"/>
              <a:gd name="connsiteY14" fmla="*/ 1419992 h 4257439"/>
              <a:gd name="connsiteX15" fmla="*/ 596259 w 5004044"/>
              <a:gd name="connsiteY15" fmla="*/ 1423150 h 4257439"/>
              <a:gd name="connsiteX16" fmla="*/ 561880 w 5004044"/>
              <a:gd name="connsiteY16" fmla="*/ 1402651 h 4257439"/>
              <a:gd name="connsiteX17" fmla="*/ 741490 w 5004044"/>
              <a:gd name="connsiteY17" fmla="*/ 927208 h 4257439"/>
              <a:gd name="connsiteX18" fmla="*/ 944973 w 5004044"/>
              <a:gd name="connsiteY18" fmla="*/ 1054807 h 4257439"/>
              <a:gd name="connsiteX19" fmla="*/ 947781 w 5004044"/>
              <a:gd name="connsiteY19" fmla="*/ 1050516 h 4257439"/>
              <a:gd name="connsiteX20" fmla="*/ 741490 w 5004044"/>
              <a:gd name="connsiteY20" fmla="*/ 927208 h 4257439"/>
              <a:gd name="connsiteX21" fmla="*/ 4437179 w 5004044"/>
              <a:gd name="connsiteY21" fmla="*/ 969 h 4257439"/>
              <a:gd name="connsiteX22" fmla="*/ 4444201 w 5004044"/>
              <a:gd name="connsiteY22" fmla="*/ 18389 h 4257439"/>
              <a:gd name="connsiteX23" fmla="*/ 4430319 w 5004044"/>
              <a:gd name="connsiteY23" fmla="*/ 49621 h 4257439"/>
              <a:gd name="connsiteX24" fmla="*/ 4455614 w 5004044"/>
              <a:gd name="connsiteY24" fmla="*/ 105249 h 4257439"/>
              <a:gd name="connsiteX25" fmla="*/ 4563529 w 5004044"/>
              <a:gd name="connsiteY25" fmla="*/ 89046 h 4257439"/>
              <a:gd name="connsiteX26" fmla="*/ 4575967 w 5004044"/>
              <a:gd name="connsiteY26" fmla="*/ 105828 h 4257439"/>
              <a:gd name="connsiteX27" fmla="*/ 4581177 w 5004044"/>
              <a:gd name="connsiteY27" fmla="*/ 187773 h 4257439"/>
              <a:gd name="connsiteX28" fmla="*/ 4586660 w 5004044"/>
              <a:gd name="connsiteY28" fmla="*/ 207364 h 4257439"/>
              <a:gd name="connsiteX29" fmla="*/ 4601641 w 5004044"/>
              <a:gd name="connsiteY29" fmla="*/ 294858 h 4257439"/>
              <a:gd name="connsiteX30" fmla="*/ 4662523 w 5004044"/>
              <a:gd name="connsiteY30" fmla="*/ 423590 h 4257439"/>
              <a:gd name="connsiteX31" fmla="*/ 4724560 w 5004044"/>
              <a:gd name="connsiteY31" fmla="*/ 497719 h 4257439"/>
              <a:gd name="connsiteX32" fmla="*/ 4732841 w 5004044"/>
              <a:gd name="connsiteY32" fmla="*/ 519029 h 4257439"/>
              <a:gd name="connsiteX33" fmla="*/ 4749643 w 5004044"/>
              <a:gd name="connsiteY33" fmla="*/ 604622 h 4257439"/>
              <a:gd name="connsiteX34" fmla="*/ 4744753 w 5004044"/>
              <a:gd name="connsiteY34" fmla="*/ 623512 h 4257439"/>
              <a:gd name="connsiteX35" fmla="*/ 4720006 w 5004044"/>
              <a:gd name="connsiteY35" fmla="*/ 649070 h 4257439"/>
              <a:gd name="connsiteX36" fmla="*/ 4700653 w 5004044"/>
              <a:gd name="connsiteY36" fmla="*/ 704672 h 4257439"/>
              <a:gd name="connsiteX37" fmla="*/ 4662297 w 5004044"/>
              <a:gd name="connsiteY37" fmla="*/ 786401 h 4257439"/>
              <a:gd name="connsiteX38" fmla="*/ 4642954 w 5004044"/>
              <a:gd name="connsiteY38" fmla="*/ 811006 h 4257439"/>
              <a:gd name="connsiteX39" fmla="*/ 4658781 w 5004044"/>
              <a:gd name="connsiteY39" fmla="*/ 824342 h 4257439"/>
              <a:gd name="connsiteX40" fmla="*/ 4713981 w 5004044"/>
              <a:gd name="connsiteY40" fmla="*/ 916441 h 4257439"/>
              <a:gd name="connsiteX41" fmla="*/ 4642145 w 5004044"/>
              <a:gd name="connsiteY41" fmla="*/ 1035706 h 4257439"/>
              <a:gd name="connsiteX42" fmla="*/ 4604059 w 5004044"/>
              <a:gd name="connsiteY42" fmla="*/ 1073741 h 4257439"/>
              <a:gd name="connsiteX43" fmla="*/ 4680437 w 5004044"/>
              <a:gd name="connsiteY43" fmla="*/ 1071013 h 4257439"/>
              <a:gd name="connsiteX44" fmla="*/ 4708843 w 5004044"/>
              <a:gd name="connsiteY44" fmla="*/ 1110593 h 4257439"/>
              <a:gd name="connsiteX45" fmla="*/ 4721433 w 5004044"/>
              <a:gd name="connsiteY45" fmla="*/ 1130828 h 4257439"/>
              <a:gd name="connsiteX46" fmla="*/ 4799050 w 5004044"/>
              <a:gd name="connsiteY46" fmla="*/ 1256288 h 4257439"/>
              <a:gd name="connsiteX47" fmla="*/ 4788849 w 5004044"/>
              <a:gd name="connsiteY47" fmla="*/ 1296992 h 4257439"/>
              <a:gd name="connsiteX48" fmla="*/ 4677593 w 5004044"/>
              <a:gd name="connsiteY48" fmla="*/ 1504814 h 4257439"/>
              <a:gd name="connsiteX49" fmla="*/ 4806838 w 5004044"/>
              <a:gd name="connsiteY49" fmla="*/ 1534504 h 4257439"/>
              <a:gd name="connsiteX50" fmla="*/ 4818253 w 5004044"/>
              <a:gd name="connsiteY50" fmla="*/ 1621364 h 4257439"/>
              <a:gd name="connsiteX51" fmla="*/ 4887405 w 5004044"/>
              <a:gd name="connsiteY51" fmla="*/ 1708784 h 4257439"/>
              <a:gd name="connsiteX52" fmla="*/ 4987017 w 5004044"/>
              <a:gd name="connsiteY52" fmla="*/ 1847008 h 4257439"/>
              <a:gd name="connsiteX53" fmla="*/ 4993479 w 5004044"/>
              <a:gd name="connsiteY53" fmla="*/ 1871969 h 4257439"/>
              <a:gd name="connsiteX54" fmla="*/ 4993260 w 5004044"/>
              <a:gd name="connsiteY54" fmla="*/ 1875137 h 4257439"/>
              <a:gd name="connsiteX55" fmla="*/ 4990437 w 5004044"/>
              <a:gd name="connsiteY55" fmla="*/ 1933934 h 4257439"/>
              <a:gd name="connsiteX56" fmla="*/ 4989378 w 5004044"/>
              <a:gd name="connsiteY56" fmla="*/ 1952477 h 4257439"/>
              <a:gd name="connsiteX57" fmla="*/ 4982628 w 5004044"/>
              <a:gd name="connsiteY57" fmla="*/ 1950690 h 4257439"/>
              <a:gd name="connsiteX58" fmla="*/ 4970479 w 5004044"/>
              <a:gd name="connsiteY58" fmla="*/ 1944168 h 4257439"/>
              <a:gd name="connsiteX59" fmla="*/ 4961645 w 5004044"/>
              <a:gd name="connsiteY59" fmla="*/ 1968944 h 4257439"/>
              <a:gd name="connsiteX60" fmla="*/ 4980262 w 5004044"/>
              <a:gd name="connsiteY60" fmla="*/ 2014997 h 4257439"/>
              <a:gd name="connsiteX61" fmla="*/ 4988607 w 5004044"/>
              <a:gd name="connsiteY61" fmla="*/ 1965973 h 4257439"/>
              <a:gd name="connsiteX62" fmla="*/ 4989378 w 5004044"/>
              <a:gd name="connsiteY62" fmla="*/ 1952477 h 4257439"/>
              <a:gd name="connsiteX63" fmla="*/ 4997257 w 5004044"/>
              <a:gd name="connsiteY63" fmla="*/ 1954563 h 4257439"/>
              <a:gd name="connsiteX64" fmla="*/ 4997217 w 5004044"/>
              <a:gd name="connsiteY64" fmla="*/ 1978557 h 4257439"/>
              <a:gd name="connsiteX65" fmla="*/ 4990810 w 5004044"/>
              <a:gd name="connsiteY65" fmla="*/ 2100744 h 4257439"/>
              <a:gd name="connsiteX66" fmla="*/ 4889713 w 5004044"/>
              <a:gd name="connsiteY66" fmla="*/ 2285583 h 4257439"/>
              <a:gd name="connsiteX67" fmla="*/ 4803440 w 5004044"/>
              <a:gd name="connsiteY67" fmla="*/ 2367231 h 4257439"/>
              <a:gd name="connsiteX68" fmla="*/ 4613356 w 5004044"/>
              <a:gd name="connsiteY68" fmla="*/ 2702512 h 4257439"/>
              <a:gd name="connsiteX69" fmla="*/ 4553563 w 5004044"/>
              <a:gd name="connsiteY69" fmla="*/ 2810797 h 4257439"/>
              <a:gd name="connsiteX70" fmla="*/ 4602347 w 5004044"/>
              <a:gd name="connsiteY70" fmla="*/ 2836976 h 4257439"/>
              <a:gd name="connsiteX71" fmla="*/ 4516285 w 5004044"/>
              <a:gd name="connsiteY71" fmla="*/ 2954642 h 4257439"/>
              <a:gd name="connsiteX72" fmla="*/ 4414507 w 5004044"/>
              <a:gd name="connsiteY72" fmla="*/ 3086467 h 4257439"/>
              <a:gd name="connsiteX73" fmla="*/ 2327617 w 5004044"/>
              <a:gd name="connsiteY73" fmla="*/ 4253752 h 4257439"/>
              <a:gd name="connsiteX74" fmla="*/ 1214971 w 5004044"/>
              <a:gd name="connsiteY74" fmla="*/ 4203137 h 4257439"/>
              <a:gd name="connsiteX75" fmla="*/ 894535 w 5004044"/>
              <a:gd name="connsiteY75" fmla="*/ 4109150 h 4257439"/>
              <a:gd name="connsiteX76" fmla="*/ 781596 w 5004044"/>
              <a:gd name="connsiteY76" fmla="*/ 3991505 h 4257439"/>
              <a:gd name="connsiteX77" fmla="*/ 742373 w 5004044"/>
              <a:gd name="connsiteY77" fmla="*/ 3959843 h 4257439"/>
              <a:gd name="connsiteX78" fmla="*/ 646723 w 5004044"/>
              <a:gd name="connsiteY78" fmla="*/ 3926438 h 4257439"/>
              <a:gd name="connsiteX79" fmla="*/ 478839 w 5004044"/>
              <a:gd name="connsiteY79" fmla="*/ 3847272 h 4257439"/>
              <a:gd name="connsiteX80" fmla="*/ 537744 w 5004044"/>
              <a:gd name="connsiteY80" fmla="*/ 3812205 h 4257439"/>
              <a:gd name="connsiteX81" fmla="*/ 712950 w 5004044"/>
              <a:gd name="connsiteY81" fmla="*/ 3847065 h 4257439"/>
              <a:gd name="connsiteX82" fmla="*/ 839053 w 5004044"/>
              <a:gd name="connsiteY82" fmla="*/ 3842201 h 4257439"/>
              <a:gd name="connsiteX83" fmla="*/ 657388 w 5004044"/>
              <a:gd name="connsiteY83" fmla="*/ 3759142 h 4257439"/>
              <a:gd name="connsiteX84" fmla="*/ 479902 w 5004044"/>
              <a:gd name="connsiteY84" fmla="*/ 3640872 h 4257439"/>
              <a:gd name="connsiteX85" fmla="*/ 612982 w 5004044"/>
              <a:gd name="connsiteY85" fmla="*/ 3646162 h 4257439"/>
              <a:gd name="connsiteX86" fmla="*/ 617779 w 5004044"/>
              <a:gd name="connsiteY86" fmla="*/ 3625073 h 4257439"/>
              <a:gd name="connsiteX87" fmla="*/ 495792 w 5004044"/>
              <a:gd name="connsiteY87" fmla="*/ 3468542 h 4257439"/>
              <a:gd name="connsiteX88" fmla="*/ 436221 w 5004044"/>
              <a:gd name="connsiteY88" fmla="*/ 3407261 h 4257439"/>
              <a:gd name="connsiteX89" fmla="*/ 172652 w 5004044"/>
              <a:gd name="connsiteY89" fmla="*/ 3237768 h 4257439"/>
              <a:gd name="connsiteX90" fmla="*/ 417805 w 5004044"/>
              <a:gd name="connsiteY90" fmla="*/ 3290959 h 4257439"/>
              <a:gd name="connsiteX91" fmla="*/ 159629 w 5004044"/>
              <a:gd name="connsiteY91" fmla="*/ 3126522 h 4257439"/>
              <a:gd name="connsiteX92" fmla="*/ 35515 w 5004044"/>
              <a:gd name="connsiteY92" fmla="*/ 3070942 h 4257439"/>
              <a:gd name="connsiteX93" fmla="*/ 3001 w 5004044"/>
              <a:gd name="connsiteY93" fmla="*/ 3030820 h 4257439"/>
              <a:gd name="connsiteX94" fmla="*/ 56337 w 5004044"/>
              <a:gd name="connsiteY94" fmla="*/ 3011602 h 4257439"/>
              <a:gd name="connsiteX95" fmla="*/ 221626 w 5004044"/>
              <a:gd name="connsiteY95" fmla="*/ 3000137 h 4257439"/>
              <a:gd name="connsiteX96" fmla="*/ 12079 w 5004044"/>
              <a:gd name="connsiteY96" fmla="*/ 2895750 h 4257439"/>
              <a:gd name="connsiteX97" fmla="*/ 165389 w 5004044"/>
              <a:gd name="connsiteY97" fmla="*/ 2890511 h 4257439"/>
              <a:gd name="connsiteX98" fmla="*/ 206743 w 5004044"/>
              <a:gd name="connsiteY98" fmla="*/ 2827546 h 4257439"/>
              <a:gd name="connsiteX99" fmla="*/ 273631 w 5004044"/>
              <a:gd name="connsiteY99" fmla="*/ 2725917 h 4257439"/>
              <a:gd name="connsiteX100" fmla="*/ 320364 w 5004044"/>
              <a:gd name="connsiteY100" fmla="*/ 2667696 h 4257439"/>
              <a:gd name="connsiteX101" fmla="*/ 334074 w 5004044"/>
              <a:gd name="connsiteY101" fmla="*/ 2507770 h 4257439"/>
              <a:gd name="connsiteX102" fmla="*/ 284207 w 5004044"/>
              <a:gd name="connsiteY102" fmla="*/ 2344516 h 4257439"/>
              <a:gd name="connsiteX103" fmla="*/ 166166 w 5004044"/>
              <a:gd name="connsiteY103" fmla="*/ 2278376 h 4257439"/>
              <a:gd name="connsiteX104" fmla="*/ 194891 w 5004044"/>
              <a:gd name="connsiteY104" fmla="*/ 2175576 h 4257439"/>
              <a:gd name="connsiteX105" fmla="*/ 440332 w 5004044"/>
              <a:gd name="connsiteY105" fmla="*/ 2191712 h 4257439"/>
              <a:gd name="connsiteX106" fmla="*/ 63051 w 5004044"/>
              <a:gd name="connsiteY106" fmla="*/ 1942979 h 4257439"/>
              <a:gd name="connsiteX107" fmla="*/ 123612 w 5004044"/>
              <a:gd name="connsiteY107" fmla="*/ 1920903 h 4257439"/>
              <a:gd name="connsiteX108" fmla="*/ 120386 w 5004044"/>
              <a:gd name="connsiteY108" fmla="*/ 1903128 h 4257439"/>
              <a:gd name="connsiteX109" fmla="*/ 119318 w 5004044"/>
              <a:gd name="connsiteY109" fmla="*/ 1791355 h 4257439"/>
              <a:gd name="connsiteX110" fmla="*/ 127081 w 5004044"/>
              <a:gd name="connsiteY110" fmla="*/ 1738431 h 4257439"/>
              <a:gd name="connsiteX111" fmla="*/ 108310 w 5004044"/>
              <a:gd name="connsiteY111" fmla="*/ 1682600 h 4257439"/>
              <a:gd name="connsiteX112" fmla="*/ 385468 w 5004044"/>
              <a:gd name="connsiteY112" fmla="*/ 1739315 h 4257439"/>
              <a:gd name="connsiteX113" fmla="*/ 599777 w 5004044"/>
              <a:gd name="connsiteY113" fmla="*/ 1722044 h 4257439"/>
              <a:gd name="connsiteX114" fmla="*/ 593006 w 5004044"/>
              <a:gd name="connsiteY114" fmla="*/ 1716597 h 4257439"/>
              <a:gd name="connsiteX115" fmla="*/ 485736 w 5004044"/>
              <a:gd name="connsiteY115" fmla="*/ 1591625 h 4257439"/>
              <a:gd name="connsiteX116" fmla="*/ 481534 w 5004044"/>
              <a:gd name="connsiteY116" fmla="*/ 1588888 h 4257439"/>
              <a:gd name="connsiteX117" fmla="*/ 461623 w 5004044"/>
              <a:gd name="connsiteY117" fmla="*/ 1569314 h 4257439"/>
              <a:gd name="connsiteX118" fmla="*/ 441172 w 5004044"/>
              <a:gd name="connsiteY118" fmla="*/ 1549836 h 4257439"/>
              <a:gd name="connsiteX119" fmla="*/ 438173 w 5004044"/>
              <a:gd name="connsiteY119" fmla="*/ 1549732 h 4257439"/>
              <a:gd name="connsiteX120" fmla="*/ 409482 w 5004044"/>
              <a:gd name="connsiteY120" fmla="*/ 1509886 h 4257439"/>
              <a:gd name="connsiteX121" fmla="*/ 401143 w 5004044"/>
              <a:gd name="connsiteY121" fmla="*/ 1480995 h 4257439"/>
              <a:gd name="connsiteX122" fmla="*/ 370772 w 5004044"/>
              <a:gd name="connsiteY122" fmla="*/ 1452514 h 4257439"/>
              <a:gd name="connsiteX123" fmla="*/ 339699 w 5004044"/>
              <a:gd name="connsiteY123" fmla="*/ 1426688 h 4257439"/>
              <a:gd name="connsiteX124" fmla="*/ 265593 w 5004044"/>
              <a:gd name="connsiteY124" fmla="*/ 1412885 h 4257439"/>
              <a:gd name="connsiteX125" fmla="*/ 215085 w 5004044"/>
              <a:gd name="connsiteY125" fmla="*/ 1372144 h 4257439"/>
              <a:gd name="connsiteX126" fmla="*/ 274865 w 5004044"/>
              <a:gd name="connsiteY126" fmla="*/ 1375825 h 4257439"/>
              <a:gd name="connsiteX127" fmla="*/ 219220 w 5004044"/>
              <a:gd name="connsiteY127" fmla="*/ 1329666 h 4257439"/>
              <a:gd name="connsiteX128" fmla="*/ 187322 w 5004044"/>
              <a:gd name="connsiteY128" fmla="*/ 1278682 h 4257439"/>
              <a:gd name="connsiteX129" fmla="*/ 189878 w 5004044"/>
              <a:gd name="connsiteY129" fmla="*/ 1262417 h 4257439"/>
              <a:gd name="connsiteX130" fmla="*/ 204036 w 5004044"/>
              <a:gd name="connsiteY130" fmla="*/ 1262449 h 4257439"/>
              <a:gd name="connsiteX131" fmla="*/ 256133 w 5004044"/>
              <a:gd name="connsiteY131" fmla="*/ 1295950 h 4257439"/>
              <a:gd name="connsiteX132" fmla="*/ 323760 w 5004044"/>
              <a:gd name="connsiteY132" fmla="*/ 1342208 h 4257439"/>
              <a:gd name="connsiteX133" fmla="*/ 219957 w 5004044"/>
              <a:gd name="connsiteY133" fmla="*/ 1252997 h 4257439"/>
              <a:gd name="connsiteX134" fmla="*/ 145267 w 5004044"/>
              <a:gd name="connsiteY134" fmla="*/ 1188376 h 4257439"/>
              <a:gd name="connsiteX135" fmla="*/ 127649 w 5004044"/>
              <a:gd name="connsiteY135" fmla="*/ 1140248 h 4257439"/>
              <a:gd name="connsiteX136" fmla="*/ 133301 w 5004044"/>
              <a:gd name="connsiteY136" fmla="*/ 1126283 h 4257439"/>
              <a:gd name="connsiteX137" fmla="*/ 144665 w 5004044"/>
              <a:gd name="connsiteY137" fmla="*/ 1130919 h 4257439"/>
              <a:gd name="connsiteX138" fmla="*/ 154924 w 5004044"/>
              <a:gd name="connsiteY138" fmla="*/ 1141443 h 4257439"/>
              <a:gd name="connsiteX139" fmla="*/ 263706 w 5004044"/>
              <a:gd name="connsiteY139" fmla="*/ 1219972 h 4257439"/>
              <a:gd name="connsiteX140" fmla="*/ 423231 w 5004044"/>
              <a:gd name="connsiteY140" fmla="*/ 1325916 h 4257439"/>
              <a:gd name="connsiteX141" fmla="*/ 486543 w 5004044"/>
              <a:gd name="connsiteY141" fmla="*/ 1341940 h 4257439"/>
              <a:gd name="connsiteX142" fmla="*/ 305459 w 5004044"/>
              <a:gd name="connsiteY142" fmla="*/ 1191095 h 4257439"/>
              <a:gd name="connsiteX143" fmla="*/ 165967 w 5004044"/>
              <a:gd name="connsiteY143" fmla="*/ 995271 h 4257439"/>
              <a:gd name="connsiteX144" fmla="*/ 148803 w 5004044"/>
              <a:gd name="connsiteY144" fmla="*/ 982487 h 4257439"/>
              <a:gd name="connsiteX145" fmla="*/ 142975 w 5004044"/>
              <a:gd name="connsiteY145" fmla="*/ 973711 h 4257439"/>
              <a:gd name="connsiteX146" fmla="*/ 107228 w 5004044"/>
              <a:gd name="connsiteY146" fmla="*/ 903165 h 4257439"/>
              <a:gd name="connsiteX147" fmla="*/ 103961 w 5004044"/>
              <a:gd name="connsiteY147" fmla="*/ 884449 h 4257439"/>
              <a:gd name="connsiteX148" fmla="*/ 105398 w 5004044"/>
              <a:gd name="connsiteY148" fmla="*/ 848773 h 4257439"/>
              <a:gd name="connsiteX149" fmla="*/ 96106 w 5004044"/>
              <a:gd name="connsiteY149" fmla="*/ 829222 h 4257439"/>
              <a:gd name="connsiteX150" fmla="*/ 95233 w 5004044"/>
              <a:gd name="connsiteY150" fmla="*/ 815459 h 4257439"/>
              <a:gd name="connsiteX151" fmla="*/ 108754 w 5004044"/>
              <a:gd name="connsiteY151" fmla="*/ 813390 h 4257439"/>
              <a:gd name="connsiteX152" fmla="*/ 149184 w 5004044"/>
              <a:gd name="connsiteY152" fmla="*/ 854012 h 4257439"/>
              <a:gd name="connsiteX153" fmla="*/ 169922 w 5004044"/>
              <a:gd name="connsiteY153" fmla="*/ 855094 h 4257439"/>
              <a:gd name="connsiteX154" fmla="*/ 194734 w 5004044"/>
              <a:gd name="connsiteY154" fmla="*/ 849766 h 4257439"/>
              <a:gd name="connsiteX155" fmla="*/ 204833 w 5004044"/>
              <a:gd name="connsiteY155" fmla="*/ 862849 h 4257439"/>
              <a:gd name="connsiteX156" fmla="*/ 262674 w 5004044"/>
              <a:gd name="connsiteY156" fmla="*/ 921903 h 4257439"/>
              <a:gd name="connsiteX157" fmla="*/ 302202 w 5004044"/>
              <a:gd name="connsiteY157" fmla="*/ 923150 h 4257439"/>
              <a:gd name="connsiteX158" fmla="*/ 270912 w 5004044"/>
              <a:gd name="connsiteY158" fmla="*/ 917286 h 4257439"/>
              <a:gd name="connsiteX159" fmla="*/ 262498 w 5004044"/>
              <a:gd name="connsiteY159" fmla="*/ 899162 h 4257439"/>
              <a:gd name="connsiteX160" fmla="*/ 261759 w 5004044"/>
              <a:gd name="connsiteY160" fmla="*/ 882214 h 4257439"/>
              <a:gd name="connsiteX161" fmla="*/ 216117 w 5004044"/>
              <a:gd name="connsiteY161" fmla="*/ 846941 h 4257439"/>
              <a:gd name="connsiteX162" fmla="*/ 211969 w 5004044"/>
              <a:gd name="connsiteY162" fmla="*/ 845458 h 4257439"/>
              <a:gd name="connsiteX163" fmla="*/ 202383 w 5004044"/>
              <a:gd name="connsiteY163" fmla="*/ 831653 h 4257439"/>
              <a:gd name="connsiteX164" fmla="*/ 217302 w 5004044"/>
              <a:gd name="connsiteY164" fmla="*/ 817950 h 4257439"/>
              <a:gd name="connsiteX165" fmla="*/ 258185 w 5004044"/>
              <a:gd name="connsiteY165" fmla="*/ 825283 h 4257439"/>
              <a:gd name="connsiteX166" fmla="*/ 339019 w 5004044"/>
              <a:gd name="connsiteY166" fmla="*/ 887237 h 4257439"/>
              <a:gd name="connsiteX167" fmla="*/ 455541 w 5004044"/>
              <a:gd name="connsiteY167" fmla="*/ 987171 h 4257439"/>
              <a:gd name="connsiteX168" fmla="*/ 839737 w 5004044"/>
              <a:gd name="connsiteY168" fmla="*/ 1232154 h 4257439"/>
              <a:gd name="connsiteX169" fmla="*/ 987251 w 5004044"/>
              <a:gd name="connsiteY169" fmla="*/ 1312386 h 4257439"/>
              <a:gd name="connsiteX170" fmla="*/ 987828 w 5004044"/>
              <a:gd name="connsiteY170" fmla="*/ 1306906 h 4257439"/>
              <a:gd name="connsiteX171" fmla="*/ 987609 w 5004044"/>
              <a:gd name="connsiteY171" fmla="*/ 1301885 h 4257439"/>
              <a:gd name="connsiteX172" fmla="*/ 883773 w 5004044"/>
              <a:gd name="connsiteY172" fmla="*/ 1249366 h 4257439"/>
              <a:gd name="connsiteX173" fmla="*/ 658689 w 5004044"/>
              <a:gd name="connsiteY173" fmla="*/ 1075926 h 4257439"/>
              <a:gd name="connsiteX174" fmla="*/ 639221 w 5004044"/>
              <a:gd name="connsiteY174" fmla="*/ 1072721 h 4257439"/>
              <a:gd name="connsiteX175" fmla="*/ 607837 w 5004044"/>
              <a:gd name="connsiteY175" fmla="*/ 1046001 h 4257439"/>
              <a:gd name="connsiteX176" fmla="*/ 604057 w 5004044"/>
              <a:gd name="connsiteY176" fmla="*/ 1028006 h 4257439"/>
              <a:gd name="connsiteX177" fmla="*/ 535068 w 5004044"/>
              <a:gd name="connsiteY177" fmla="*/ 963012 h 4257439"/>
              <a:gd name="connsiteX178" fmla="*/ 398492 w 5004044"/>
              <a:gd name="connsiteY178" fmla="*/ 852702 h 4257439"/>
              <a:gd name="connsiteX179" fmla="*/ 370407 w 5004044"/>
              <a:gd name="connsiteY179" fmla="*/ 808003 h 4257439"/>
              <a:gd name="connsiteX180" fmla="*/ 373637 w 5004044"/>
              <a:gd name="connsiteY180" fmla="*/ 788457 h 4257439"/>
              <a:gd name="connsiteX181" fmla="*/ 388957 w 5004044"/>
              <a:gd name="connsiteY181" fmla="*/ 790181 h 4257439"/>
              <a:gd name="connsiteX182" fmla="*/ 445569 w 5004044"/>
              <a:gd name="connsiteY182" fmla="*/ 827313 h 4257439"/>
              <a:gd name="connsiteX183" fmla="*/ 503344 w 5004044"/>
              <a:gd name="connsiteY183" fmla="*/ 866138 h 4257439"/>
              <a:gd name="connsiteX184" fmla="*/ 497988 w 5004044"/>
              <a:gd name="connsiteY184" fmla="*/ 855698 h 4257439"/>
              <a:gd name="connsiteX185" fmla="*/ 395068 w 5004044"/>
              <a:gd name="connsiteY185" fmla="*/ 774238 h 4257439"/>
              <a:gd name="connsiteX186" fmla="*/ 321225 w 5004044"/>
              <a:gd name="connsiteY186" fmla="*/ 704090 h 4257439"/>
              <a:gd name="connsiteX187" fmla="*/ 310772 w 5004044"/>
              <a:gd name="connsiteY187" fmla="*/ 664187 h 4257439"/>
              <a:gd name="connsiteX188" fmla="*/ 316776 w 5004044"/>
              <a:gd name="connsiteY188" fmla="*/ 652057 h 4257439"/>
              <a:gd name="connsiteX189" fmla="*/ 326167 w 5004044"/>
              <a:gd name="connsiteY189" fmla="*/ 655144 h 4257439"/>
              <a:gd name="connsiteX190" fmla="*/ 339819 w 5004044"/>
              <a:gd name="connsiteY190" fmla="*/ 668549 h 4257439"/>
              <a:gd name="connsiteX191" fmla="*/ 435653 w 5004044"/>
              <a:gd name="connsiteY191" fmla="*/ 737342 h 4257439"/>
              <a:gd name="connsiteX192" fmla="*/ 594518 w 5004044"/>
              <a:gd name="connsiteY192" fmla="*/ 846882 h 4257439"/>
              <a:gd name="connsiteX193" fmla="*/ 665142 w 5004044"/>
              <a:gd name="connsiteY193" fmla="*/ 868257 h 4257439"/>
              <a:gd name="connsiteX194" fmla="*/ 660802 w 5004044"/>
              <a:gd name="connsiteY194" fmla="*/ 862382 h 4257439"/>
              <a:gd name="connsiteX195" fmla="*/ 499505 w 5004044"/>
              <a:gd name="connsiteY195" fmla="*/ 728286 h 4257439"/>
              <a:gd name="connsiteX196" fmla="*/ 345927 w 5004044"/>
              <a:gd name="connsiteY196" fmla="*/ 515339 h 4257439"/>
              <a:gd name="connsiteX197" fmla="*/ 338588 w 5004044"/>
              <a:gd name="connsiteY197" fmla="*/ 509361 h 4257439"/>
              <a:gd name="connsiteX198" fmla="*/ 327339 w 5004044"/>
              <a:gd name="connsiteY198" fmla="*/ 494900 h 4257439"/>
              <a:gd name="connsiteX199" fmla="*/ 303055 w 5004044"/>
              <a:gd name="connsiteY199" fmla="*/ 437512 h 4257439"/>
              <a:gd name="connsiteX200" fmla="*/ 292117 w 5004044"/>
              <a:gd name="connsiteY200" fmla="*/ 398959 h 4257439"/>
              <a:gd name="connsiteX201" fmla="*/ 292417 w 5004044"/>
              <a:gd name="connsiteY201" fmla="*/ 380879 h 4257439"/>
              <a:gd name="connsiteX202" fmla="*/ 280259 w 5004044"/>
              <a:gd name="connsiteY202" fmla="*/ 358039 h 4257439"/>
              <a:gd name="connsiteX203" fmla="*/ 277426 w 5004044"/>
              <a:gd name="connsiteY203" fmla="*/ 343041 h 4257439"/>
              <a:gd name="connsiteX204" fmla="*/ 292014 w 5004044"/>
              <a:gd name="connsiteY204" fmla="*/ 340466 h 4257439"/>
              <a:gd name="connsiteX205" fmla="*/ 333039 w 5004044"/>
              <a:gd name="connsiteY205" fmla="*/ 382248 h 4257439"/>
              <a:gd name="connsiteX206" fmla="*/ 352439 w 5004044"/>
              <a:gd name="connsiteY206" fmla="*/ 383884 h 4257439"/>
              <a:gd name="connsiteX207" fmla="*/ 381981 w 5004044"/>
              <a:gd name="connsiteY207" fmla="*/ 380883 h 4257439"/>
              <a:gd name="connsiteX208" fmla="*/ 402615 w 5004044"/>
              <a:gd name="connsiteY208" fmla="*/ 410767 h 4257439"/>
              <a:gd name="connsiteX209" fmla="*/ 488827 w 5004044"/>
              <a:gd name="connsiteY209" fmla="*/ 452479 h 4257439"/>
              <a:gd name="connsiteX210" fmla="*/ 453360 w 5004044"/>
              <a:gd name="connsiteY210" fmla="*/ 444507 h 4257439"/>
              <a:gd name="connsiteX211" fmla="*/ 444814 w 5004044"/>
              <a:gd name="connsiteY211" fmla="*/ 429568 h 4257439"/>
              <a:gd name="connsiteX212" fmla="*/ 442720 w 5004044"/>
              <a:gd name="connsiteY212" fmla="*/ 406534 h 4257439"/>
              <a:gd name="connsiteX213" fmla="*/ 399647 w 5004044"/>
              <a:gd name="connsiteY213" fmla="*/ 373970 h 4257439"/>
              <a:gd name="connsiteX214" fmla="*/ 390458 w 5004044"/>
              <a:gd name="connsiteY214" fmla="*/ 369266 h 4257439"/>
              <a:gd name="connsiteX215" fmla="*/ 384776 w 5004044"/>
              <a:gd name="connsiteY215" fmla="*/ 357618 h 4257439"/>
              <a:gd name="connsiteX216" fmla="*/ 395456 w 5004044"/>
              <a:gd name="connsiteY216" fmla="*/ 346561 h 4257439"/>
              <a:gd name="connsiteX217" fmla="*/ 409490 w 5004044"/>
              <a:gd name="connsiteY217" fmla="*/ 343767 h 4257439"/>
              <a:gd name="connsiteX218" fmla="*/ 459406 w 5004044"/>
              <a:gd name="connsiteY218" fmla="*/ 364686 h 4257439"/>
              <a:gd name="connsiteX219" fmla="*/ 603593 w 5004044"/>
              <a:gd name="connsiteY219" fmla="*/ 487253 h 4257439"/>
              <a:gd name="connsiteX220" fmla="*/ 758457 w 5004044"/>
              <a:gd name="connsiteY220" fmla="*/ 592438 h 4257439"/>
              <a:gd name="connsiteX221" fmla="*/ 1126835 w 5004044"/>
              <a:gd name="connsiteY221" fmla="*/ 818073 h 4257439"/>
              <a:gd name="connsiteX222" fmla="*/ 1748686 w 5004044"/>
              <a:gd name="connsiteY222" fmla="*/ 913256 h 4257439"/>
              <a:gd name="connsiteX223" fmla="*/ 2345605 w 5004044"/>
              <a:gd name="connsiteY223" fmla="*/ 842682 h 4257439"/>
              <a:gd name="connsiteX224" fmla="*/ 2430665 w 5004044"/>
              <a:gd name="connsiteY224" fmla="*/ 833044 h 4257439"/>
              <a:gd name="connsiteX225" fmla="*/ 3874549 w 5004044"/>
              <a:gd name="connsiteY225" fmla="*/ 345713 h 4257439"/>
              <a:gd name="connsiteX226" fmla="*/ 4079914 w 5004044"/>
              <a:gd name="connsiteY226" fmla="*/ 235770 h 4257439"/>
              <a:gd name="connsiteX227" fmla="*/ 4115814 w 5004044"/>
              <a:gd name="connsiteY227" fmla="*/ 249002 h 4257439"/>
              <a:gd name="connsiteX228" fmla="*/ 4129591 w 5004044"/>
              <a:gd name="connsiteY228" fmla="*/ 251735 h 4257439"/>
              <a:gd name="connsiteX229" fmla="*/ 4131313 w 5004044"/>
              <a:gd name="connsiteY229" fmla="*/ 253264 h 4257439"/>
              <a:gd name="connsiteX230" fmla="*/ 4132779 w 5004044"/>
              <a:gd name="connsiteY230" fmla="*/ 252368 h 4257439"/>
              <a:gd name="connsiteX231" fmla="*/ 4129591 w 5004044"/>
              <a:gd name="connsiteY231" fmla="*/ 251735 h 4257439"/>
              <a:gd name="connsiteX232" fmla="*/ 4126781 w 5004044"/>
              <a:gd name="connsiteY232" fmla="*/ 249241 h 4257439"/>
              <a:gd name="connsiteX233" fmla="*/ 4126159 w 5004044"/>
              <a:gd name="connsiteY233" fmla="*/ 241207 h 4257439"/>
              <a:gd name="connsiteX234" fmla="*/ 4145347 w 5004044"/>
              <a:gd name="connsiteY234" fmla="*/ 206824 h 4257439"/>
              <a:gd name="connsiteX235" fmla="*/ 4183377 w 5004044"/>
              <a:gd name="connsiteY235" fmla="*/ 186195 h 4257439"/>
              <a:gd name="connsiteX236" fmla="*/ 4203065 w 5004044"/>
              <a:gd name="connsiteY236" fmla="*/ 194422 h 4257439"/>
              <a:gd name="connsiteX237" fmla="*/ 4228763 w 5004044"/>
              <a:gd name="connsiteY237" fmla="*/ 203170 h 4257439"/>
              <a:gd name="connsiteX238" fmla="*/ 4343373 w 5004044"/>
              <a:gd name="connsiteY238" fmla="*/ 90903 h 4257439"/>
              <a:gd name="connsiteX239" fmla="*/ 4421541 w 5004044"/>
              <a:gd name="connsiteY239" fmla="*/ 10686 h 4257439"/>
              <a:gd name="connsiteX240" fmla="*/ 4437179 w 5004044"/>
              <a:gd name="connsiteY240" fmla="*/ 969 h 42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004044" h="4257439">
                <a:moveTo>
                  <a:pt x="4996703" y="1884419"/>
                </a:moveTo>
                <a:lnTo>
                  <a:pt x="4999558" y="1895448"/>
                </a:lnTo>
                <a:cubicBezTo>
                  <a:pt x="5005407" y="1925309"/>
                  <a:pt x="5005885" y="1948588"/>
                  <a:pt x="4998919" y="1955002"/>
                </a:cubicBezTo>
                <a:lnTo>
                  <a:pt x="4997257" y="1954563"/>
                </a:lnTo>
                <a:lnTo>
                  <a:pt x="4997288" y="1935420"/>
                </a:lnTo>
                <a:cubicBezTo>
                  <a:pt x="4997241" y="1921584"/>
                  <a:pt x="4997129" y="1908567"/>
                  <a:pt x="4996971" y="1897199"/>
                </a:cubicBezTo>
                <a:close/>
                <a:moveTo>
                  <a:pt x="4995619" y="1855413"/>
                </a:moveTo>
                <a:cubicBezTo>
                  <a:pt x="4995887" y="1856868"/>
                  <a:pt x="4996145" y="1861630"/>
                  <a:pt x="4996377" y="1868871"/>
                </a:cubicBezTo>
                <a:lnTo>
                  <a:pt x="4996703" y="1884419"/>
                </a:lnTo>
                <a:lnTo>
                  <a:pt x="4993479" y="1871969"/>
                </a:lnTo>
                <a:lnTo>
                  <a:pt x="4994448" y="1857988"/>
                </a:lnTo>
                <a:cubicBezTo>
                  <a:pt x="4994836" y="1854434"/>
                  <a:pt x="4995221" y="1853309"/>
                  <a:pt x="4995619" y="1855413"/>
                </a:cubicBezTo>
                <a:close/>
                <a:moveTo>
                  <a:pt x="561880" y="1402651"/>
                </a:moveTo>
                <a:cubicBezTo>
                  <a:pt x="561124" y="1404050"/>
                  <a:pt x="560098" y="1405494"/>
                  <a:pt x="559343" y="1406893"/>
                </a:cubicBezTo>
                <a:cubicBezTo>
                  <a:pt x="564992" y="1411590"/>
                  <a:pt x="570885" y="1415610"/>
                  <a:pt x="576521" y="1419992"/>
                </a:cubicBezTo>
                <a:cubicBezTo>
                  <a:pt x="583100" y="1421044"/>
                  <a:pt x="589950" y="1422050"/>
                  <a:pt x="596259" y="1423150"/>
                </a:cubicBezTo>
                <a:cubicBezTo>
                  <a:pt x="584800" y="1416317"/>
                  <a:pt x="573340" y="1409483"/>
                  <a:pt x="561880" y="1402651"/>
                </a:cubicBezTo>
                <a:close/>
                <a:moveTo>
                  <a:pt x="741490" y="927208"/>
                </a:moveTo>
                <a:cubicBezTo>
                  <a:pt x="799034" y="985684"/>
                  <a:pt x="870087" y="1023113"/>
                  <a:pt x="944973" y="1054807"/>
                </a:cubicBezTo>
                <a:cubicBezTo>
                  <a:pt x="945998" y="1053361"/>
                  <a:pt x="946754" y="1051963"/>
                  <a:pt x="947781" y="1050516"/>
                </a:cubicBezTo>
                <a:cubicBezTo>
                  <a:pt x="879021" y="1009518"/>
                  <a:pt x="810249" y="968207"/>
                  <a:pt x="741490" y="927208"/>
                </a:cubicBezTo>
                <a:close/>
                <a:moveTo>
                  <a:pt x="4437179" y="969"/>
                </a:moveTo>
                <a:cubicBezTo>
                  <a:pt x="4443841" y="3904"/>
                  <a:pt x="4445992" y="9534"/>
                  <a:pt x="4444201" y="18389"/>
                </a:cubicBezTo>
                <a:cubicBezTo>
                  <a:pt x="4441695" y="29585"/>
                  <a:pt x="4436433" y="40002"/>
                  <a:pt x="4430319" y="49621"/>
                </a:cubicBezTo>
                <a:cubicBezTo>
                  <a:pt x="4401802" y="94822"/>
                  <a:pt x="4415372" y="106342"/>
                  <a:pt x="4455614" y="105249"/>
                </a:cubicBezTo>
                <a:cubicBezTo>
                  <a:pt x="4491507" y="104290"/>
                  <a:pt x="4527369" y="96378"/>
                  <a:pt x="4563529" y="89046"/>
                </a:cubicBezTo>
                <a:cubicBezTo>
                  <a:pt x="4581331" y="85271"/>
                  <a:pt x="4582237" y="87326"/>
                  <a:pt x="4575967" y="105828"/>
                </a:cubicBezTo>
                <a:cubicBezTo>
                  <a:pt x="4565867" y="136392"/>
                  <a:pt x="4565181" y="164346"/>
                  <a:pt x="4581177" y="187773"/>
                </a:cubicBezTo>
                <a:cubicBezTo>
                  <a:pt x="4584949" y="193117"/>
                  <a:pt x="4587668" y="199279"/>
                  <a:pt x="4586660" y="207364"/>
                </a:cubicBezTo>
                <a:cubicBezTo>
                  <a:pt x="4582114" y="240426"/>
                  <a:pt x="4591735" y="267509"/>
                  <a:pt x="4601641" y="294858"/>
                </a:cubicBezTo>
                <a:cubicBezTo>
                  <a:pt x="4618339" y="340618"/>
                  <a:pt x="4639505" y="382741"/>
                  <a:pt x="4662523" y="423590"/>
                </a:cubicBezTo>
                <a:cubicBezTo>
                  <a:pt x="4678751" y="452354"/>
                  <a:pt x="4689013" y="487863"/>
                  <a:pt x="4724560" y="497719"/>
                </a:cubicBezTo>
                <a:cubicBezTo>
                  <a:pt x="4733099" y="500006"/>
                  <a:pt x="4735915" y="508366"/>
                  <a:pt x="4732841" y="519029"/>
                </a:cubicBezTo>
                <a:cubicBezTo>
                  <a:pt x="4722677" y="554348"/>
                  <a:pt x="4730947" y="581670"/>
                  <a:pt x="4749643" y="604622"/>
                </a:cubicBezTo>
                <a:cubicBezTo>
                  <a:pt x="4756255" y="612626"/>
                  <a:pt x="4753773" y="618125"/>
                  <a:pt x="4744753" y="623512"/>
                </a:cubicBezTo>
                <a:cubicBezTo>
                  <a:pt x="4734394" y="629453"/>
                  <a:pt x="4726335" y="638149"/>
                  <a:pt x="4720006" y="649070"/>
                </a:cubicBezTo>
                <a:cubicBezTo>
                  <a:pt x="4709614" y="666719"/>
                  <a:pt x="4704721" y="685611"/>
                  <a:pt x="4700653" y="704672"/>
                </a:cubicBezTo>
                <a:cubicBezTo>
                  <a:pt x="4694336" y="734569"/>
                  <a:pt x="4686883" y="763401"/>
                  <a:pt x="4662297" y="786401"/>
                </a:cubicBezTo>
                <a:cubicBezTo>
                  <a:pt x="4654979" y="793386"/>
                  <a:pt x="4649109" y="802330"/>
                  <a:pt x="4642954" y="811006"/>
                </a:cubicBezTo>
                <a:cubicBezTo>
                  <a:pt x="4644917" y="818566"/>
                  <a:pt x="4649771" y="823719"/>
                  <a:pt x="4658781" y="824342"/>
                </a:cubicBezTo>
                <a:cubicBezTo>
                  <a:pt x="4716129" y="828453"/>
                  <a:pt x="4713587" y="870017"/>
                  <a:pt x="4713981" y="916441"/>
                </a:cubicBezTo>
                <a:cubicBezTo>
                  <a:pt x="4714583" y="973897"/>
                  <a:pt x="4682235" y="1006173"/>
                  <a:pt x="4642145" y="1035706"/>
                </a:cubicBezTo>
                <a:cubicBezTo>
                  <a:pt x="4628425" y="1045718"/>
                  <a:pt x="4608421" y="1048933"/>
                  <a:pt x="4604059" y="1073741"/>
                </a:cubicBezTo>
                <a:cubicBezTo>
                  <a:pt x="4628007" y="1092285"/>
                  <a:pt x="4655309" y="1069123"/>
                  <a:pt x="4680437" y="1071013"/>
                </a:cubicBezTo>
                <a:cubicBezTo>
                  <a:pt x="4701201" y="1072723"/>
                  <a:pt x="4734847" y="1063938"/>
                  <a:pt x="4708843" y="1110593"/>
                </a:cubicBezTo>
                <a:cubicBezTo>
                  <a:pt x="4701273" y="1124265"/>
                  <a:pt x="4711111" y="1131384"/>
                  <a:pt x="4721433" y="1130828"/>
                </a:cubicBezTo>
                <a:cubicBezTo>
                  <a:pt x="4805036" y="1125241"/>
                  <a:pt x="4770374" y="1216755"/>
                  <a:pt x="4799050" y="1256288"/>
                </a:cubicBezTo>
                <a:cubicBezTo>
                  <a:pt x="4807135" y="1266880"/>
                  <a:pt x="4800233" y="1289605"/>
                  <a:pt x="4788849" y="1296992"/>
                </a:cubicBezTo>
                <a:cubicBezTo>
                  <a:pt x="4716605" y="1344534"/>
                  <a:pt x="4710171" y="1427902"/>
                  <a:pt x="4677593" y="1504814"/>
                </a:cubicBezTo>
                <a:cubicBezTo>
                  <a:pt x="4717444" y="1525929"/>
                  <a:pt x="4764171" y="1523690"/>
                  <a:pt x="4806838" y="1534504"/>
                </a:cubicBezTo>
                <a:cubicBezTo>
                  <a:pt x="4851155" y="1545658"/>
                  <a:pt x="4851771" y="1559782"/>
                  <a:pt x="4818253" y="1621364"/>
                </a:cubicBezTo>
                <a:cubicBezTo>
                  <a:pt x="4912245" y="1616790"/>
                  <a:pt x="4912245" y="1616790"/>
                  <a:pt x="4887405" y="1708784"/>
                </a:cubicBezTo>
                <a:cubicBezTo>
                  <a:pt x="4926883" y="1705769"/>
                  <a:pt x="4965617" y="1779266"/>
                  <a:pt x="4987017" y="1847008"/>
                </a:cubicBezTo>
                <a:lnTo>
                  <a:pt x="4993479" y="1871969"/>
                </a:lnTo>
                <a:lnTo>
                  <a:pt x="4993260" y="1875137"/>
                </a:lnTo>
                <a:cubicBezTo>
                  <a:pt x="4992440" y="1890359"/>
                  <a:pt x="4991543" y="1912093"/>
                  <a:pt x="4990437" y="1933934"/>
                </a:cubicBezTo>
                <a:lnTo>
                  <a:pt x="4989378" y="1952477"/>
                </a:lnTo>
                <a:lnTo>
                  <a:pt x="4982628" y="1950690"/>
                </a:lnTo>
                <a:cubicBezTo>
                  <a:pt x="4977177" y="1945881"/>
                  <a:pt x="4973287" y="1944057"/>
                  <a:pt x="4970479" y="1944168"/>
                </a:cubicBezTo>
                <a:cubicBezTo>
                  <a:pt x="4962059" y="1944498"/>
                  <a:pt x="4963394" y="1962230"/>
                  <a:pt x="4961645" y="1968944"/>
                </a:cubicBezTo>
                <a:cubicBezTo>
                  <a:pt x="4955769" y="1990222"/>
                  <a:pt x="4970405" y="2001239"/>
                  <a:pt x="4980262" y="2014997"/>
                </a:cubicBezTo>
                <a:cubicBezTo>
                  <a:pt x="4983953" y="2020039"/>
                  <a:pt x="4986587" y="1996490"/>
                  <a:pt x="4988607" y="1965973"/>
                </a:cubicBezTo>
                <a:lnTo>
                  <a:pt x="4989378" y="1952477"/>
                </a:lnTo>
                <a:lnTo>
                  <a:pt x="4997257" y="1954563"/>
                </a:lnTo>
                <a:lnTo>
                  <a:pt x="4997217" y="1978557"/>
                </a:lnTo>
                <a:cubicBezTo>
                  <a:pt x="4996813" y="2037141"/>
                  <a:pt x="4995076" y="2095563"/>
                  <a:pt x="4990810" y="2100744"/>
                </a:cubicBezTo>
                <a:cubicBezTo>
                  <a:pt x="4945575" y="2155854"/>
                  <a:pt x="4978545" y="2256304"/>
                  <a:pt x="4889713" y="2285583"/>
                </a:cubicBezTo>
                <a:cubicBezTo>
                  <a:pt x="4849735" y="2298967"/>
                  <a:pt x="4831955" y="2340690"/>
                  <a:pt x="4803440" y="2367231"/>
                </a:cubicBezTo>
                <a:cubicBezTo>
                  <a:pt x="4704002" y="2459108"/>
                  <a:pt x="4639535" y="2566320"/>
                  <a:pt x="4613356" y="2702512"/>
                </a:cubicBezTo>
                <a:cubicBezTo>
                  <a:pt x="4606017" y="2740180"/>
                  <a:pt x="4573792" y="2775282"/>
                  <a:pt x="4553563" y="2810797"/>
                </a:cubicBezTo>
                <a:cubicBezTo>
                  <a:pt x="4565127" y="2832476"/>
                  <a:pt x="4619667" y="2772245"/>
                  <a:pt x="4602347" y="2836976"/>
                </a:cubicBezTo>
                <a:cubicBezTo>
                  <a:pt x="4589232" y="2885784"/>
                  <a:pt x="4551577" y="2921212"/>
                  <a:pt x="4516285" y="2954642"/>
                </a:cubicBezTo>
                <a:cubicBezTo>
                  <a:pt x="4475753" y="2992790"/>
                  <a:pt x="4430641" y="3025740"/>
                  <a:pt x="4414507" y="3086467"/>
                </a:cubicBezTo>
                <a:cubicBezTo>
                  <a:pt x="4410989" y="3099423"/>
                  <a:pt x="3564181" y="4149656"/>
                  <a:pt x="2327617" y="4253752"/>
                </a:cubicBezTo>
                <a:cubicBezTo>
                  <a:pt x="2125545" y="4270760"/>
                  <a:pt x="1322624" y="4224619"/>
                  <a:pt x="1214971" y="4203137"/>
                </a:cubicBezTo>
                <a:cubicBezTo>
                  <a:pt x="1104292" y="4180925"/>
                  <a:pt x="1007789" y="4121736"/>
                  <a:pt x="894535" y="4109150"/>
                </a:cubicBezTo>
                <a:cubicBezTo>
                  <a:pt x="834632" y="4102646"/>
                  <a:pt x="776274" y="4081635"/>
                  <a:pt x="781596" y="3991505"/>
                </a:cubicBezTo>
                <a:cubicBezTo>
                  <a:pt x="783201" y="3965920"/>
                  <a:pt x="766642" y="3948284"/>
                  <a:pt x="742373" y="3959843"/>
                </a:cubicBezTo>
                <a:cubicBezTo>
                  <a:pt x="696510" y="3981854"/>
                  <a:pt x="673849" y="3949166"/>
                  <a:pt x="646723" y="3926438"/>
                </a:cubicBezTo>
                <a:cubicBezTo>
                  <a:pt x="598687" y="3886210"/>
                  <a:pt x="552406" y="3842509"/>
                  <a:pt x="478839" y="3847272"/>
                </a:cubicBezTo>
                <a:cubicBezTo>
                  <a:pt x="491215" y="3806501"/>
                  <a:pt x="515519" y="3808222"/>
                  <a:pt x="537744" y="3812205"/>
                </a:cubicBezTo>
                <a:cubicBezTo>
                  <a:pt x="596474" y="3823029"/>
                  <a:pt x="654233" y="3836554"/>
                  <a:pt x="712950" y="3847065"/>
                </a:cubicBezTo>
                <a:cubicBezTo>
                  <a:pt x="751090" y="3853931"/>
                  <a:pt x="789463" y="3866135"/>
                  <a:pt x="839053" y="3842201"/>
                </a:cubicBezTo>
                <a:cubicBezTo>
                  <a:pt x="792472" y="3772935"/>
                  <a:pt x="718132" y="3772458"/>
                  <a:pt x="657388" y="3759142"/>
                </a:cubicBezTo>
                <a:cubicBezTo>
                  <a:pt x="581525" y="3742486"/>
                  <a:pt x="535038" y="3694078"/>
                  <a:pt x="479902" y="3640872"/>
                </a:cubicBezTo>
                <a:cubicBezTo>
                  <a:pt x="534356" y="3616078"/>
                  <a:pt x="570138" y="3656255"/>
                  <a:pt x="612982" y="3646162"/>
                </a:cubicBezTo>
                <a:cubicBezTo>
                  <a:pt x="615057" y="3637572"/>
                  <a:pt x="618333" y="3625291"/>
                  <a:pt x="617779" y="3625073"/>
                </a:cubicBezTo>
                <a:cubicBezTo>
                  <a:pt x="545776" y="3603308"/>
                  <a:pt x="510266" y="3544423"/>
                  <a:pt x="495792" y="3468542"/>
                </a:cubicBezTo>
                <a:cubicBezTo>
                  <a:pt x="488366" y="3429369"/>
                  <a:pt x="462153" y="3421345"/>
                  <a:pt x="436221" y="3407261"/>
                </a:cubicBezTo>
                <a:cubicBezTo>
                  <a:pt x="345019" y="3357258"/>
                  <a:pt x="249255" y="3315018"/>
                  <a:pt x="172652" y="3237768"/>
                </a:cubicBezTo>
                <a:cubicBezTo>
                  <a:pt x="256919" y="3234912"/>
                  <a:pt x="326749" y="3281731"/>
                  <a:pt x="417805" y="3290959"/>
                </a:cubicBezTo>
                <a:cubicBezTo>
                  <a:pt x="341913" y="3205043"/>
                  <a:pt x="246803" y="3171544"/>
                  <a:pt x="159629" y="3126522"/>
                </a:cubicBezTo>
                <a:cubicBezTo>
                  <a:pt x="119806" y="3106035"/>
                  <a:pt x="82625" y="3077492"/>
                  <a:pt x="35515" y="3070942"/>
                </a:cubicBezTo>
                <a:cubicBezTo>
                  <a:pt x="18803" y="3068516"/>
                  <a:pt x="-9231" y="3062395"/>
                  <a:pt x="3001" y="3030820"/>
                </a:cubicBezTo>
                <a:cubicBezTo>
                  <a:pt x="13293" y="3004651"/>
                  <a:pt x="35761" y="3007959"/>
                  <a:pt x="56337" y="3011602"/>
                </a:cubicBezTo>
                <a:cubicBezTo>
                  <a:pt x="105732" y="3020594"/>
                  <a:pt x="155993" y="3012038"/>
                  <a:pt x="221626" y="3000137"/>
                </a:cubicBezTo>
                <a:cubicBezTo>
                  <a:pt x="163022" y="2929831"/>
                  <a:pt x="63027" y="2971519"/>
                  <a:pt x="12079" y="2895750"/>
                </a:cubicBezTo>
                <a:cubicBezTo>
                  <a:pt x="70612" y="2870868"/>
                  <a:pt x="117312" y="2892988"/>
                  <a:pt x="165389" y="2890511"/>
                </a:cubicBezTo>
                <a:cubicBezTo>
                  <a:pt x="208846" y="2888217"/>
                  <a:pt x="219022" y="2871872"/>
                  <a:pt x="206743" y="2827546"/>
                </a:cubicBezTo>
                <a:cubicBezTo>
                  <a:pt x="187666" y="2758486"/>
                  <a:pt x="209823" y="2717255"/>
                  <a:pt x="273631" y="2725917"/>
                </a:cubicBezTo>
                <a:cubicBezTo>
                  <a:pt x="332792" y="2734135"/>
                  <a:pt x="337558" y="2706094"/>
                  <a:pt x="320364" y="2667696"/>
                </a:cubicBezTo>
                <a:cubicBezTo>
                  <a:pt x="295325" y="2611707"/>
                  <a:pt x="318706" y="2561087"/>
                  <a:pt x="334074" y="2507770"/>
                </a:cubicBezTo>
                <a:cubicBezTo>
                  <a:pt x="357219" y="2426828"/>
                  <a:pt x="344229" y="2391168"/>
                  <a:pt x="284207" y="2344516"/>
                </a:cubicBezTo>
                <a:cubicBezTo>
                  <a:pt x="250406" y="2318539"/>
                  <a:pt x="214378" y="2297698"/>
                  <a:pt x="166166" y="2278376"/>
                </a:cubicBezTo>
                <a:cubicBezTo>
                  <a:pt x="273852" y="2244503"/>
                  <a:pt x="158170" y="2213685"/>
                  <a:pt x="194891" y="2175576"/>
                </a:cubicBezTo>
                <a:cubicBezTo>
                  <a:pt x="270782" y="2149213"/>
                  <a:pt x="337571" y="2238633"/>
                  <a:pt x="440332" y="2191712"/>
                </a:cubicBezTo>
                <a:cubicBezTo>
                  <a:pt x="307946" y="2127472"/>
                  <a:pt x="161307" y="2042341"/>
                  <a:pt x="63051" y="1942979"/>
                </a:cubicBezTo>
                <a:cubicBezTo>
                  <a:pt x="83512" y="1912799"/>
                  <a:pt x="105922" y="1933513"/>
                  <a:pt x="123612" y="1920903"/>
                </a:cubicBezTo>
                <a:cubicBezTo>
                  <a:pt x="122527" y="1914768"/>
                  <a:pt x="123751" y="1905381"/>
                  <a:pt x="120386" y="1903128"/>
                </a:cubicBezTo>
                <a:cubicBezTo>
                  <a:pt x="47933" y="1852346"/>
                  <a:pt x="47054" y="1850919"/>
                  <a:pt x="119318" y="1791355"/>
                </a:cubicBezTo>
                <a:cubicBezTo>
                  <a:pt x="144540" y="1770456"/>
                  <a:pt x="141749" y="1756399"/>
                  <a:pt x="127081" y="1738431"/>
                </a:cubicBezTo>
                <a:cubicBezTo>
                  <a:pt x="116725" y="1725710"/>
                  <a:pt x="104020" y="1715301"/>
                  <a:pt x="108310" y="1682600"/>
                </a:cubicBezTo>
                <a:cubicBezTo>
                  <a:pt x="150870" y="1715887"/>
                  <a:pt x="350796" y="1749545"/>
                  <a:pt x="385468" y="1739315"/>
                </a:cubicBezTo>
                <a:cubicBezTo>
                  <a:pt x="424434" y="1727691"/>
                  <a:pt x="558776" y="1718211"/>
                  <a:pt x="599777" y="1722044"/>
                </a:cubicBezTo>
                <a:cubicBezTo>
                  <a:pt x="597521" y="1720227"/>
                  <a:pt x="595263" y="1718413"/>
                  <a:pt x="593006" y="1716597"/>
                </a:cubicBezTo>
                <a:cubicBezTo>
                  <a:pt x="552484" y="1680103"/>
                  <a:pt x="511421" y="1643705"/>
                  <a:pt x="485736" y="1591625"/>
                </a:cubicBezTo>
                <a:cubicBezTo>
                  <a:pt x="484560" y="1589619"/>
                  <a:pt x="483937" y="1587831"/>
                  <a:pt x="481534" y="1588888"/>
                </a:cubicBezTo>
                <a:cubicBezTo>
                  <a:pt x="460479" y="1599246"/>
                  <a:pt x="462468" y="1582449"/>
                  <a:pt x="461623" y="1569314"/>
                </a:cubicBezTo>
                <a:cubicBezTo>
                  <a:pt x="460764" y="1555866"/>
                  <a:pt x="456786" y="1545815"/>
                  <a:pt x="441172" y="1549836"/>
                </a:cubicBezTo>
                <a:cubicBezTo>
                  <a:pt x="440361" y="1549980"/>
                  <a:pt x="439267" y="1549855"/>
                  <a:pt x="438173" y="1549732"/>
                </a:cubicBezTo>
                <a:cubicBezTo>
                  <a:pt x="430782" y="1548823"/>
                  <a:pt x="406258" y="1517097"/>
                  <a:pt x="409482" y="1509886"/>
                </a:cubicBezTo>
                <a:cubicBezTo>
                  <a:pt x="416686" y="1494065"/>
                  <a:pt x="408267" y="1488277"/>
                  <a:pt x="401143" y="1480995"/>
                </a:cubicBezTo>
                <a:cubicBezTo>
                  <a:pt x="391181" y="1471051"/>
                  <a:pt x="381247" y="1461736"/>
                  <a:pt x="370772" y="1452514"/>
                </a:cubicBezTo>
                <a:cubicBezTo>
                  <a:pt x="360580" y="1443560"/>
                  <a:pt x="350146" y="1435280"/>
                  <a:pt x="339699" y="1426688"/>
                </a:cubicBezTo>
                <a:cubicBezTo>
                  <a:pt x="315473" y="1420526"/>
                  <a:pt x="291032" y="1415669"/>
                  <a:pt x="265593" y="1412885"/>
                </a:cubicBezTo>
                <a:cubicBezTo>
                  <a:pt x="246706" y="1410526"/>
                  <a:pt x="225589" y="1406978"/>
                  <a:pt x="215085" y="1372144"/>
                </a:cubicBezTo>
                <a:cubicBezTo>
                  <a:pt x="234985" y="1372744"/>
                  <a:pt x="254925" y="1374284"/>
                  <a:pt x="274865" y="1375825"/>
                </a:cubicBezTo>
                <a:cubicBezTo>
                  <a:pt x="255700" y="1360864"/>
                  <a:pt x="237075" y="1345807"/>
                  <a:pt x="219220" y="1329666"/>
                </a:cubicBezTo>
                <a:cubicBezTo>
                  <a:pt x="204474" y="1316138"/>
                  <a:pt x="192346" y="1300252"/>
                  <a:pt x="187322" y="1278682"/>
                </a:cubicBezTo>
                <a:cubicBezTo>
                  <a:pt x="185994" y="1273224"/>
                  <a:pt x="184924" y="1267404"/>
                  <a:pt x="189878" y="1262417"/>
                </a:cubicBezTo>
                <a:cubicBezTo>
                  <a:pt x="195346" y="1256708"/>
                  <a:pt x="199833" y="1259711"/>
                  <a:pt x="204036" y="1262449"/>
                </a:cubicBezTo>
                <a:cubicBezTo>
                  <a:pt x="221402" y="1273615"/>
                  <a:pt x="239024" y="1284422"/>
                  <a:pt x="256133" y="1295950"/>
                </a:cubicBezTo>
                <a:cubicBezTo>
                  <a:pt x="278851" y="1311233"/>
                  <a:pt x="301313" y="1326878"/>
                  <a:pt x="323760" y="1342208"/>
                </a:cubicBezTo>
                <a:cubicBezTo>
                  <a:pt x="292061" y="1308268"/>
                  <a:pt x="257298" y="1278982"/>
                  <a:pt x="219957" y="1252997"/>
                </a:cubicBezTo>
                <a:cubicBezTo>
                  <a:pt x="192995" y="1234035"/>
                  <a:pt x="166033" y="1215073"/>
                  <a:pt x="145267" y="1188376"/>
                </a:cubicBezTo>
                <a:cubicBezTo>
                  <a:pt x="134614" y="1175075"/>
                  <a:pt x="129282" y="1158938"/>
                  <a:pt x="127649" y="1140248"/>
                </a:cubicBezTo>
                <a:cubicBezTo>
                  <a:pt x="127430" y="1135227"/>
                  <a:pt x="127724" y="1129482"/>
                  <a:pt x="133301" y="1126283"/>
                </a:cubicBezTo>
                <a:cubicBezTo>
                  <a:pt x="138892" y="1123399"/>
                  <a:pt x="142312" y="1126907"/>
                  <a:pt x="144665" y="1130919"/>
                </a:cubicBezTo>
                <a:cubicBezTo>
                  <a:pt x="147316" y="1135513"/>
                  <a:pt x="150466" y="1139068"/>
                  <a:pt x="154924" y="1141443"/>
                </a:cubicBezTo>
                <a:cubicBezTo>
                  <a:pt x="194007" y="1163643"/>
                  <a:pt x="228472" y="1192350"/>
                  <a:pt x="263706" y="1219972"/>
                </a:cubicBezTo>
                <a:cubicBezTo>
                  <a:pt x="314160" y="1259456"/>
                  <a:pt x="363843" y="1300026"/>
                  <a:pt x="423231" y="1325916"/>
                </a:cubicBezTo>
                <a:cubicBezTo>
                  <a:pt x="445702" y="1335549"/>
                  <a:pt x="468901" y="1343155"/>
                  <a:pt x="486543" y="1341940"/>
                </a:cubicBezTo>
                <a:cubicBezTo>
                  <a:pt x="421673" y="1296460"/>
                  <a:pt x="360475" y="1247802"/>
                  <a:pt x="305459" y="1191095"/>
                </a:cubicBezTo>
                <a:cubicBezTo>
                  <a:pt x="249875" y="1133856"/>
                  <a:pt x="201123" y="1070982"/>
                  <a:pt x="165967" y="995271"/>
                </a:cubicBezTo>
                <a:cubicBezTo>
                  <a:pt x="162356" y="987370"/>
                  <a:pt x="160109" y="979543"/>
                  <a:pt x="148803" y="982487"/>
                </a:cubicBezTo>
                <a:cubicBezTo>
                  <a:pt x="143684" y="983707"/>
                  <a:pt x="141844" y="978971"/>
                  <a:pt x="142975" y="973711"/>
                </a:cubicBezTo>
                <a:cubicBezTo>
                  <a:pt x="150059" y="936405"/>
                  <a:pt x="133120" y="916307"/>
                  <a:pt x="107228" y="903165"/>
                </a:cubicBezTo>
                <a:cubicBezTo>
                  <a:pt x="99148" y="898899"/>
                  <a:pt x="98374" y="893659"/>
                  <a:pt x="103961" y="884449"/>
                </a:cubicBezTo>
                <a:cubicBezTo>
                  <a:pt x="111573" y="871720"/>
                  <a:pt x="110228" y="859623"/>
                  <a:pt x="105398" y="848773"/>
                </a:cubicBezTo>
                <a:cubicBezTo>
                  <a:pt x="102652" y="841984"/>
                  <a:pt x="99109" y="835651"/>
                  <a:pt x="96106" y="829222"/>
                </a:cubicBezTo>
                <a:cubicBezTo>
                  <a:pt x="94023" y="825161"/>
                  <a:pt x="90576" y="821026"/>
                  <a:pt x="95233" y="815459"/>
                </a:cubicBezTo>
                <a:cubicBezTo>
                  <a:pt x="99648" y="810569"/>
                  <a:pt x="104350" y="812269"/>
                  <a:pt x="108754" y="813390"/>
                </a:cubicBezTo>
                <a:cubicBezTo>
                  <a:pt x="129926" y="818192"/>
                  <a:pt x="142781" y="832053"/>
                  <a:pt x="149184" y="854012"/>
                </a:cubicBezTo>
                <a:cubicBezTo>
                  <a:pt x="153977" y="870244"/>
                  <a:pt x="158340" y="870424"/>
                  <a:pt x="169922" y="855094"/>
                </a:cubicBezTo>
                <a:cubicBezTo>
                  <a:pt x="178668" y="843430"/>
                  <a:pt x="186813" y="842941"/>
                  <a:pt x="194734" y="849766"/>
                </a:cubicBezTo>
                <a:cubicBezTo>
                  <a:pt x="198964" y="853131"/>
                  <a:pt x="201642" y="858351"/>
                  <a:pt x="204833" y="862849"/>
                </a:cubicBezTo>
                <a:cubicBezTo>
                  <a:pt x="220829" y="886276"/>
                  <a:pt x="237607" y="908933"/>
                  <a:pt x="262674" y="921903"/>
                </a:cubicBezTo>
                <a:cubicBezTo>
                  <a:pt x="273823" y="927843"/>
                  <a:pt x="285713" y="932069"/>
                  <a:pt x="302202" y="923150"/>
                </a:cubicBezTo>
                <a:cubicBezTo>
                  <a:pt x="291351" y="917791"/>
                  <a:pt x="280774" y="918709"/>
                  <a:pt x="270912" y="917286"/>
                </a:cubicBezTo>
                <a:cubicBezTo>
                  <a:pt x="261049" y="915865"/>
                  <a:pt x="255697" y="911748"/>
                  <a:pt x="262498" y="899162"/>
                </a:cubicBezTo>
                <a:cubicBezTo>
                  <a:pt x="266276" y="892170"/>
                  <a:pt x="265774" y="886883"/>
                  <a:pt x="261759" y="882214"/>
                </a:cubicBezTo>
                <a:cubicBezTo>
                  <a:pt x="248848" y="867099"/>
                  <a:pt x="241864" y="844294"/>
                  <a:pt x="216117" y="846941"/>
                </a:cubicBezTo>
                <a:cubicBezTo>
                  <a:pt x="214767" y="847179"/>
                  <a:pt x="213361" y="846162"/>
                  <a:pt x="211969" y="845458"/>
                </a:cubicBezTo>
                <a:cubicBezTo>
                  <a:pt x="206685" y="842913"/>
                  <a:pt x="200848" y="840147"/>
                  <a:pt x="202383" y="831653"/>
                </a:cubicBezTo>
                <a:cubicBezTo>
                  <a:pt x="204188" y="823111"/>
                  <a:pt x="211130" y="819988"/>
                  <a:pt x="217302" y="817950"/>
                </a:cubicBezTo>
                <a:cubicBezTo>
                  <a:pt x="233145" y="812939"/>
                  <a:pt x="245914" y="818592"/>
                  <a:pt x="258185" y="825283"/>
                </a:cubicBezTo>
                <a:cubicBezTo>
                  <a:pt x="288036" y="841837"/>
                  <a:pt x="313015" y="865260"/>
                  <a:pt x="339019" y="887237"/>
                </a:cubicBezTo>
                <a:cubicBezTo>
                  <a:pt x="378027" y="920202"/>
                  <a:pt x="412674" y="959314"/>
                  <a:pt x="455541" y="987171"/>
                </a:cubicBezTo>
                <a:cubicBezTo>
                  <a:pt x="583008" y="1069675"/>
                  <a:pt x="708694" y="1155025"/>
                  <a:pt x="839737" y="1232154"/>
                </a:cubicBezTo>
                <a:cubicBezTo>
                  <a:pt x="888076" y="1260626"/>
                  <a:pt x="937413" y="1287025"/>
                  <a:pt x="987251" y="1312386"/>
                </a:cubicBezTo>
                <a:cubicBezTo>
                  <a:pt x="987438" y="1310454"/>
                  <a:pt x="987654" y="1309151"/>
                  <a:pt x="987828" y="1306906"/>
                </a:cubicBezTo>
                <a:cubicBezTo>
                  <a:pt x="987759" y="1305338"/>
                  <a:pt x="987677" y="1303454"/>
                  <a:pt x="987609" y="1301885"/>
                </a:cubicBezTo>
                <a:cubicBezTo>
                  <a:pt x="952341" y="1285971"/>
                  <a:pt x="917544" y="1268392"/>
                  <a:pt x="883773" y="1249366"/>
                </a:cubicBezTo>
                <a:cubicBezTo>
                  <a:pt x="800867" y="1202326"/>
                  <a:pt x="724387" y="1146562"/>
                  <a:pt x="658689" y="1075926"/>
                </a:cubicBezTo>
                <a:cubicBezTo>
                  <a:pt x="653269" y="1070242"/>
                  <a:pt x="647527" y="1069673"/>
                  <a:pt x="639221" y="1072721"/>
                </a:cubicBezTo>
                <a:cubicBezTo>
                  <a:pt x="612439" y="1082826"/>
                  <a:pt x="603654" y="1074888"/>
                  <a:pt x="607837" y="1046001"/>
                </a:cubicBezTo>
                <a:cubicBezTo>
                  <a:pt x="608886" y="1038856"/>
                  <a:pt x="608910" y="1033160"/>
                  <a:pt x="604057" y="1028006"/>
                </a:cubicBezTo>
                <a:cubicBezTo>
                  <a:pt x="582361" y="1004953"/>
                  <a:pt x="559626" y="983032"/>
                  <a:pt x="535068" y="963012"/>
                </a:cubicBezTo>
                <a:cubicBezTo>
                  <a:pt x="489628" y="926121"/>
                  <a:pt x="441097" y="893257"/>
                  <a:pt x="398492" y="852702"/>
                </a:cubicBezTo>
                <a:cubicBezTo>
                  <a:pt x="385976" y="840363"/>
                  <a:pt x="376348" y="825616"/>
                  <a:pt x="370407" y="808003"/>
                </a:cubicBezTo>
                <a:cubicBezTo>
                  <a:pt x="368512" y="802013"/>
                  <a:pt x="367360" y="794309"/>
                  <a:pt x="373637" y="788457"/>
                </a:cubicBezTo>
                <a:cubicBezTo>
                  <a:pt x="379645" y="782652"/>
                  <a:pt x="384471" y="787178"/>
                  <a:pt x="388957" y="790181"/>
                </a:cubicBezTo>
                <a:cubicBezTo>
                  <a:pt x="407729" y="802365"/>
                  <a:pt x="426784" y="814815"/>
                  <a:pt x="445569" y="827313"/>
                </a:cubicBezTo>
                <a:cubicBezTo>
                  <a:pt x="464624" y="839764"/>
                  <a:pt x="483437" y="852889"/>
                  <a:pt x="503344" y="866138"/>
                </a:cubicBezTo>
                <a:cubicBezTo>
                  <a:pt x="504379" y="858682"/>
                  <a:pt x="500259" y="857827"/>
                  <a:pt x="497988" y="855698"/>
                </a:cubicBezTo>
                <a:cubicBezTo>
                  <a:pt x="465913" y="825620"/>
                  <a:pt x="431003" y="799206"/>
                  <a:pt x="395068" y="774238"/>
                </a:cubicBezTo>
                <a:cubicBezTo>
                  <a:pt x="367267" y="754791"/>
                  <a:pt x="340223" y="733946"/>
                  <a:pt x="321225" y="704090"/>
                </a:cubicBezTo>
                <a:cubicBezTo>
                  <a:pt x="313910" y="692415"/>
                  <a:pt x="309809" y="679538"/>
                  <a:pt x="310772" y="664187"/>
                </a:cubicBezTo>
                <a:cubicBezTo>
                  <a:pt x="311107" y="659384"/>
                  <a:pt x="311442" y="654580"/>
                  <a:pt x="316776" y="652057"/>
                </a:cubicBezTo>
                <a:cubicBezTo>
                  <a:pt x="321044" y="650039"/>
                  <a:pt x="323869" y="652386"/>
                  <a:pt x="326167" y="655144"/>
                </a:cubicBezTo>
                <a:cubicBezTo>
                  <a:pt x="330196" y="660125"/>
                  <a:pt x="334224" y="665107"/>
                  <a:pt x="339819" y="668549"/>
                </a:cubicBezTo>
                <a:cubicBezTo>
                  <a:pt x="373388" y="689190"/>
                  <a:pt x="404905" y="712724"/>
                  <a:pt x="435653" y="737342"/>
                </a:cubicBezTo>
                <a:cubicBezTo>
                  <a:pt x="486133" y="777455"/>
                  <a:pt x="536115" y="818606"/>
                  <a:pt x="594518" y="846882"/>
                </a:cubicBezTo>
                <a:cubicBezTo>
                  <a:pt x="616490" y="857553"/>
                  <a:pt x="639205" y="866511"/>
                  <a:pt x="665142" y="868257"/>
                </a:cubicBezTo>
                <a:cubicBezTo>
                  <a:pt x="664195" y="865262"/>
                  <a:pt x="662491" y="863665"/>
                  <a:pt x="660802" y="862382"/>
                </a:cubicBezTo>
                <a:cubicBezTo>
                  <a:pt x="604283" y="821121"/>
                  <a:pt x="549586" y="777958"/>
                  <a:pt x="499505" y="728286"/>
                </a:cubicBezTo>
                <a:cubicBezTo>
                  <a:pt x="437758" y="667074"/>
                  <a:pt x="384382" y="598058"/>
                  <a:pt x="345927" y="515339"/>
                </a:cubicBezTo>
                <a:cubicBezTo>
                  <a:pt x="344141" y="511860"/>
                  <a:pt x="342910" y="508598"/>
                  <a:pt x="338588" y="509361"/>
                </a:cubicBezTo>
                <a:cubicBezTo>
                  <a:pt x="327525" y="511630"/>
                  <a:pt x="326170" y="505543"/>
                  <a:pt x="327339" y="494900"/>
                </a:cubicBezTo>
                <a:cubicBezTo>
                  <a:pt x="330552" y="468714"/>
                  <a:pt x="322326" y="448660"/>
                  <a:pt x="303055" y="437512"/>
                </a:cubicBezTo>
                <a:cubicBezTo>
                  <a:pt x="289083" y="429226"/>
                  <a:pt x="277325" y="421812"/>
                  <a:pt x="292117" y="398959"/>
                </a:cubicBezTo>
                <a:cubicBezTo>
                  <a:pt x="295694" y="393584"/>
                  <a:pt x="294041" y="386918"/>
                  <a:pt x="292417" y="380879"/>
                </a:cubicBezTo>
                <a:cubicBezTo>
                  <a:pt x="290115" y="371796"/>
                  <a:pt x="285463" y="365027"/>
                  <a:pt x="280259" y="358039"/>
                </a:cubicBezTo>
                <a:cubicBezTo>
                  <a:pt x="277365" y="354122"/>
                  <a:pt x="273863" y="348731"/>
                  <a:pt x="277426" y="343041"/>
                </a:cubicBezTo>
                <a:cubicBezTo>
                  <a:pt x="281488" y="336315"/>
                  <a:pt x="287339" y="339394"/>
                  <a:pt x="292014" y="340466"/>
                </a:cubicBezTo>
                <a:cubicBezTo>
                  <a:pt x="313455" y="345221"/>
                  <a:pt x="326609" y="359662"/>
                  <a:pt x="333039" y="382248"/>
                </a:cubicBezTo>
                <a:cubicBezTo>
                  <a:pt x="337209" y="396693"/>
                  <a:pt x="342383" y="396728"/>
                  <a:pt x="352439" y="383884"/>
                </a:cubicBezTo>
                <a:cubicBezTo>
                  <a:pt x="363791" y="369545"/>
                  <a:pt x="373274" y="368504"/>
                  <a:pt x="381981" y="380883"/>
                </a:cubicBezTo>
                <a:cubicBezTo>
                  <a:pt x="388959" y="391037"/>
                  <a:pt x="394611" y="402058"/>
                  <a:pt x="402615" y="410767"/>
                </a:cubicBezTo>
                <a:cubicBezTo>
                  <a:pt x="424081" y="434810"/>
                  <a:pt x="444293" y="461289"/>
                  <a:pt x="488827" y="452479"/>
                </a:cubicBezTo>
                <a:cubicBezTo>
                  <a:pt x="476447" y="443279"/>
                  <a:pt x="464047" y="446100"/>
                  <a:pt x="453360" y="444507"/>
                </a:cubicBezTo>
                <a:cubicBezTo>
                  <a:pt x="445687" y="443331"/>
                  <a:pt x="437918" y="439958"/>
                  <a:pt x="444814" y="429568"/>
                </a:cubicBezTo>
                <a:cubicBezTo>
                  <a:pt x="452737" y="417733"/>
                  <a:pt x="447628" y="412942"/>
                  <a:pt x="442720" y="406534"/>
                </a:cubicBezTo>
                <a:cubicBezTo>
                  <a:pt x="431444" y="391445"/>
                  <a:pt x="422234" y="373778"/>
                  <a:pt x="399647" y="373970"/>
                </a:cubicBezTo>
                <a:cubicBezTo>
                  <a:pt x="396107" y="373962"/>
                  <a:pt x="393255" y="370986"/>
                  <a:pt x="390458" y="369266"/>
                </a:cubicBezTo>
                <a:cubicBezTo>
                  <a:pt x="386539" y="366795"/>
                  <a:pt x="383146" y="363915"/>
                  <a:pt x="384776" y="357618"/>
                </a:cubicBezTo>
                <a:cubicBezTo>
                  <a:pt x="386436" y="351948"/>
                  <a:pt x="390351" y="348094"/>
                  <a:pt x="395456" y="346561"/>
                </a:cubicBezTo>
                <a:cubicBezTo>
                  <a:pt x="400022" y="345122"/>
                  <a:pt x="404870" y="343950"/>
                  <a:pt x="409490" y="343767"/>
                </a:cubicBezTo>
                <a:cubicBezTo>
                  <a:pt x="430118" y="342340"/>
                  <a:pt x="444782" y="353984"/>
                  <a:pt x="459406" y="364686"/>
                </a:cubicBezTo>
                <a:cubicBezTo>
                  <a:pt x="510573" y="401831"/>
                  <a:pt x="556044" y="445675"/>
                  <a:pt x="603593" y="487253"/>
                </a:cubicBezTo>
                <a:cubicBezTo>
                  <a:pt x="651129" y="528518"/>
                  <a:pt x="706332" y="558308"/>
                  <a:pt x="758457" y="592438"/>
                </a:cubicBezTo>
                <a:cubicBezTo>
                  <a:pt x="878695" y="671475"/>
                  <a:pt x="999459" y="750102"/>
                  <a:pt x="1126835" y="818073"/>
                </a:cubicBezTo>
                <a:cubicBezTo>
                  <a:pt x="1251416" y="884324"/>
                  <a:pt x="1667647" y="915225"/>
                  <a:pt x="1748686" y="913256"/>
                </a:cubicBezTo>
                <a:cubicBezTo>
                  <a:pt x="1852285" y="910467"/>
                  <a:pt x="2096505" y="873683"/>
                  <a:pt x="2345605" y="842682"/>
                </a:cubicBezTo>
                <a:cubicBezTo>
                  <a:pt x="2373756" y="838977"/>
                  <a:pt x="2401379" y="835684"/>
                  <a:pt x="2430665" y="833044"/>
                </a:cubicBezTo>
                <a:cubicBezTo>
                  <a:pt x="3260397" y="757430"/>
                  <a:pt x="3845073" y="368944"/>
                  <a:pt x="3874549" y="345713"/>
                </a:cubicBezTo>
                <a:cubicBezTo>
                  <a:pt x="3921930" y="308568"/>
                  <a:pt x="4079617" y="235190"/>
                  <a:pt x="4079914" y="235770"/>
                </a:cubicBezTo>
                <a:cubicBezTo>
                  <a:pt x="4083430" y="241475"/>
                  <a:pt x="4101322" y="245987"/>
                  <a:pt x="4115814" y="249002"/>
                </a:cubicBezTo>
                <a:lnTo>
                  <a:pt x="4129591" y="251735"/>
                </a:lnTo>
                <a:lnTo>
                  <a:pt x="4131313" y="253264"/>
                </a:lnTo>
                <a:cubicBezTo>
                  <a:pt x="4136355" y="253402"/>
                  <a:pt x="4136103" y="253090"/>
                  <a:pt x="4132779" y="252368"/>
                </a:cubicBezTo>
                <a:lnTo>
                  <a:pt x="4129591" y="251735"/>
                </a:lnTo>
                <a:lnTo>
                  <a:pt x="4126781" y="249241"/>
                </a:lnTo>
                <a:cubicBezTo>
                  <a:pt x="4126067" y="246916"/>
                  <a:pt x="4126005" y="243923"/>
                  <a:pt x="4126159" y="241207"/>
                </a:cubicBezTo>
                <a:cubicBezTo>
                  <a:pt x="4126893" y="226844"/>
                  <a:pt x="4132343" y="214496"/>
                  <a:pt x="4145347" y="206824"/>
                </a:cubicBezTo>
                <a:cubicBezTo>
                  <a:pt x="4157825" y="199562"/>
                  <a:pt x="4170601" y="192878"/>
                  <a:pt x="4183377" y="186195"/>
                </a:cubicBezTo>
                <a:cubicBezTo>
                  <a:pt x="4194019" y="180522"/>
                  <a:pt x="4201312" y="179234"/>
                  <a:pt x="4203065" y="194422"/>
                </a:cubicBezTo>
                <a:cubicBezTo>
                  <a:pt x="4204816" y="209612"/>
                  <a:pt x="4219976" y="213894"/>
                  <a:pt x="4228763" y="203170"/>
                </a:cubicBezTo>
                <a:cubicBezTo>
                  <a:pt x="4263132" y="161048"/>
                  <a:pt x="4304408" y="127512"/>
                  <a:pt x="4343373" y="90903"/>
                </a:cubicBezTo>
                <a:cubicBezTo>
                  <a:pt x="4370579" y="65543"/>
                  <a:pt x="4399217" y="41828"/>
                  <a:pt x="4421541" y="10686"/>
                </a:cubicBezTo>
                <a:cubicBezTo>
                  <a:pt x="4425645" y="4902"/>
                  <a:pt x="4429395" y="-2718"/>
                  <a:pt x="4437179" y="969"/>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pic>
        <p:nvPicPr>
          <p:cNvPr id="4" name="Picture 3" descr="A black background with white text&#10;&#10;Description automatically generated">
            <a:extLst>
              <a:ext uri="{FF2B5EF4-FFF2-40B4-BE49-F238E27FC236}">
                <a16:creationId xmlns:a16="http://schemas.microsoft.com/office/drawing/2014/main" id="{DD7FC485-90E8-E551-9659-514476CED539}"/>
              </a:ext>
            </a:extLst>
          </p:cNvPr>
          <p:cNvPicPr>
            <a:picLocks noChangeAspect="1"/>
          </p:cNvPicPr>
          <p:nvPr/>
        </p:nvPicPr>
        <p:blipFill>
          <a:blip r:embed="rId2"/>
          <a:stretch>
            <a:fillRect/>
          </a:stretch>
        </p:blipFill>
        <p:spPr>
          <a:xfrm>
            <a:off x="4536832" y="2927850"/>
            <a:ext cx="4432312" cy="1659596"/>
          </a:xfrm>
          <a:prstGeom prst="rect">
            <a:avLst/>
          </a:prstGeom>
        </p:spPr>
      </p:pic>
    </p:spTree>
    <p:extLst>
      <p:ext uri="{BB962C8B-B14F-4D97-AF65-F5344CB8AC3E}">
        <p14:creationId xmlns:p14="http://schemas.microsoft.com/office/powerpoint/2010/main" val="23177009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397" y="508838"/>
            <a:ext cx="3913466"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480060" y="1243013"/>
            <a:ext cx="2891790" cy="4371974"/>
          </a:xfrm>
        </p:spPr>
        <p:txBody>
          <a:bodyPr>
            <a:normAutofit/>
          </a:bodyPr>
          <a:lstStyle/>
          <a:p>
            <a:r>
              <a:rPr lang="en-US" sz="3100">
                <a:solidFill>
                  <a:schemeClr val="tx2"/>
                </a:solidFill>
              </a:rPr>
              <a:t>Simulation Methodology</a:t>
            </a:r>
          </a:p>
        </p:txBody>
      </p:sp>
      <p:sp>
        <p:nvSpPr>
          <p:cNvPr id="3" name="Content Placeholder 2"/>
          <p:cNvSpPr>
            <a:spLocks noGrp="1"/>
          </p:cNvSpPr>
          <p:nvPr>
            <p:ph idx="1"/>
          </p:nvPr>
        </p:nvSpPr>
        <p:spPr>
          <a:xfrm>
            <a:off x="4629150" y="804672"/>
            <a:ext cx="3915918" cy="5230368"/>
          </a:xfrm>
        </p:spPr>
        <p:txBody>
          <a:bodyPr vert="horz" lIns="91440" tIns="45720" rIns="91440" bIns="45720" rtlCol="0" anchor="ctr">
            <a:normAutofit/>
          </a:bodyPr>
          <a:lstStyle/>
          <a:p>
            <a:pPr marL="342900" marR="0" lvl="0" indent="-342900">
              <a:spcAft>
                <a:spcPts val="800"/>
              </a:spcAft>
              <a:buFont typeface="+mj-lt"/>
              <a:buAutoNum type="arabicPeriod"/>
            </a:pPr>
            <a:r>
              <a:rPr lang="en-US" sz="800" b="1" kern="100">
                <a:solidFill>
                  <a:schemeClr val="tx2"/>
                </a:solidFill>
                <a:effectLst/>
                <a:latin typeface="Aptos"/>
                <a:ea typeface="Aptos" panose="020B0004020202020204" pitchFamily="34" charset="0"/>
                <a:cs typeface="Times New Roman"/>
              </a:rPr>
              <a:t>Key Metrics</a:t>
            </a:r>
            <a:r>
              <a:rPr lang="en-US" sz="800" kern="100">
                <a:solidFill>
                  <a:schemeClr val="tx2"/>
                </a:solidFill>
                <a:effectLst/>
                <a:latin typeface="Aptos"/>
                <a:ea typeface="Aptos" panose="020B0004020202020204" pitchFamily="34" charset="0"/>
                <a:cs typeface="Times New Roman"/>
              </a:rPr>
              <a:t>:</a:t>
            </a:r>
          </a:p>
          <a:p>
            <a:pPr marL="800100" lvl="1" indent="-342900">
              <a:spcAft>
                <a:spcPts val="800"/>
              </a:spcAft>
              <a:buSzPts val="1000"/>
              <a:buFont typeface="Symbol" pitchFamily="2" charset="2"/>
              <a:buChar char=""/>
              <a:tabLst>
                <a:tab pos="685800" algn="l"/>
              </a:tabLst>
            </a:pPr>
            <a:r>
              <a:rPr lang="en-US" sz="800" b="1" kern="100">
                <a:solidFill>
                  <a:schemeClr val="tx2"/>
                </a:solidFill>
                <a:effectLst/>
                <a:latin typeface="Aptos"/>
                <a:ea typeface="Aptos" panose="020B0004020202020204" pitchFamily="34" charset="0"/>
                <a:cs typeface="Times New Roman"/>
              </a:rPr>
              <a:t>IPC (Instructions per Cycle)</a:t>
            </a:r>
            <a:r>
              <a:rPr lang="en-US" sz="800" kern="100">
                <a:solidFill>
                  <a:schemeClr val="tx2"/>
                </a:solidFill>
                <a:effectLst/>
                <a:latin typeface="Aptos"/>
                <a:ea typeface="Aptos" panose="020B0004020202020204" pitchFamily="34" charset="0"/>
                <a:cs typeface="Times New Roman"/>
              </a:rPr>
              <a:t>: Measures the number of instructions processed per cycle, indicating processing efficiency.</a:t>
            </a:r>
          </a:p>
          <a:p>
            <a:pPr marL="800100" lvl="1" indent="-342900">
              <a:spcAft>
                <a:spcPts val="800"/>
              </a:spcAft>
              <a:buSzPts val="1000"/>
              <a:buFont typeface="Symbol" pitchFamily="2" charset="2"/>
              <a:buChar char=""/>
              <a:tabLst>
                <a:tab pos="685800" algn="l"/>
              </a:tabLst>
            </a:pPr>
            <a:r>
              <a:rPr lang="en-US" sz="800" b="1" kern="100">
                <a:solidFill>
                  <a:schemeClr val="tx2"/>
                </a:solidFill>
                <a:effectLst/>
                <a:latin typeface="Aptos"/>
                <a:ea typeface="Aptos" panose="020B0004020202020204" pitchFamily="34" charset="0"/>
                <a:cs typeface="Times New Roman"/>
              </a:rPr>
              <a:t>EPI (Energy per Instruction)</a:t>
            </a:r>
            <a:r>
              <a:rPr lang="en-US" sz="800" kern="100">
                <a:solidFill>
                  <a:schemeClr val="tx2"/>
                </a:solidFill>
                <a:effectLst/>
                <a:latin typeface="Aptos"/>
                <a:ea typeface="Aptos" panose="020B0004020202020204" pitchFamily="34" charset="0"/>
                <a:cs typeface="Times New Roman"/>
              </a:rPr>
              <a:t>: Represents the energy consumed per instruction, a key metric for energy efficiency.</a:t>
            </a:r>
          </a:p>
          <a:p>
            <a:pPr marL="800100" lvl="1" indent="-342900">
              <a:spcAft>
                <a:spcPts val="800"/>
              </a:spcAft>
              <a:buSzPts val="1000"/>
              <a:buFont typeface="Symbol" pitchFamily="2" charset="2"/>
              <a:buChar char=""/>
              <a:tabLst>
                <a:tab pos="685800" algn="l"/>
              </a:tabLst>
            </a:pPr>
            <a:r>
              <a:rPr lang="en-US" sz="800" b="1" kern="100">
                <a:solidFill>
                  <a:schemeClr val="tx2"/>
                </a:solidFill>
                <a:effectLst/>
                <a:latin typeface="Aptos"/>
                <a:ea typeface="Aptos" panose="020B0004020202020204" pitchFamily="34" charset="0"/>
                <a:cs typeface="Times New Roman"/>
              </a:rPr>
              <a:t>Power Consumption</a:t>
            </a:r>
            <a:r>
              <a:rPr lang="en-US" sz="800" kern="100">
                <a:solidFill>
                  <a:schemeClr val="tx2"/>
                </a:solidFill>
                <a:effectLst/>
                <a:latin typeface="Aptos"/>
                <a:ea typeface="Aptos" panose="020B0004020202020204" pitchFamily="34" charset="0"/>
                <a:cs typeface="Times New Roman"/>
              </a:rPr>
              <a:t>: Average and peak power usage during simulation, important for understanding the processor’s power profile</a:t>
            </a:r>
            <a:r>
              <a:rPr lang="en-US" sz="800" kern="100">
                <a:solidFill>
                  <a:schemeClr val="tx2"/>
                </a:solidFill>
                <a:latin typeface="Aptos"/>
                <a:ea typeface="Aptos" panose="020B0004020202020204" pitchFamily="34" charset="0"/>
                <a:cs typeface="Times New Roman"/>
              </a:rPr>
              <a:t>..</a:t>
            </a:r>
            <a:endParaRPr lang="en-US" sz="800" kern="100">
              <a:solidFill>
                <a:schemeClr val="tx2"/>
              </a:solidFill>
              <a:effectLst/>
              <a:latin typeface="Aptos"/>
              <a:ea typeface="Aptos" panose="020B0004020202020204" pitchFamily="34" charset="0"/>
              <a:cs typeface="Times New Roman"/>
            </a:endParaRPr>
          </a:p>
          <a:p>
            <a:pPr marL="342900" marR="0" lvl="0" indent="-342900">
              <a:spcAft>
                <a:spcPts val="800"/>
              </a:spcAft>
              <a:buFont typeface="+mj-lt"/>
              <a:buAutoNum type="arabicPeriod"/>
            </a:pPr>
            <a:r>
              <a:rPr lang="en-US" sz="800" b="1" kern="100">
                <a:solidFill>
                  <a:schemeClr val="tx2"/>
                </a:solidFill>
                <a:effectLst/>
                <a:latin typeface="Aptos"/>
                <a:ea typeface="Aptos" panose="020B0004020202020204" pitchFamily="34" charset="0"/>
                <a:cs typeface="Times New Roman"/>
              </a:rPr>
              <a:t>Simulation Setup</a:t>
            </a:r>
            <a:r>
              <a:rPr lang="en-US" sz="800" kern="100">
                <a:solidFill>
                  <a:schemeClr val="tx2"/>
                </a:solidFill>
                <a:effectLst/>
                <a:latin typeface="Aptos"/>
                <a:ea typeface="Aptos" panose="020B0004020202020204" pitchFamily="34" charset="0"/>
                <a:cs typeface="Times New Roman"/>
              </a:rPr>
              <a:t>:</a:t>
            </a:r>
          </a:p>
          <a:p>
            <a:pPr marL="800100" lvl="1" indent="-342900">
              <a:spcAft>
                <a:spcPts val="800"/>
              </a:spcAft>
              <a:buSzPts val="1000"/>
              <a:buFont typeface="Symbol" pitchFamily="2" charset="2"/>
              <a:buChar char=""/>
              <a:tabLst>
                <a:tab pos="457200" algn="l"/>
                <a:tab pos="685800" algn="l"/>
              </a:tabLst>
            </a:pPr>
            <a:r>
              <a:rPr lang="en-US" sz="800" kern="100">
                <a:solidFill>
                  <a:schemeClr val="tx2"/>
                </a:solidFill>
                <a:effectLst/>
                <a:latin typeface="Aptos"/>
                <a:ea typeface="Aptos" panose="020B0004020202020204" pitchFamily="34" charset="0"/>
                <a:cs typeface="Times New Roman"/>
              </a:rPr>
              <a:t>Configured within the </a:t>
            </a:r>
            <a:r>
              <a:rPr lang="en-US" sz="800" b="1" kern="100">
                <a:solidFill>
                  <a:schemeClr val="tx2"/>
                </a:solidFill>
                <a:effectLst/>
                <a:latin typeface="Aptos"/>
                <a:ea typeface="Aptos" panose="020B0004020202020204" pitchFamily="34" charset="0"/>
                <a:cs typeface="Times New Roman"/>
              </a:rPr>
              <a:t>Gem5 environment</a:t>
            </a:r>
            <a:r>
              <a:rPr lang="en-US" sz="800" kern="100">
                <a:solidFill>
                  <a:schemeClr val="tx2"/>
                </a:solidFill>
                <a:effectLst/>
                <a:latin typeface="Aptos"/>
                <a:ea typeface="Aptos" panose="020B0004020202020204" pitchFamily="34" charset="0"/>
                <a:cs typeface="Times New Roman"/>
              </a:rPr>
              <a:t> to simulate accurate hardware interactions.</a:t>
            </a:r>
          </a:p>
          <a:p>
            <a:pPr marL="800100" lvl="1" indent="-342900">
              <a:spcAft>
                <a:spcPts val="800"/>
              </a:spcAft>
              <a:buSzPts val="1000"/>
              <a:buFont typeface="Symbol" pitchFamily="2" charset="2"/>
              <a:buChar char=""/>
              <a:tabLst>
                <a:tab pos="457200" algn="l"/>
                <a:tab pos="685800" algn="l"/>
              </a:tabLst>
            </a:pPr>
            <a:r>
              <a:rPr lang="en-US" sz="800" kern="100">
                <a:solidFill>
                  <a:schemeClr val="tx2"/>
                </a:solidFill>
                <a:latin typeface="Aptos"/>
                <a:ea typeface="Aptos" panose="020B0004020202020204" pitchFamily="34" charset="0"/>
                <a:cs typeface="Times New Roman"/>
              </a:rPr>
              <a:t>Used variable clock frequency, voltage and cache sizes.</a:t>
            </a:r>
          </a:p>
          <a:p>
            <a:pPr marL="800100" lvl="1" indent="-342900">
              <a:spcAft>
                <a:spcPts val="800"/>
              </a:spcAft>
              <a:buSzPts val="1000"/>
              <a:buFont typeface="Symbol" pitchFamily="2" charset="2"/>
              <a:buChar char=""/>
              <a:tabLst>
                <a:tab pos="457200" algn="l"/>
                <a:tab pos="685800" algn="l"/>
              </a:tabLst>
            </a:pPr>
            <a:r>
              <a:rPr lang="en-US" sz="800" b="1" kern="100">
                <a:solidFill>
                  <a:schemeClr val="tx2"/>
                </a:solidFill>
                <a:effectLst/>
                <a:latin typeface="Aptos"/>
                <a:ea typeface="Aptos" panose="020B0004020202020204" pitchFamily="34" charset="0"/>
                <a:cs typeface="Times New Roman"/>
              </a:rPr>
              <a:t>Memory Settings</a:t>
            </a:r>
            <a:r>
              <a:rPr lang="en-US" sz="800" kern="100">
                <a:solidFill>
                  <a:schemeClr val="tx2"/>
                </a:solidFill>
                <a:effectLst/>
                <a:latin typeface="Aptos"/>
                <a:ea typeface="Aptos" panose="020B0004020202020204" pitchFamily="34" charset="0"/>
                <a:cs typeface="Times New Roman"/>
              </a:rPr>
              <a:t>: Timing mode with DDR3 for realistic latency and bandwidth.</a:t>
            </a:r>
          </a:p>
          <a:p>
            <a:pPr marL="342900" marR="0" lvl="0" indent="-342900">
              <a:spcAft>
                <a:spcPts val="800"/>
              </a:spcAft>
              <a:buFont typeface="+mj-lt"/>
              <a:buAutoNum type="arabicPeriod"/>
            </a:pPr>
            <a:r>
              <a:rPr lang="en-US" sz="800" b="1" kern="100">
                <a:solidFill>
                  <a:schemeClr val="tx2"/>
                </a:solidFill>
                <a:effectLst/>
                <a:latin typeface="Aptos"/>
                <a:ea typeface="Aptos" panose="020B0004020202020204" pitchFamily="34" charset="0"/>
                <a:cs typeface="Times New Roman"/>
              </a:rPr>
              <a:t>Data Collection</a:t>
            </a:r>
            <a:r>
              <a:rPr lang="en-US" sz="800" kern="100">
                <a:solidFill>
                  <a:schemeClr val="tx2"/>
                </a:solidFill>
                <a:effectLst/>
                <a:latin typeface="Aptos"/>
                <a:ea typeface="Aptos" panose="020B0004020202020204" pitchFamily="34" charset="0"/>
                <a:cs typeface="Times New Roman"/>
              </a:rPr>
              <a:t>:</a:t>
            </a:r>
          </a:p>
          <a:p>
            <a:pPr marL="800100" lvl="1" indent="-342900">
              <a:spcAft>
                <a:spcPts val="800"/>
              </a:spcAft>
              <a:buSzPts val="1000"/>
              <a:buFont typeface="Symbol" pitchFamily="2" charset="2"/>
              <a:buChar char=""/>
              <a:tabLst>
                <a:tab pos="457200" algn="l"/>
                <a:tab pos="685800" algn="l"/>
              </a:tabLst>
            </a:pPr>
            <a:r>
              <a:rPr lang="en-US" sz="800" kern="100">
                <a:solidFill>
                  <a:schemeClr val="tx2"/>
                </a:solidFill>
                <a:effectLst/>
                <a:latin typeface="Aptos"/>
                <a:ea typeface="Aptos" panose="020B0004020202020204" pitchFamily="34" charset="0"/>
                <a:cs typeface="Times New Roman"/>
              </a:rPr>
              <a:t>Collected metrics across different </a:t>
            </a:r>
            <a:r>
              <a:rPr lang="en-US" sz="800" b="1" kern="100">
                <a:solidFill>
                  <a:schemeClr val="tx2"/>
                </a:solidFill>
                <a:effectLst/>
                <a:latin typeface="Aptos"/>
                <a:ea typeface="Aptos" panose="020B0004020202020204" pitchFamily="34" charset="0"/>
                <a:cs typeface="Times New Roman"/>
              </a:rPr>
              <a:t>cache configurations</a:t>
            </a:r>
            <a:r>
              <a:rPr lang="en-US" sz="800" kern="100">
                <a:solidFill>
                  <a:schemeClr val="tx2"/>
                </a:solidFill>
                <a:effectLst/>
                <a:latin typeface="Aptos"/>
                <a:ea typeface="Aptos" panose="020B0004020202020204" pitchFamily="34" charset="0"/>
                <a:cs typeface="Times New Roman"/>
              </a:rPr>
              <a:t> and </a:t>
            </a:r>
            <a:r>
              <a:rPr lang="en-US" sz="800" b="1" kern="100">
                <a:solidFill>
                  <a:schemeClr val="tx2"/>
                </a:solidFill>
                <a:effectLst/>
                <a:latin typeface="Aptos"/>
                <a:ea typeface="Aptos" panose="020B0004020202020204" pitchFamily="34" charset="0"/>
                <a:cs typeface="Times New Roman"/>
              </a:rPr>
              <a:t>frequency settings</a:t>
            </a:r>
            <a:r>
              <a:rPr lang="en-US" sz="800" kern="100">
                <a:solidFill>
                  <a:schemeClr val="tx2"/>
                </a:solidFill>
                <a:effectLst/>
                <a:latin typeface="Aptos"/>
                <a:ea typeface="Aptos" panose="020B0004020202020204" pitchFamily="34" charset="0"/>
                <a:cs typeface="Times New Roman"/>
              </a:rPr>
              <a:t> to observe performance and power trade-offs.</a:t>
            </a:r>
          </a:p>
          <a:p>
            <a:pPr marL="800100" lvl="1" indent="-342900">
              <a:spcAft>
                <a:spcPts val="800"/>
              </a:spcAft>
              <a:buSzPts val="1000"/>
              <a:buFont typeface="Symbol" pitchFamily="2" charset="2"/>
              <a:buChar char=""/>
              <a:tabLst>
                <a:tab pos="457200" algn="l"/>
                <a:tab pos="685800" algn="l"/>
              </a:tabLst>
            </a:pPr>
            <a:r>
              <a:rPr lang="en-US" sz="800" kern="100">
                <a:solidFill>
                  <a:schemeClr val="tx2"/>
                </a:solidFill>
                <a:effectLst/>
                <a:latin typeface="Aptos"/>
                <a:ea typeface="Aptos" panose="020B0004020202020204" pitchFamily="34" charset="0"/>
                <a:cs typeface="Times New Roman"/>
              </a:rPr>
              <a:t>Tracked how changes in configuration affect IPC, EPI, and power usage.</a:t>
            </a:r>
          </a:p>
          <a:p>
            <a:pPr marL="342900" marR="0" lvl="0" indent="-342900">
              <a:spcAft>
                <a:spcPts val="800"/>
              </a:spcAft>
              <a:buFont typeface="+mj-lt"/>
              <a:buAutoNum type="arabicPeriod"/>
            </a:pPr>
            <a:endParaRPr lang="en-US" sz="6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9" name="Group 18">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397" y="508838"/>
            <a:ext cx="3913467"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480060" y="1243013"/>
            <a:ext cx="2891790" cy="4371974"/>
          </a:xfrm>
        </p:spPr>
        <p:txBody>
          <a:bodyPr>
            <a:normAutofit/>
          </a:bodyPr>
          <a:lstStyle/>
          <a:p>
            <a:r>
              <a:rPr lang="en-US" sz="3100">
                <a:solidFill>
                  <a:schemeClr val="tx2"/>
                </a:solidFill>
              </a:rPr>
              <a:t>Validation and Preliminary Results</a:t>
            </a:r>
          </a:p>
        </p:txBody>
      </p:sp>
      <p:sp>
        <p:nvSpPr>
          <p:cNvPr id="3" name="Content Placeholder 2"/>
          <p:cNvSpPr>
            <a:spLocks noGrp="1"/>
          </p:cNvSpPr>
          <p:nvPr>
            <p:ph idx="1"/>
          </p:nvPr>
        </p:nvSpPr>
        <p:spPr>
          <a:xfrm>
            <a:off x="4629150" y="804672"/>
            <a:ext cx="3915918" cy="5230368"/>
          </a:xfrm>
        </p:spPr>
        <p:txBody>
          <a:bodyPr vert="horz" lIns="91440" tIns="45720" rIns="91440" bIns="45720" rtlCol="0" anchor="ctr">
            <a:normAutofit/>
          </a:bodyPr>
          <a:lstStyle/>
          <a:p>
            <a:pPr marL="171450" marR="0" indent="-171450">
              <a:spcAft>
                <a:spcPts val="800"/>
              </a:spcAft>
              <a:buFont typeface="Courier New" panose="020B0604020202020204" pitchFamily="34" charset="0"/>
              <a:buChar char="o"/>
              <a:tabLst>
                <a:tab pos="914400" algn="l"/>
              </a:tabLst>
            </a:pPr>
            <a:r>
              <a:rPr lang="en-US" sz="800" b="1" kern="100">
                <a:solidFill>
                  <a:schemeClr val="tx2"/>
                </a:solidFill>
                <a:effectLst/>
                <a:latin typeface="Aptos"/>
                <a:ea typeface="Aptos" panose="020B0004020202020204" pitchFamily="34" charset="0"/>
                <a:cs typeface="Times New Roman"/>
              </a:rPr>
              <a:t>Configurations Tested</a:t>
            </a:r>
            <a:r>
              <a:rPr lang="en-US" sz="800" kern="100">
                <a:solidFill>
                  <a:schemeClr val="tx2"/>
                </a:solidFill>
                <a:effectLst/>
                <a:latin typeface="Aptos"/>
                <a:ea typeface="Aptos" panose="020B0004020202020204" pitchFamily="34" charset="0"/>
                <a:cs typeface="Times New Roman"/>
              </a:rPr>
              <a:t>:</a:t>
            </a:r>
          </a:p>
          <a:p>
            <a:pPr marL="742950" marR="0" lvl="1" indent="-285750">
              <a:spcAft>
                <a:spcPts val="800"/>
              </a:spcAft>
              <a:buSzPts val="1000"/>
              <a:buFont typeface="Courier New" panose="02070309020205020404" pitchFamily="49" charset="0"/>
              <a:buChar char="o"/>
              <a:tabLst>
                <a:tab pos="914400" algn="l"/>
              </a:tabLst>
            </a:pPr>
            <a:r>
              <a:rPr lang="en-US" sz="800" b="1" kern="100">
                <a:solidFill>
                  <a:schemeClr val="tx2"/>
                </a:solidFill>
                <a:effectLst/>
                <a:latin typeface="Aptos"/>
                <a:ea typeface="Aptos" panose="020B0004020202020204" pitchFamily="34" charset="0"/>
                <a:cs typeface="Times New Roman"/>
              </a:rPr>
              <a:t>Cache Sizes</a:t>
            </a:r>
            <a:r>
              <a:rPr lang="en-US" sz="800" kern="100">
                <a:solidFill>
                  <a:schemeClr val="tx2"/>
                </a:solidFill>
                <a:effectLst/>
                <a:latin typeface="Aptos"/>
                <a:ea typeface="Aptos" panose="020B0004020202020204" pitchFamily="34" charset="0"/>
                <a:cs typeface="Times New Roman"/>
              </a:rPr>
              <a:t>: L1 (16KB-64KB) and L2 (128KB-512KB).</a:t>
            </a:r>
          </a:p>
          <a:p>
            <a:pPr marL="742950" lvl="1" indent="-285750">
              <a:spcAft>
                <a:spcPts val="800"/>
              </a:spcAft>
              <a:buSzPts val="1000"/>
              <a:buFont typeface="Courier New" panose="02070309020205020404" pitchFamily="49" charset="0"/>
              <a:buChar char="o"/>
              <a:tabLst>
                <a:tab pos="914400" algn="l"/>
              </a:tabLst>
            </a:pPr>
            <a:r>
              <a:rPr lang="en-US" sz="800" b="1" kern="100">
                <a:solidFill>
                  <a:schemeClr val="tx2"/>
                </a:solidFill>
                <a:effectLst/>
                <a:latin typeface="Aptos"/>
                <a:ea typeface="Aptos" panose="020B0004020202020204" pitchFamily="34" charset="0"/>
                <a:cs typeface="Times New Roman"/>
              </a:rPr>
              <a:t>CPU Frequencies</a:t>
            </a:r>
            <a:r>
              <a:rPr lang="en-US" sz="800" kern="100">
                <a:solidFill>
                  <a:schemeClr val="tx2"/>
                </a:solidFill>
                <a:effectLst/>
                <a:latin typeface="Aptos"/>
                <a:ea typeface="Aptos" panose="020B0004020202020204" pitchFamily="34" charset="0"/>
                <a:cs typeface="Times New Roman"/>
              </a:rPr>
              <a:t>: Tested </a:t>
            </a:r>
            <a:r>
              <a:rPr lang="en-US" sz="800" kern="100">
                <a:solidFill>
                  <a:schemeClr val="tx2"/>
                </a:solidFill>
                <a:latin typeface="Aptos"/>
                <a:ea typeface="Aptos" panose="020B0004020202020204" pitchFamily="34" charset="0"/>
                <a:cs typeface="Times New Roman"/>
              </a:rPr>
              <a:t>1.0GHz to 4.0Ghz</a:t>
            </a:r>
            <a:endParaRPr lang="en-US" sz="800" kern="100">
              <a:solidFill>
                <a:schemeClr val="tx2"/>
              </a:solidFill>
              <a:effectLst/>
              <a:latin typeface="Aptos"/>
              <a:ea typeface="Aptos" panose="020B0004020202020204" pitchFamily="34" charset="0"/>
              <a:cs typeface="Times New Roman"/>
            </a:endParaRPr>
          </a:p>
          <a:p>
            <a:pPr marL="171450" marR="0" lvl="0" indent="-171450">
              <a:spcAft>
                <a:spcPts val="800"/>
              </a:spcAft>
              <a:buFont typeface="Courier New" panose="020B0604020202020204" pitchFamily="34" charset="0"/>
              <a:buChar char="o"/>
              <a:tabLst>
                <a:tab pos="457200" algn="l"/>
              </a:tabLst>
            </a:pPr>
            <a:r>
              <a:rPr lang="en-US" sz="800" b="1" kern="100">
                <a:solidFill>
                  <a:schemeClr val="tx2"/>
                </a:solidFill>
                <a:effectLst/>
                <a:latin typeface="Aptos"/>
                <a:ea typeface="Aptos" panose="020B0004020202020204" pitchFamily="34" charset="0"/>
                <a:cs typeface="Times New Roman"/>
              </a:rPr>
              <a:t>Workload Testing</a:t>
            </a:r>
            <a:r>
              <a:rPr lang="en-US" sz="800" kern="100">
                <a:solidFill>
                  <a:schemeClr val="tx2"/>
                </a:solidFill>
                <a:effectLst/>
                <a:latin typeface="Aptos"/>
                <a:ea typeface="Aptos" panose="020B0004020202020204" pitchFamily="34" charset="0"/>
                <a:cs typeface="Times New Roman"/>
              </a:rPr>
              <a:t>:</a:t>
            </a:r>
          </a:p>
          <a:p>
            <a:pPr marL="742950" lvl="1" indent="-285750">
              <a:spcAft>
                <a:spcPts val="800"/>
              </a:spcAft>
              <a:buSzPts val="1000"/>
              <a:buFont typeface="Courier New" panose="02070309020205020404" pitchFamily="49" charset="0"/>
              <a:buChar char="o"/>
              <a:tabLst>
                <a:tab pos="914400" algn="l"/>
              </a:tabLst>
            </a:pPr>
            <a:r>
              <a:rPr lang="en-US" sz="800" kern="100">
                <a:solidFill>
                  <a:schemeClr val="tx2"/>
                </a:solidFill>
                <a:latin typeface="Aptos"/>
                <a:ea typeface="Aptos" panose="020B0004020202020204" pitchFamily="34" charset="0"/>
                <a:cs typeface="Times New Roman"/>
              </a:rPr>
              <a:t>Ran compiled binary files.</a:t>
            </a:r>
          </a:p>
          <a:p>
            <a:pPr marL="171450" indent="-171450">
              <a:spcAft>
                <a:spcPts val="800"/>
              </a:spcAft>
              <a:buSzPts val="1000"/>
              <a:buFont typeface="Courier New" panose="020B0604020202020204" pitchFamily="34" charset="0"/>
              <a:buChar char="o"/>
              <a:tabLst>
                <a:tab pos="914400" algn="l"/>
              </a:tabLst>
            </a:pPr>
            <a:r>
              <a:rPr lang="en-US" sz="800" b="1" kern="100">
                <a:solidFill>
                  <a:schemeClr val="tx2"/>
                </a:solidFill>
                <a:latin typeface="Aptos"/>
                <a:ea typeface="Aptos" panose="020B0004020202020204" pitchFamily="34" charset="0"/>
                <a:cs typeface="Times New Roman"/>
              </a:rPr>
              <a:t>Observations:</a:t>
            </a:r>
            <a:endParaRPr lang="en-US">
              <a:solidFill>
                <a:schemeClr val="tx2"/>
              </a:solidFill>
              <a:latin typeface="Calibri" panose="020F0502020204030204"/>
              <a:ea typeface="Aptos" panose="020B0004020202020204" pitchFamily="34" charset="0"/>
              <a:cs typeface="Calibri"/>
            </a:endParaRPr>
          </a:p>
          <a:p>
            <a:pPr marL="628650" lvl="1" indent="-171450">
              <a:spcAft>
                <a:spcPts val="800"/>
              </a:spcAft>
              <a:buSzPts val="1000"/>
              <a:buFont typeface="Courier New" panose="020B0604020202020204" pitchFamily="34" charset="0"/>
              <a:buChar char="o"/>
              <a:tabLst>
                <a:tab pos="914400" algn="l"/>
              </a:tabLst>
            </a:pPr>
            <a:r>
              <a:rPr lang="en-US" sz="800" kern="100">
                <a:solidFill>
                  <a:schemeClr val="tx2"/>
                </a:solidFill>
                <a:effectLst/>
                <a:latin typeface="Aptos"/>
                <a:ea typeface="Aptos" panose="020B0004020202020204" pitchFamily="34" charset="0"/>
                <a:cs typeface="Times New Roman"/>
              </a:rPr>
              <a:t>Lower frequencies saved power but</a:t>
            </a:r>
            <a:r>
              <a:rPr lang="en-US" sz="800" kern="100">
                <a:solidFill>
                  <a:schemeClr val="tx2"/>
                </a:solidFill>
                <a:latin typeface="Aptos"/>
                <a:ea typeface="Aptos" panose="020B0004020202020204" pitchFamily="34" charset="0"/>
                <a:cs typeface="Times New Roman"/>
              </a:rPr>
              <a:t> decreased</a:t>
            </a:r>
            <a:r>
              <a:rPr lang="en-US" sz="800" kern="100">
                <a:solidFill>
                  <a:schemeClr val="tx2"/>
                </a:solidFill>
                <a:effectLst/>
                <a:latin typeface="Aptos"/>
                <a:ea typeface="Aptos" panose="020B0004020202020204" pitchFamily="34" charset="0"/>
                <a:cs typeface="Times New Roman"/>
              </a:rPr>
              <a:t> </a:t>
            </a:r>
            <a:r>
              <a:rPr lang="en-US" sz="800" kern="100">
                <a:solidFill>
                  <a:schemeClr val="tx2"/>
                </a:solidFill>
                <a:latin typeface="Aptos"/>
                <a:ea typeface="Aptos" panose="020B0004020202020204" pitchFamily="34" charset="0"/>
                <a:cs typeface="Times New Roman"/>
              </a:rPr>
              <a:t>IPC(Instructions per Cycle) </a:t>
            </a:r>
            <a:endParaRPr lang="en-US" sz="800">
              <a:solidFill>
                <a:schemeClr val="tx2"/>
              </a:solidFill>
              <a:latin typeface="Calibri" panose="020F0502020204030204"/>
              <a:ea typeface="Aptos" panose="020B0004020202020204" pitchFamily="34" charset="0"/>
              <a:cs typeface="Calibri"/>
            </a:endParaRPr>
          </a:p>
          <a:p>
            <a:pPr marL="628650" lvl="1" indent="-171450">
              <a:spcAft>
                <a:spcPts val="800"/>
              </a:spcAft>
              <a:buSzPts val="1000"/>
              <a:buFont typeface="Courier New" panose="020B0604020202020204" pitchFamily="34" charset="0"/>
              <a:buChar char="o"/>
              <a:tabLst>
                <a:tab pos="914400" algn="l"/>
              </a:tabLst>
            </a:pPr>
            <a:r>
              <a:rPr lang="en-US" sz="800" kern="100">
                <a:solidFill>
                  <a:schemeClr val="tx2"/>
                </a:solidFill>
                <a:latin typeface="Aptos"/>
                <a:ea typeface="Aptos" panose="020B0004020202020204" pitchFamily="34" charset="0"/>
                <a:cs typeface="Times New Roman"/>
              </a:rPr>
              <a:t>Larger</a:t>
            </a:r>
            <a:r>
              <a:rPr lang="en-US" sz="800" kern="100">
                <a:solidFill>
                  <a:schemeClr val="tx2"/>
                </a:solidFill>
                <a:effectLst/>
                <a:latin typeface="Aptos"/>
                <a:ea typeface="Aptos" panose="020B0004020202020204" pitchFamily="34" charset="0"/>
                <a:cs typeface="Times New Roman"/>
              </a:rPr>
              <a:t> caches improved </a:t>
            </a:r>
            <a:r>
              <a:rPr lang="en-US" sz="800" kern="100">
                <a:solidFill>
                  <a:schemeClr val="tx2"/>
                </a:solidFill>
                <a:latin typeface="Aptos"/>
                <a:ea typeface="Aptos" panose="020B0004020202020204" pitchFamily="34" charset="0"/>
                <a:cs typeface="Times New Roman"/>
              </a:rPr>
              <a:t>performance</a:t>
            </a:r>
            <a:r>
              <a:rPr lang="en-US" sz="800" kern="100">
                <a:solidFill>
                  <a:schemeClr val="tx2"/>
                </a:solidFill>
                <a:effectLst/>
                <a:latin typeface="Aptos"/>
                <a:ea typeface="Aptos" panose="020B0004020202020204" pitchFamily="34" charset="0"/>
                <a:cs typeface="Times New Roman"/>
              </a:rPr>
              <a:t> but used more power.</a:t>
            </a:r>
            <a:endParaRPr lang="en-US" sz="800">
              <a:solidFill>
                <a:schemeClr val="tx2"/>
              </a:solidFill>
              <a:latin typeface="Calibri" panose="020F0502020204030204"/>
              <a:cs typeface="Calibri"/>
            </a:endParaRPr>
          </a:p>
          <a:p>
            <a:pPr marL="171450" indent="-171450">
              <a:spcAft>
                <a:spcPts val="800"/>
              </a:spcAft>
              <a:buSzPts val="1000"/>
              <a:buFont typeface="Courier New" panose="020B0604020202020204" pitchFamily="34" charset="0"/>
              <a:buChar char="o"/>
              <a:tabLst>
                <a:tab pos="914400" algn="l"/>
              </a:tabLst>
            </a:pPr>
            <a:r>
              <a:rPr lang="en-US" sz="800" b="1" kern="100">
                <a:solidFill>
                  <a:schemeClr val="tx2"/>
                </a:solidFill>
                <a:latin typeface="Aptos"/>
                <a:cs typeface="Times New Roman"/>
              </a:rPr>
              <a:t>Key Findings</a:t>
            </a:r>
            <a:r>
              <a:rPr lang="en-US" sz="800" kern="100">
                <a:solidFill>
                  <a:schemeClr val="tx2"/>
                </a:solidFill>
                <a:latin typeface="Aptos"/>
                <a:cs typeface="Times New Roman"/>
              </a:rPr>
              <a:t>:</a:t>
            </a:r>
            <a:endParaRPr lang="en-US" sz="800">
              <a:solidFill>
                <a:schemeClr val="tx2"/>
              </a:solidFill>
              <a:latin typeface="Calibri" panose="020F0502020204030204"/>
              <a:cs typeface="Calibri"/>
            </a:endParaRPr>
          </a:p>
          <a:p>
            <a:pPr marL="742950" lvl="1" indent="-285750">
              <a:spcAft>
                <a:spcPts val="800"/>
              </a:spcAft>
              <a:buSzPts val="1000"/>
              <a:buFont typeface="Courier New,monospace" panose="02070309020205020404" pitchFamily="49" charset="0"/>
              <a:buChar char="o"/>
              <a:tabLst>
                <a:tab pos="914400" algn="l"/>
              </a:tabLst>
            </a:pPr>
            <a:r>
              <a:rPr lang="en-US" sz="800" b="1" kern="100">
                <a:solidFill>
                  <a:schemeClr val="tx2"/>
                </a:solidFill>
                <a:latin typeface="Aptos"/>
                <a:cs typeface="Times New Roman"/>
              </a:rPr>
              <a:t>IPC</a:t>
            </a:r>
            <a:r>
              <a:rPr lang="en-US" sz="800" kern="100">
                <a:solidFill>
                  <a:schemeClr val="tx2"/>
                </a:solidFill>
                <a:latin typeface="Aptos"/>
                <a:cs typeface="Times New Roman"/>
              </a:rPr>
              <a:t>: Highest at mid-range frequencies and cache sizes.</a:t>
            </a:r>
          </a:p>
          <a:p>
            <a:pPr marL="742950" lvl="1" indent="-285750">
              <a:spcAft>
                <a:spcPts val="800"/>
              </a:spcAft>
              <a:buSzPts val="1000"/>
              <a:buFont typeface="Courier New,monospace" panose="02070309020205020404" pitchFamily="49" charset="0"/>
              <a:buChar char="o"/>
              <a:tabLst>
                <a:tab pos="914400" algn="l"/>
              </a:tabLst>
            </a:pPr>
            <a:r>
              <a:rPr lang="en-US" sz="800" b="1" kern="100">
                <a:solidFill>
                  <a:schemeClr val="tx2"/>
                </a:solidFill>
                <a:latin typeface="Aptos"/>
                <a:cs typeface="Times New Roman"/>
              </a:rPr>
              <a:t>DVFS</a:t>
            </a:r>
            <a:r>
              <a:rPr lang="en-US" sz="800" kern="100">
                <a:solidFill>
                  <a:schemeClr val="tx2"/>
                </a:solidFill>
                <a:latin typeface="Aptos"/>
                <a:cs typeface="Times New Roman"/>
              </a:rPr>
              <a:t>: Effective for power savings in low-demand tasks.</a:t>
            </a:r>
          </a:p>
          <a:p>
            <a:pPr marL="742950" lvl="1" indent="-285750">
              <a:spcAft>
                <a:spcPts val="800"/>
              </a:spcAft>
              <a:buSzPts val="1000"/>
              <a:buFont typeface="Courier New,monospace" panose="02070309020205020404" pitchFamily="49" charset="0"/>
              <a:buChar char="o"/>
              <a:tabLst>
                <a:tab pos="914400" algn="l"/>
              </a:tabLst>
            </a:pPr>
            <a:r>
              <a:rPr lang="en-US" sz="800" b="1" kern="100">
                <a:solidFill>
                  <a:schemeClr val="tx2"/>
                </a:solidFill>
                <a:latin typeface="Aptos"/>
                <a:cs typeface="Times New Roman"/>
              </a:rPr>
              <a:t>Trade-offs</a:t>
            </a:r>
            <a:r>
              <a:rPr lang="en-US" sz="800" kern="100">
                <a:solidFill>
                  <a:schemeClr val="tx2"/>
                </a:solidFill>
                <a:latin typeface="Aptos"/>
                <a:cs typeface="Times New Roman"/>
              </a:rPr>
              <a:t>: Larger caches improve speed but increase power.</a:t>
            </a:r>
            <a:endParaRPr lang="en-US" sz="800">
              <a:solidFill>
                <a:schemeClr val="tx2"/>
              </a:solidFill>
            </a:endParaRPr>
          </a:p>
          <a:p>
            <a:pPr marL="742950" lvl="1" indent="-285750">
              <a:spcAft>
                <a:spcPts val="800"/>
              </a:spcAft>
              <a:buSzPts val="1000"/>
              <a:buFont typeface="Courier New" panose="02070309020205020404" pitchFamily="49" charset="0"/>
              <a:buChar char="o"/>
              <a:tabLst>
                <a:tab pos="914400" algn="l"/>
              </a:tabLst>
            </a:pPr>
            <a:endParaRPr lang="en-US" sz="800" kern="100">
              <a:solidFill>
                <a:schemeClr val="tx2"/>
              </a:solidFill>
              <a:latin typeface="Aptos" panose="020B0004020202020204" pitchFamily="34" charset="0"/>
              <a:ea typeface="Aptos" panose="020B0004020202020204" pitchFamily="34" charset="0"/>
              <a:cs typeface="Times New Roman"/>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6" y="-2"/>
            <a:ext cx="2601176"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0"/>
            <a:ext cx="9141717"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title"/>
          </p:nvPr>
        </p:nvSpPr>
        <p:spPr>
          <a:xfrm rot="16200000">
            <a:off x="-994410" y="1947672"/>
            <a:ext cx="4471416" cy="2788920"/>
          </a:xfrm>
        </p:spPr>
        <p:txBody>
          <a:bodyPr anchor="ctr">
            <a:normAutofit/>
          </a:bodyPr>
          <a:lstStyle/>
          <a:p>
            <a:r>
              <a:rPr lang="en-US" sz="4200" b="1">
                <a:solidFill>
                  <a:schemeClr val="bg1"/>
                </a:solidFill>
              </a:rPr>
              <a:t>Optimization Steps</a:t>
            </a:r>
            <a:endParaRPr lang="en-US" sz="4200" b="1">
              <a:solidFill>
                <a:schemeClr val="bg1"/>
              </a:solidFill>
              <a:cs typeface="Calibri Light"/>
            </a:endParaRPr>
          </a:p>
        </p:txBody>
      </p:sp>
      <p:graphicFrame>
        <p:nvGraphicFramePr>
          <p:cNvPr id="29" name="Content Placeholder 2">
            <a:extLst>
              <a:ext uri="{FF2B5EF4-FFF2-40B4-BE49-F238E27FC236}">
                <a16:creationId xmlns:a16="http://schemas.microsoft.com/office/drawing/2014/main" id="{AC368624-9706-B49A-A15B-26E74655D54E}"/>
              </a:ext>
            </a:extLst>
          </p:cNvPr>
          <p:cNvGraphicFramePr>
            <a:graphicFrameLocks noGrp="1"/>
          </p:cNvGraphicFramePr>
          <p:nvPr>
            <p:ph idx="1"/>
            <p:extLst>
              <p:ext uri="{D42A27DB-BD31-4B8C-83A1-F6EECF244321}">
                <p14:modId xmlns:p14="http://schemas.microsoft.com/office/powerpoint/2010/main" val="1319440416"/>
              </p:ext>
            </p:extLst>
          </p:nvPr>
        </p:nvGraphicFramePr>
        <p:xfrm>
          <a:off x="2845722" y="288758"/>
          <a:ext cx="5669628" cy="62852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pPr algn="ctr"/>
            <a:r>
              <a:rPr lang="en-US" sz="4500" b="1"/>
              <a:t>Results Analysis</a:t>
            </a:r>
            <a:endParaRPr lang="en-US" sz="4500" b="1">
              <a:ea typeface="Calibri Light"/>
              <a:cs typeface="Calibri Light"/>
            </a:endParaRPr>
          </a:p>
        </p:txBody>
      </p:sp>
      <p:graphicFrame>
        <p:nvGraphicFramePr>
          <p:cNvPr id="5" name="Content Placeholder 2">
            <a:extLst>
              <a:ext uri="{FF2B5EF4-FFF2-40B4-BE49-F238E27FC236}">
                <a16:creationId xmlns:a16="http://schemas.microsoft.com/office/drawing/2014/main" id="{32F58415-A845-85C2-8465-EC2CCC62E891}"/>
              </a:ext>
            </a:extLst>
          </p:cNvPr>
          <p:cNvGraphicFramePr>
            <a:graphicFrameLocks noGrp="1"/>
          </p:cNvGraphicFramePr>
          <p:nvPr>
            <p:ph idx="1"/>
            <p:extLst>
              <p:ext uri="{D42A27DB-BD31-4B8C-83A1-F6EECF244321}">
                <p14:modId xmlns:p14="http://schemas.microsoft.com/office/powerpoint/2010/main" val="2507342858"/>
              </p:ext>
            </p:extLst>
          </p:nvPr>
        </p:nvGraphicFramePr>
        <p:xfrm>
          <a:off x="628650" y="1714610"/>
          <a:ext cx="7509400" cy="43969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6F520EE2-23F0-0D3E-9112-CB214519D9AA}"/>
              </a:ext>
            </a:extLst>
          </p:cNvPr>
          <p:cNvGraphicFramePr>
            <a:graphicFrameLocks noGrp="1"/>
          </p:cNvGraphicFramePr>
          <p:nvPr>
            <p:extLst>
              <p:ext uri="{D42A27DB-BD31-4B8C-83A1-F6EECF244321}">
                <p14:modId xmlns:p14="http://schemas.microsoft.com/office/powerpoint/2010/main" val="4261504452"/>
              </p:ext>
            </p:extLst>
          </p:nvPr>
        </p:nvGraphicFramePr>
        <p:xfrm>
          <a:off x="371379" y="308102"/>
          <a:ext cx="8409653" cy="2427409"/>
        </p:xfrm>
        <a:graphic>
          <a:graphicData uri="http://schemas.openxmlformats.org/drawingml/2006/table">
            <a:tbl>
              <a:tblPr bandRow="1">
                <a:tableStyleId>{5C22544A-7EE6-4342-B048-85BDC9FD1C3A}</a:tableStyleId>
              </a:tblPr>
              <a:tblGrid>
                <a:gridCol w="1979393">
                  <a:extLst>
                    <a:ext uri="{9D8B030D-6E8A-4147-A177-3AD203B41FA5}">
                      <a16:colId xmlns:a16="http://schemas.microsoft.com/office/drawing/2014/main" val="2803482877"/>
                    </a:ext>
                  </a:extLst>
                </a:gridCol>
                <a:gridCol w="715242">
                  <a:extLst>
                    <a:ext uri="{9D8B030D-6E8A-4147-A177-3AD203B41FA5}">
                      <a16:colId xmlns:a16="http://schemas.microsoft.com/office/drawing/2014/main" val="3528001884"/>
                    </a:ext>
                  </a:extLst>
                </a:gridCol>
                <a:gridCol w="909499">
                  <a:extLst>
                    <a:ext uri="{9D8B030D-6E8A-4147-A177-3AD203B41FA5}">
                      <a16:colId xmlns:a16="http://schemas.microsoft.com/office/drawing/2014/main" val="1639714306"/>
                    </a:ext>
                  </a:extLst>
                </a:gridCol>
                <a:gridCol w="1201381">
                  <a:extLst>
                    <a:ext uri="{9D8B030D-6E8A-4147-A177-3AD203B41FA5}">
                      <a16:colId xmlns:a16="http://schemas.microsoft.com/office/drawing/2014/main" val="805753469"/>
                    </a:ext>
                  </a:extLst>
                </a:gridCol>
                <a:gridCol w="1430484">
                  <a:extLst>
                    <a:ext uri="{9D8B030D-6E8A-4147-A177-3AD203B41FA5}">
                      <a16:colId xmlns:a16="http://schemas.microsoft.com/office/drawing/2014/main" val="2570961055"/>
                    </a:ext>
                  </a:extLst>
                </a:gridCol>
                <a:gridCol w="972273">
                  <a:extLst>
                    <a:ext uri="{9D8B030D-6E8A-4147-A177-3AD203B41FA5}">
                      <a16:colId xmlns:a16="http://schemas.microsoft.com/office/drawing/2014/main" val="2451398945"/>
                    </a:ext>
                  </a:extLst>
                </a:gridCol>
                <a:gridCol w="1201381">
                  <a:extLst>
                    <a:ext uri="{9D8B030D-6E8A-4147-A177-3AD203B41FA5}">
                      <a16:colId xmlns:a16="http://schemas.microsoft.com/office/drawing/2014/main" val="1816446039"/>
                    </a:ext>
                  </a:extLst>
                </a:gridCol>
              </a:tblGrid>
              <a:tr h="867849">
                <a:tc>
                  <a:txBody>
                    <a:bodyPr/>
                    <a:lstStyle/>
                    <a:p>
                      <a:pPr algn="ctr" rtl="0" fontAlgn="t"/>
                      <a:r>
                        <a:rPr lang="en-US" sz="1100" b="1" i="0" u="none" strike="noStrike">
                          <a:solidFill>
                            <a:srgbClr val="000000"/>
                          </a:solidFill>
                          <a:effectLst/>
                          <a:latin typeface="Arial"/>
                        </a:rPr>
                        <a:t>Configuration Name</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1100" b="1" i="0" u="none" strike="noStrike">
                          <a:solidFill>
                            <a:srgbClr val="000000"/>
                          </a:solidFill>
                          <a:effectLst/>
                          <a:latin typeface="Arial"/>
                        </a:rPr>
                        <a:t>CPU Frequency (GHz)</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1100" b="1" i="0" u="none" strike="noStrike">
                          <a:solidFill>
                            <a:srgbClr val="000000"/>
                          </a:solidFill>
                          <a:effectLst/>
                          <a:latin typeface="Arial" panose="020B0604020202020204" pitchFamily="34" charset="0"/>
                        </a:rPr>
                        <a:t>Voltage (V)</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1100" b="1" i="0" u="none" strike="noStrike">
                          <a:solidFill>
                            <a:srgbClr val="000000"/>
                          </a:solidFill>
                          <a:effectLst/>
                          <a:latin typeface="Arial" panose="020B0604020202020204" pitchFamily="34" charset="0"/>
                        </a:rPr>
                        <a:t>L1 Cache Size (KB)</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1100" b="1" i="0" u="none" strike="noStrike">
                          <a:solidFill>
                            <a:srgbClr val="000000"/>
                          </a:solidFill>
                          <a:effectLst/>
                          <a:latin typeface="Arial" panose="020B0604020202020204" pitchFamily="34" charset="0"/>
                        </a:rPr>
                        <a:t>L2 Cache Size (KB)</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1100" b="1" i="0" u="none" strike="noStrike">
                          <a:solidFill>
                            <a:srgbClr val="000000"/>
                          </a:solidFill>
                          <a:effectLst/>
                          <a:latin typeface="Arial" panose="020B0604020202020204" pitchFamily="34" charset="0"/>
                        </a:rPr>
                        <a:t>Memory Latency</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1100" b="1" i="0" u="none" strike="noStrike">
                          <a:solidFill>
                            <a:srgbClr val="000000"/>
                          </a:solidFill>
                          <a:effectLst/>
                          <a:latin typeface="Arial" panose="020B0604020202020204" pitchFamily="34" charset="0"/>
                        </a:rPr>
                        <a:t>Memory Bandwidth</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6785659"/>
                  </a:ext>
                </a:extLst>
              </a:tr>
              <a:tr h="269879">
                <a:tc>
                  <a:txBody>
                    <a:bodyPr/>
                    <a:lstStyle/>
                    <a:p>
                      <a:pPr rtl="0" fontAlgn="t"/>
                      <a:r>
                        <a:rPr lang="en-US" sz="1100" b="0" i="0" u="none" strike="noStrike">
                          <a:solidFill>
                            <a:srgbClr val="000000"/>
                          </a:solidFill>
                          <a:effectLst/>
                          <a:latin typeface="Arial"/>
                        </a:rPr>
                        <a:t>1GHz_1V_Double_L1</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b="0" i="0" u="none" strike="noStrike">
                          <a:solidFill>
                            <a:srgbClr val="000000"/>
                          </a:solidFill>
                          <a:effectLst/>
                          <a:latin typeface="Arial" panose="020B0604020202020204" pitchFamily="34" charset="0"/>
                        </a:rPr>
                        <a:t>1</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b="0" i="0" u="none" strike="noStrike">
                          <a:solidFill>
                            <a:srgbClr val="000000"/>
                          </a:solidFill>
                          <a:effectLst/>
                          <a:latin typeface="Arial" panose="020B0604020202020204" pitchFamily="34" charset="0"/>
                        </a:rPr>
                        <a:t>1</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b="0" i="0" u="none" strike="noStrike">
                          <a:solidFill>
                            <a:srgbClr val="000000"/>
                          </a:solidFill>
                          <a:effectLst/>
                          <a:latin typeface="Arial" panose="020B0604020202020204" pitchFamily="34" charset="0"/>
                        </a:rPr>
                        <a:t>32</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b="0" i="0" u="none" strike="noStrike">
                          <a:solidFill>
                            <a:srgbClr val="000000"/>
                          </a:solidFill>
                          <a:effectLst/>
                          <a:latin typeface="Arial" panose="020B0604020202020204" pitchFamily="34" charset="0"/>
                        </a:rPr>
                        <a:t>256</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b="0" i="0" u="none" strike="noStrike">
                          <a:solidFill>
                            <a:srgbClr val="000000"/>
                          </a:solidFill>
                          <a:effectLst/>
                          <a:latin typeface="Arial" panose="020B0604020202020204" pitchFamily="34" charset="0"/>
                        </a:rPr>
                        <a:t>Normal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b="0" i="0" u="none" strike="noStrike">
                          <a:solidFill>
                            <a:srgbClr val="000000"/>
                          </a:solidFill>
                          <a:effectLst/>
                          <a:latin typeface="Arial" panose="020B0604020202020204" pitchFamily="34" charset="0"/>
                        </a:rPr>
                        <a:t>Normal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3306718"/>
                  </a:ext>
                </a:extLst>
              </a:tr>
              <a:tr h="407466">
                <a:tc>
                  <a:txBody>
                    <a:bodyPr/>
                    <a:lstStyle/>
                    <a:p>
                      <a:pPr rtl="0" fontAlgn="t"/>
                      <a:r>
                        <a:rPr lang="en-US" sz="1100" b="0" i="0" u="none" strike="noStrike">
                          <a:solidFill>
                            <a:srgbClr val="000000"/>
                          </a:solidFill>
                          <a:effectLst/>
                          <a:latin typeface="Arial"/>
                        </a:rPr>
                        <a:t>1GHz_1V_Quad_L1</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b="0" i="0" u="none" strike="noStrike">
                          <a:solidFill>
                            <a:srgbClr val="000000"/>
                          </a:solidFill>
                          <a:effectLst/>
                          <a:latin typeface="Arial" panose="020B0604020202020204" pitchFamily="34" charset="0"/>
                        </a:rPr>
                        <a:t>1</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b="0" i="0" u="none" strike="noStrike">
                          <a:solidFill>
                            <a:srgbClr val="000000"/>
                          </a:solidFill>
                          <a:effectLst/>
                          <a:latin typeface="Arial" panose="020B0604020202020204" pitchFamily="34" charset="0"/>
                        </a:rPr>
                        <a:t>1</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b="0" i="0" u="none" strike="noStrike">
                          <a:solidFill>
                            <a:srgbClr val="000000"/>
                          </a:solidFill>
                          <a:effectLst/>
                          <a:latin typeface="Arial" panose="020B0604020202020204" pitchFamily="34" charset="0"/>
                        </a:rPr>
                        <a:t>128</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br>
                        <a:rPr lang="en-US">
                          <a:effectLst/>
                        </a:rPr>
                      </a:b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b="0" i="0" u="none" strike="noStrike">
                          <a:solidFill>
                            <a:srgbClr val="000000"/>
                          </a:solidFill>
                          <a:effectLst/>
                          <a:latin typeface="Arial" panose="020B0604020202020204" pitchFamily="34" charset="0"/>
                        </a:rPr>
                        <a:t>Normal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b="0" i="0" u="none" strike="noStrike">
                          <a:solidFill>
                            <a:srgbClr val="000000"/>
                          </a:solidFill>
                          <a:effectLst/>
                          <a:latin typeface="Arial" panose="020B0604020202020204" pitchFamily="34" charset="0"/>
                        </a:rPr>
                        <a:t>Normal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41614418"/>
                  </a:ext>
                </a:extLst>
              </a:tr>
              <a:tr h="269879">
                <a:tc>
                  <a:txBody>
                    <a:bodyPr/>
                    <a:lstStyle/>
                    <a:p>
                      <a:pPr rtl="0" fontAlgn="t"/>
                      <a:r>
                        <a:rPr lang="en-US" sz="1100" b="0" i="0" u="none" strike="noStrike">
                          <a:solidFill>
                            <a:srgbClr val="000000"/>
                          </a:solidFill>
                          <a:effectLst/>
                          <a:latin typeface="Arial"/>
                        </a:rPr>
                        <a:t>2GHz_1V_Double_L1</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b="0" i="0" u="none" strike="noStrike">
                          <a:solidFill>
                            <a:srgbClr val="000000"/>
                          </a:solidFill>
                          <a:effectLst/>
                          <a:latin typeface="Arial" panose="020B0604020202020204" pitchFamily="34" charset="0"/>
                        </a:rPr>
                        <a:t>2</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b="0" i="0" u="none" strike="noStrike">
                          <a:solidFill>
                            <a:srgbClr val="000000"/>
                          </a:solidFill>
                          <a:effectLst/>
                          <a:latin typeface="Arial" panose="020B0604020202020204" pitchFamily="34" charset="0"/>
                        </a:rPr>
                        <a:t>1</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b="0" i="0" u="none" strike="noStrike">
                          <a:solidFill>
                            <a:srgbClr val="000000"/>
                          </a:solidFill>
                          <a:effectLst/>
                          <a:latin typeface="Arial" panose="020B0604020202020204" pitchFamily="34" charset="0"/>
                        </a:rPr>
                        <a:t>32</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b="0" i="0" u="none" strike="noStrike">
                          <a:solidFill>
                            <a:srgbClr val="000000"/>
                          </a:solidFill>
                          <a:effectLst/>
                          <a:latin typeface="Arial" panose="020B0604020202020204" pitchFamily="34" charset="0"/>
                        </a:rPr>
                        <a:t>256</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b="0" i="0" u="none" strike="noStrike">
                          <a:solidFill>
                            <a:srgbClr val="000000"/>
                          </a:solidFill>
                          <a:effectLst/>
                          <a:latin typeface="Arial" panose="020B0604020202020204" pitchFamily="34" charset="0"/>
                        </a:rPr>
                        <a:t>Normal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b="0" i="0" u="none" strike="noStrike">
                          <a:solidFill>
                            <a:srgbClr val="000000"/>
                          </a:solidFill>
                          <a:effectLst/>
                          <a:latin typeface="Arial" panose="020B0604020202020204" pitchFamily="34" charset="0"/>
                        </a:rPr>
                        <a:t>Normal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74867384"/>
                  </a:ext>
                </a:extLst>
              </a:tr>
              <a:tr h="201087">
                <a:tc>
                  <a:txBody>
                    <a:bodyPr/>
                    <a:lstStyle/>
                    <a:p>
                      <a:pPr rtl="0" fontAlgn="t"/>
                      <a:r>
                        <a:rPr lang="en-US" sz="1100" b="0" i="0" u="none" strike="noStrike">
                          <a:solidFill>
                            <a:srgbClr val="000000"/>
                          </a:solidFill>
                          <a:effectLst/>
                          <a:latin typeface="Arial"/>
                        </a:rPr>
                        <a:t>2GHz_1V_Quad_L1</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b="0" i="0" u="none" strike="noStrike">
                          <a:solidFill>
                            <a:srgbClr val="000000"/>
                          </a:solidFill>
                          <a:effectLst/>
                          <a:latin typeface="Arial" panose="020B0604020202020204" pitchFamily="34" charset="0"/>
                        </a:rPr>
                        <a:t>2</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b="0" i="0" u="none" strike="noStrike">
                          <a:solidFill>
                            <a:srgbClr val="000000"/>
                          </a:solidFill>
                          <a:effectLst/>
                          <a:latin typeface="Arial" panose="020B0604020202020204" pitchFamily="34" charset="0"/>
                        </a:rPr>
                        <a:t>1</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b="0" i="0" u="none" strike="noStrike">
                          <a:solidFill>
                            <a:srgbClr val="000000"/>
                          </a:solidFill>
                          <a:effectLst/>
                          <a:latin typeface="Arial" panose="020B0604020202020204" pitchFamily="34" charset="0"/>
                        </a:rPr>
                        <a:t>128</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b="0" i="0" u="none" strike="noStrike">
                          <a:solidFill>
                            <a:srgbClr val="000000"/>
                          </a:solidFill>
                          <a:effectLst/>
                          <a:latin typeface="Arial" panose="020B0604020202020204" pitchFamily="34" charset="0"/>
                        </a:rPr>
                        <a:t>256</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b="0" i="0" u="none" strike="noStrike">
                          <a:solidFill>
                            <a:srgbClr val="000000"/>
                          </a:solidFill>
                          <a:effectLst/>
                          <a:latin typeface="Arial" panose="020B0604020202020204" pitchFamily="34" charset="0"/>
                        </a:rPr>
                        <a:t>Normal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b="0" i="0" u="none" strike="noStrike">
                          <a:solidFill>
                            <a:srgbClr val="000000"/>
                          </a:solidFill>
                          <a:effectLst/>
                          <a:latin typeface="Arial" panose="020B0604020202020204" pitchFamily="34" charset="0"/>
                        </a:rPr>
                        <a:t>Normal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7988707"/>
                  </a:ext>
                </a:extLst>
              </a:tr>
            </a:tbl>
          </a:graphicData>
        </a:graphic>
      </p:graphicFrame>
      <p:graphicFrame>
        <p:nvGraphicFramePr>
          <p:cNvPr id="10" name="Table 9">
            <a:extLst>
              <a:ext uri="{FF2B5EF4-FFF2-40B4-BE49-F238E27FC236}">
                <a16:creationId xmlns:a16="http://schemas.microsoft.com/office/drawing/2014/main" id="{99B626C7-BE16-8811-3125-834CA350599A}"/>
              </a:ext>
            </a:extLst>
          </p:cNvPr>
          <p:cNvGraphicFramePr>
            <a:graphicFrameLocks noGrp="1"/>
          </p:cNvGraphicFramePr>
          <p:nvPr>
            <p:extLst>
              <p:ext uri="{D42A27DB-BD31-4B8C-83A1-F6EECF244321}">
                <p14:modId xmlns:p14="http://schemas.microsoft.com/office/powerpoint/2010/main" val="2001054743"/>
              </p:ext>
            </p:extLst>
          </p:nvPr>
        </p:nvGraphicFramePr>
        <p:xfrm>
          <a:off x="353568" y="4870704"/>
          <a:ext cx="8436604" cy="1719534"/>
        </p:xfrm>
        <a:graphic>
          <a:graphicData uri="http://schemas.openxmlformats.org/drawingml/2006/table">
            <a:tbl>
              <a:tblPr bandRow="1">
                <a:tableStyleId>{5C22544A-7EE6-4342-B048-85BDC9FD1C3A}</a:tableStyleId>
              </a:tblPr>
              <a:tblGrid>
                <a:gridCol w="2109151">
                  <a:extLst>
                    <a:ext uri="{9D8B030D-6E8A-4147-A177-3AD203B41FA5}">
                      <a16:colId xmlns:a16="http://schemas.microsoft.com/office/drawing/2014/main" val="3123420181"/>
                    </a:ext>
                  </a:extLst>
                </a:gridCol>
                <a:gridCol w="2109151">
                  <a:extLst>
                    <a:ext uri="{9D8B030D-6E8A-4147-A177-3AD203B41FA5}">
                      <a16:colId xmlns:a16="http://schemas.microsoft.com/office/drawing/2014/main" val="2246537328"/>
                    </a:ext>
                  </a:extLst>
                </a:gridCol>
                <a:gridCol w="2109151">
                  <a:extLst>
                    <a:ext uri="{9D8B030D-6E8A-4147-A177-3AD203B41FA5}">
                      <a16:colId xmlns:a16="http://schemas.microsoft.com/office/drawing/2014/main" val="1592434633"/>
                    </a:ext>
                  </a:extLst>
                </a:gridCol>
                <a:gridCol w="2109151">
                  <a:extLst>
                    <a:ext uri="{9D8B030D-6E8A-4147-A177-3AD203B41FA5}">
                      <a16:colId xmlns:a16="http://schemas.microsoft.com/office/drawing/2014/main" val="2512905117"/>
                    </a:ext>
                  </a:extLst>
                </a:gridCol>
              </a:tblGrid>
              <a:tr h="479502">
                <a:tc>
                  <a:txBody>
                    <a:bodyPr/>
                    <a:lstStyle/>
                    <a:p>
                      <a:pPr algn="ctr" rtl="0" fontAlgn="t"/>
                      <a:r>
                        <a:rPr lang="en-US" sz="1100" b="1">
                          <a:effectLst/>
                          <a:latin typeface="Arial"/>
                        </a:rPr>
                        <a:t>Configuration Name</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1100" b="1">
                          <a:effectLst/>
                          <a:latin typeface="Arial"/>
                        </a:rPr>
                        <a:t>Energy per Instruction (EPI) (</a:t>
                      </a:r>
                      <a:r>
                        <a:rPr lang="en-US" sz="1100" b="1" err="1">
                          <a:effectLst/>
                          <a:latin typeface="Arial"/>
                        </a:rPr>
                        <a:t>mJ</a:t>
                      </a:r>
                      <a:r>
                        <a:rPr lang="en-US" sz="1100" b="1">
                          <a:effectLst/>
                          <a:latin typeface="Arial"/>
                        </a:rPr>
                        <a:t>)</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1100" b="1">
                          <a:effectLst/>
                          <a:latin typeface="Arial"/>
                        </a:rPr>
                        <a:t>Average Power Consumption (W)</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1100" b="1">
                          <a:effectLst/>
                          <a:latin typeface="Arial"/>
                        </a:rPr>
                        <a:t>Peak Power Consumption (W)</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83889917"/>
                  </a:ext>
                </a:extLst>
              </a:tr>
              <a:tr h="325376">
                <a:tc>
                  <a:txBody>
                    <a:bodyPr/>
                    <a:lstStyle/>
                    <a:p>
                      <a:pPr rtl="0" fontAlgn="t"/>
                      <a:r>
                        <a:rPr lang="en-US" sz="1100">
                          <a:effectLst/>
                          <a:latin typeface="Arial"/>
                        </a:rPr>
                        <a:t>1GHz_1V_Double_L1</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1100">
                          <a:effectLst/>
                          <a:latin typeface="Arial"/>
                        </a:rPr>
                        <a:t>200</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1100">
                          <a:effectLst/>
                          <a:latin typeface="Arial"/>
                        </a:rPr>
                        <a:t>10</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1100">
                          <a:effectLst/>
                          <a:latin typeface="Arial"/>
                        </a:rPr>
                        <a:t>15</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28539328"/>
                  </a:ext>
                </a:extLst>
              </a:tr>
              <a:tr h="231188">
                <a:tc>
                  <a:txBody>
                    <a:bodyPr/>
                    <a:lstStyle/>
                    <a:p>
                      <a:pPr rtl="0" fontAlgn="t"/>
                      <a:r>
                        <a:rPr lang="en-US" sz="1100">
                          <a:effectLst/>
                          <a:latin typeface="Arial"/>
                        </a:rPr>
                        <a:t>1GHz_1V_Quad_L1</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1100">
                          <a:effectLst/>
                          <a:latin typeface="Arial"/>
                        </a:rPr>
                        <a:t>210</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1100">
                          <a:effectLst/>
                          <a:latin typeface="Arial"/>
                        </a:rPr>
                        <a:t>10.5</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1100">
                          <a:effectLst/>
                          <a:latin typeface="Arial"/>
                        </a:rPr>
                        <a:t>16</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7609809"/>
                  </a:ext>
                </a:extLst>
              </a:tr>
              <a:tr h="325376">
                <a:tc>
                  <a:txBody>
                    <a:bodyPr/>
                    <a:lstStyle/>
                    <a:p>
                      <a:pPr rtl="0" fontAlgn="t"/>
                      <a:r>
                        <a:rPr lang="en-US" sz="1100">
                          <a:effectLst/>
                          <a:latin typeface="Arial"/>
                        </a:rPr>
                        <a:t>2GHz_1V_Double_L1</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1100">
                          <a:effectLst/>
                          <a:latin typeface="Arial"/>
                        </a:rPr>
                        <a:t>400</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1100">
                          <a:effectLst/>
                          <a:latin typeface="Arial"/>
                        </a:rPr>
                        <a:t>20</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1100">
                          <a:effectLst/>
                          <a:latin typeface="Arial"/>
                        </a:rPr>
                        <a:t>30</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69117540"/>
                  </a:ext>
                </a:extLst>
              </a:tr>
              <a:tr h="231188">
                <a:tc>
                  <a:txBody>
                    <a:bodyPr/>
                    <a:lstStyle/>
                    <a:p>
                      <a:pPr rtl="0" fontAlgn="t"/>
                      <a:r>
                        <a:rPr lang="en-US" sz="1100">
                          <a:effectLst/>
                          <a:latin typeface="Arial"/>
                        </a:rPr>
                        <a:t>... (and so on)</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1100">
                          <a:effectLst/>
                          <a:latin typeface="Arial"/>
                        </a:rPr>
                        <a:t>...</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1100">
                          <a:effectLst/>
                          <a:latin typeface="Arial"/>
                        </a:rPr>
                        <a:t>...</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1100">
                          <a:effectLst/>
                          <a:latin typeface="Arial"/>
                        </a:rPr>
                        <a:t>...</a:t>
                      </a:r>
                      <a:endParaRPr lang="en-US">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98149914"/>
                  </a:ext>
                </a:extLst>
              </a:tr>
            </a:tbl>
          </a:graphicData>
        </a:graphic>
      </p:graphicFrame>
      <p:graphicFrame>
        <p:nvGraphicFramePr>
          <p:cNvPr id="12" name="Table 11">
            <a:extLst>
              <a:ext uri="{FF2B5EF4-FFF2-40B4-BE49-F238E27FC236}">
                <a16:creationId xmlns:a16="http://schemas.microsoft.com/office/drawing/2014/main" id="{E15B207C-99B9-962B-9D4D-CE3D598FFCD4}"/>
              </a:ext>
            </a:extLst>
          </p:cNvPr>
          <p:cNvGraphicFramePr>
            <a:graphicFrameLocks noGrp="1"/>
          </p:cNvGraphicFramePr>
          <p:nvPr>
            <p:extLst>
              <p:ext uri="{D42A27DB-BD31-4B8C-83A1-F6EECF244321}">
                <p14:modId xmlns:p14="http://schemas.microsoft.com/office/powerpoint/2010/main" val="1854925213"/>
              </p:ext>
            </p:extLst>
          </p:nvPr>
        </p:nvGraphicFramePr>
        <p:xfrm>
          <a:off x="347472" y="2767584"/>
          <a:ext cx="8450196" cy="1976120"/>
        </p:xfrm>
        <a:graphic>
          <a:graphicData uri="http://schemas.openxmlformats.org/drawingml/2006/table">
            <a:tbl>
              <a:tblPr bandRow="1">
                <a:tableStyleId>{5C22544A-7EE6-4342-B048-85BDC9FD1C3A}</a:tableStyleId>
              </a:tblPr>
              <a:tblGrid>
                <a:gridCol w="1408366">
                  <a:extLst>
                    <a:ext uri="{9D8B030D-6E8A-4147-A177-3AD203B41FA5}">
                      <a16:colId xmlns:a16="http://schemas.microsoft.com/office/drawing/2014/main" val="1267348311"/>
                    </a:ext>
                  </a:extLst>
                </a:gridCol>
                <a:gridCol w="1408366">
                  <a:extLst>
                    <a:ext uri="{9D8B030D-6E8A-4147-A177-3AD203B41FA5}">
                      <a16:colId xmlns:a16="http://schemas.microsoft.com/office/drawing/2014/main" val="2761983449"/>
                    </a:ext>
                  </a:extLst>
                </a:gridCol>
                <a:gridCol w="1408366">
                  <a:extLst>
                    <a:ext uri="{9D8B030D-6E8A-4147-A177-3AD203B41FA5}">
                      <a16:colId xmlns:a16="http://schemas.microsoft.com/office/drawing/2014/main" val="2494037195"/>
                    </a:ext>
                  </a:extLst>
                </a:gridCol>
                <a:gridCol w="1408366">
                  <a:extLst>
                    <a:ext uri="{9D8B030D-6E8A-4147-A177-3AD203B41FA5}">
                      <a16:colId xmlns:a16="http://schemas.microsoft.com/office/drawing/2014/main" val="1462327876"/>
                    </a:ext>
                  </a:extLst>
                </a:gridCol>
                <a:gridCol w="1408366">
                  <a:extLst>
                    <a:ext uri="{9D8B030D-6E8A-4147-A177-3AD203B41FA5}">
                      <a16:colId xmlns:a16="http://schemas.microsoft.com/office/drawing/2014/main" val="2080096642"/>
                    </a:ext>
                  </a:extLst>
                </a:gridCol>
                <a:gridCol w="1408366">
                  <a:extLst>
                    <a:ext uri="{9D8B030D-6E8A-4147-A177-3AD203B41FA5}">
                      <a16:colId xmlns:a16="http://schemas.microsoft.com/office/drawing/2014/main" val="1614238346"/>
                    </a:ext>
                  </a:extLst>
                </a:gridCol>
              </a:tblGrid>
              <a:tr h="283651">
                <a:tc>
                  <a:txBody>
                    <a:bodyPr/>
                    <a:lstStyle/>
                    <a:p>
                      <a:pPr algn="ctr" rtl="0" fontAlgn="t"/>
                      <a:r>
                        <a:rPr lang="en-US" sz="1100" b="1">
                          <a:effectLst/>
                          <a:latin typeface="Arial" panose="020B0604020202020204" pitchFamily="34" charset="0"/>
                        </a:rPr>
                        <a:t>Configuration Name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1100" b="1">
                          <a:effectLst/>
                          <a:latin typeface="Arial" panose="020B0604020202020204" pitchFamily="34" charset="0"/>
                        </a:rPr>
                        <a:t>IPC (Instructions per Cycle)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1100" b="1">
                          <a:effectLst/>
                          <a:latin typeface="Arial" panose="020B0604020202020204" pitchFamily="34" charset="0"/>
                        </a:rPr>
                        <a:t>CPI (Cycles per Instruction)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1100" b="1">
                          <a:effectLst/>
                          <a:latin typeface="Arial" panose="020B0604020202020204" pitchFamily="34" charset="0"/>
                        </a:rPr>
                        <a:t>Execution Time (ms or 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1100" b="1">
                          <a:effectLst/>
                          <a:latin typeface="Arial" panose="020B0604020202020204" pitchFamily="34" charset="0"/>
                        </a:rPr>
                        <a:t>Cache Hit Rate (%)</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1100" b="1">
                          <a:effectLst/>
                          <a:latin typeface="Arial" panose="020B0604020202020204" pitchFamily="34" charset="0"/>
                        </a:rPr>
                        <a:t>Cache Misses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4288352"/>
                  </a:ext>
                </a:extLst>
              </a:tr>
              <a:tr h="185598">
                <a:tc>
                  <a:txBody>
                    <a:bodyPr/>
                    <a:lstStyle/>
                    <a:p>
                      <a:pPr rtl="0" fontAlgn="t"/>
                      <a:r>
                        <a:rPr lang="en-US" sz="1100">
                          <a:effectLst/>
                          <a:latin typeface="Arial" panose="020B0604020202020204" pitchFamily="34" charset="0"/>
                        </a:rPr>
                        <a:t>1GHz_1V_Double_L1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1100">
                          <a:effectLst/>
                          <a:latin typeface="Arial" panose="020B0604020202020204" pitchFamily="34" charset="0"/>
                        </a:rPr>
                        <a:t>0.8</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1100">
                          <a:effectLst/>
                          <a:latin typeface="Arial" panose="020B0604020202020204" pitchFamily="34" charset="0"/>
                        </a:rPr>
                        <a:t>1.25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1100">
                          <a:effectLst/>
                          <a:latin typeface="Arial" panose="020B0604020202020204" pitchFamily="34" charset="0"/>
                        </a:rPr>
                        <a:t>100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a:effectLst/>
                          <a:latin typeface="Arial" panose="020B0604020202020204" pitchFamily="34" charset="0"/>
                        </a:rPr>
                        <a:t>90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a:effectLst/>
                          <a:latin typeface="Arial" panose="020B0604020202020204" pitchFamily="34" charset="0"/>
                        </a:rPr>
                        <a:t>10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7362145"/>
                  </a:ext>
                </a:extLst>
              </a:tr>
              <a:tr h="185598">
                <a:tc>
                  <a:txBody>
                    <a:bodyPr/>
                    <a:lstStyle/>
                    <a:p>
                      <a:pPr rtl="0" fontAlgn="t"/>
                      <a:r>
                        <a:rPr lang="en-US" sz="1100">
                          <a:effectLst/>
                          <a:latin typeface="Arial" panose="020B0604020202020204" pitchFamily="34" charset="0"/>
                        </a:rPr>
                        <a:t>1GHz_1V_Quad_L1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1100">
                          <a:effectLst/>
                          <a:latin typeface="Arial" panose="020B0604020202020204" pitchFamily="34" charset="0"/>
                        </a:rPr>
                        <a:t>0.9</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1100">
                          <a:effectLst/>
                          <a:latin typeface="Arial" panose="020B0604020202020204" pitchFamily="34" charset="0"/>
                        </a:rPr>
                        <a:t>1.11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1100">
                          <a:effectLst/>
                          <a:latin typeface="Arial" panose="020B0604020202020204" pitchFamily="34" charset="0"/>
                        </a:rPr>
                        <a:t>90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a:effectLst/>
                          <a:latin typeface="Arial" panose="020B0604020202020204" pitchFamily="34" charset="0"/>
                        </a:rPr>
                        <a:t>92</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a:effectLst/>
                          <a:latin typeface="Arial" panose="020B0604020202020204" pitchFamily="34" charset="0"/>
                        </a:rPr>
                        <a:t>8</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63889946"/>
                  </a:ext>
                </a:extLst>
              </a:tr>
              <a:tr h="185598">
                <a:tc>
                  <a:txBody>
                    <a:bodyPr/>
                    <a:lstStyle/>
                    <a:p>
                      <a:pPr rtl="0" fontAlgn="t"/>
                      <a:r>
                        <a:rPr lang="en-US" sz="1100">
                          <a:effectLst/>
                          <a:latin typeface="Arial" panose="020B0604020202020204" pitchFamily="34" charset="0"/>
                        </a:rPr>
                        <a:t>2GHz_1V_Double_L1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1100">
                          <a:effectLst/>
                          <a:latin typeface="Arial" panose="020B0604020202020204" pitchFamily="34" charset="0"/>
                        </a:rPr>
                        <a:t>1.6</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1100">
                          <a:effectLst/>
                          <a:latin typeface="Arial" panose="020B0604020202020204" pitchFamily="34" charset="0"/>
                        </a:rPr>
                        <a:t>0.625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1100">
                          <a:effectLst/>
                          <a:latin typeface="Arial" panose="020B0604020202020204" pitchFamily="34" charset="0"/>
                        </a:rPr>
                        <a:t>50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a:effectLst/>
                          <a:latin typeface="Arial" panose="020B0604020202020204" pitchFamily="34" charset="0"/>
                        </a:rPr>
                        <a:t>90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a:effectLst/>
                          <a:latin typeface="Arial" panose="020B0604020202020204" pitchFamily="34" charset="0"/>
                        </a:rPr>
                        <a:t>10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6168049"/>
                  </a:ext>
                </a:extLst>
              </a:tr>
              <a:tr h="0">
                <a:tc>
                  <a:txBody>
                    <a:bodyPr/>
                    <a:lstStyle/>
                    <a:p>
                      <a:pPr rtl="0" fontAlgn="t"/>
                      <a:r>
                        <a:rPr lang="en-US" sz="1100">
                          <a:effectLst/>
                          <a:latin typeface="Arial" panose="020B0604020202020204" pitchFamily="34" charset="0"/>
                        </a:rPr>
                        <a:t>... (and so on)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1100">
                          <a:effectLst/>
                          <a:latin typeface="Arial" panose="020B0604020202020204" pitchFamily="34" charset="0"/>
                        </a:rPr>
                        <a: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1100">
                          <a:effectLst/>
                          <a:latin typeface="Arial" panose="020B0604020202020204" pitchFamily="34" charset="0"/>
                        </a:rPr>
                        <a: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1100">
                          <a:effectLst/>
                          <a:latin typeface="Arial" panose="020B0604020202020204" pitchFamily="34" charset="0"/>
                        </a:rPr>
                        <a: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a:effectLst/>
                          <a:latin typeface="Arial" panose="020B0604020202020204" pitchFamily="34" charset="0"/>
                        </a:rPr>
                        <a:t>...</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1100">
                          <a:effectLst/>
                          <a:latin typeface="Arial" panose="020B0604020202020204" pitchFamily="34" charset="0"/>
                        </a:rPr>
                        <a:t>...</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9658026"/>
                  </a:ext>
                </a:extLst>
              </a:tr>
            </a:tbl>
          </a:graphicData>
        </a:graphic>
      </p:graphicFrame>
      <p:sp>
        <p:nvSpPr>
          <p:cNvPr id="13" name="TextBox 12">
            <a:extLst>
              <a:ext uri="{FF2B5EF4-FFF2-40B4-BE49-F238E27FC236}">
                <a16:creationId xmlns:a16="http://schemas.microsoft.com/office/drawing/2014/main" id="{A6E63EFF-BBE0-F3D7-0D70-5381FFBE33F2}"/>
              </a:ext>
            </a:extLst>
          </p:cNvPr>
          <p:cNvSpPr txBox="1"/>
          <p:nvPr/>
        </p:nvSpPr>
        <p:spPr>
          <a:xfrm rot="-5400000">
            <a:off x="-743712" y="3675888"/>
            <a:ext cx="1926336"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latin typeface="Arial"/>
                <a:cs typeface="Arial"/>
              </a:rPr>
              <a:t>Performance Metrics</a:t>
            </a:r>
            <a:endParaRPr lang="en-US"/>
          </a:p>
        </p:txBody>
      </p:sp>
      <p:sp>
        <p:nvSpPr>
          <p:cNvPr id="14" name="TextBox 13">
            <a:extLst>
              <a:ext uri="{FF2B5EF4-FFF2-40B4-BE49-F238E27FC236}">
                <a16:creationId xmlns:a16="http://schemas.microsoft.com/office/drawing/2014/main" id="{FE9502CC-5DC2-A45D-B2F6-6D11D5E9CB1A}"/>
              </a:ext>
            </a:extLst>
          </p:cNvPr>
          <p:cNvSpPr txBox="1"/>
          <p:nvPr/>
        </p:nvSpPr>
        <p:spPr>
          <a:xfrm rot="-5400000">
            <a:off x="-768096" y="858829"/>
            <a:ext cx="2535936" cy="8156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latin typeface="Arial"/>
                <a:cs typeface="Arial"/>
              </a:rPr>
              <a:t>Simulation Configurations</a:t>
            </a:r>
            <a:endParaRPr lang="en-US"/>
          </a:p>
          <a:p>
            <a:br>
              <a:rPr lang="en-US"/>
            </a:br>
            <a:endParaRPr lang="en-US"/>
          </a:p>
        </p:txBody>
      </p:sp>
      <p:sp>
        <p:nvSpPr>
          <p:cNvPr id="15" name="TextBox 14">
            <a:extLst>
              <a:ext uri="{FF2B5EF4-FFF2-40B4-BE49-F238E27FC236}">
                <a16:creationId xmlns:a16="http://schemas.microsoft.com/office/drawing/2014/main" id="{82C70D79-7CAB-9D82-47AC-AC3BE09594BC}"/>
              </a:ext>
            </a:extLst>
          </p:cNvPr>
          <p:cNvSpPr txBox="1"/>
          <p:nvPr/>
        </p:nvSpPr>
        <p:spPr>
          <a:xfrm rot="-5400000">
            <a:off x="-743711" y="5608319"/>
            <a:ext cx="1926336"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latin typeface="Arial"/>
                <a:cs typeface="Arial"/>
              </a:rPr>
              <a:t>Power Metrics</a:t>
            </a:r>
            <a:endParaRPr lang="en-US"/>
          </a:p>
        </p:txBody>
      </p:sp>
    </p:spTree>
    <p:extLst>
      <p:ext uri="{BB962C8B-B14F-4D97-AF65-F5344CB8AC3E}">
        <p14:creationId xmlns:p14="http://schemas.microsoft.com/office/powerpoint/2010/main" val="2696116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334644"/>
            <a:ext cx="7882128" cy="1076914"/>
          </a:xfrm>
        </p:spPr>
        <p:txBody>
          <a:bodyPr anchor="ctr">
            <a:normAutofit/>
          </a:bodyPr>
          <a:lstStyle/>
          <a:p>
            <a:r>
              <a:rPr lang="en-US" sz="2800" b="1"/>
              <a:t>Overview and Objectives</a:t>
            </a:r>
            <a:endParaRPr lang="en-US" sz="2800" b="1">
              <a:ea typeface="Calibri Light"/>
              <a:cs typeface="Calibri Light"/>
            </a:endParaRPr>
          </a:p>
        </p:txBody>
      </p:sp>
      <p:sp>
        <p:nvSpPr>
          <p:cNvPr id="17" name="Rectangle 16">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079" y="0"/>
            <a:ext cx="7879842"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512994"/>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1CC6EE4-53B7-CFA4-76BF-1FD9D3429AFA}"/>
              </a:ext>
            </a:extLst>
          </p:cNvPr>
          <p:cNvGraphicFramePr>
            <a:graphicFrameLocks noGrp="1"/>
          </p:cNvGraphicFramePr>
          <p:nvPr>
            <p:ph idx="1"/>
            <p:extLst>
              <p:ext uri="{D42A27DB-BD31-4B8C-83A1-F6EECF244321}">
                <p14:modId xmlns:p14="http://schemas.microsoft.com/office/powerpoint/2010/main" val="3611602649"/>
              </p:ext>
            </p:extLst>
          </p:nvPr>
        </p:nvGraphicFramePr>
        <p:xfrm>
          <a:off x="628650" y="1737360"/>
          <a:ext cx="7879842"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214" y="2395728"/>
            <a:ext cx="3182691" cy="18288"/>
          </a:xfrm>
          <a:custGeom>
            <a:avLst/>
            <a:gdLst>
              <a:gd name="connsiteX0" fmla="*/ 0 w 3182691"/>
              <a:gd name="connsiteY0" fmla="*/ 0 h 18288"/>
              <a:gd name="connsiteX1" fmla="*/ 636538 w 3182691"/>
              <a:gd name="connsiteY1" fmla="*/ 0 h 18288"/>
              <a:gd name="connsiteX2" fmla="*/ 1273076 w 3182691"/>
              <a:gd name="connsiteY2" fmla="*/ 0 h 18288"/>
              <a:gd name="connsiteX3" fmla="*/ 1909615 w 3182691"/>
              <a:gd name="connsiteY3" fmla="*/ 0 h 18288"/>
              <a:gd name="connsiteX4" fmla="*/ 2482499 w 3182691"/>
              <a:gd name="connsiteY4" fmla="*/ 0 h 18288"/>
              <a:gd name="connsiteX5" fmla="*/ 3182691 w 3182691"/>
              <a:gd name="connsiteY5" fmla="*/ 0 h 18288"/>
              <a:gd name="connsiteX6" fmla="*/ 3182691 w 3182691"/>
              <a:gd name="connsiteY6" fmla="*/ 18288 h 18288"/>
              <a:gd name="connsiteX7" fmla="*/ 2609807 w 3182691"/>
              <a:gd name="connsiteY7" fmla="*/ 18288 h 18288"/>
              <a:gd name="connsiteX8" fmla="*/ 2068749 w 3182691"/>
              <a:gd name="connsiteY8" fmla="*/ 18288 h 18288"/>
              <a:gd name="connsiteX9" fmla="*/ 1432211 w 3182691"/>
              <a:gd name="connsiteY9" fmla="*/ 18288 h 18288"/>
              <a:gd name="connsiteX10" fmla="*/ 859327 w 3182691"/>
              <a:gd name="connsiteY10" fmla="*/ 18288 h 18288"/>
              <a:gd name="connsiteX11" fmla="*/ 0 w 3182691"/>
              <a:gd name="connsiteY11" fmla="*/ 18288 h 18288"/>
              <a:gd name="connsiteX12" fmla="*/ 0 w 3182691"/>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1" h="18288" fill="none" extrusionOk="0">
                <a:moveTo>
                  <a:pt x="0" y="0"/>
                </a:moveTo>
                <a:cubicBezTo>
                  <a:pt x="253588" y="25878"/>
                  <a:pt x="409323" y="-5359"/>
                  <a:pt x="636538" y="0"/>
                </a:cubicBezTo>
                <a:cubicBezTo>
                  <a:pt x="863753" y="5359"/>
                  <a:pt x="1013406" y="3458"/>
                  <a:pt x="1273076" y="0"/>
                </a:cubicBezTo>
                <a:cubicBezTo>
                  <a:pt x="1532746" y="-3458"/>
                  <a:pt x="1697408" y="-16840"/>
                  <a:pt x="1909615" y="0"/>
                </a:cubicBezTo>
                <a:cubicBezTo>
                  <a:pt x="2121822" y="16840"/>
                  <a:pt x="2213494" y="-18555"/>
                  <a:pt x="2482499" y="0"/>
                </a:cubicBezTo>
                <a:cubicBezTo>
                  <a:pt x="2751504" y="18555"/>
                  <a:pt x="3004132" y="-28750"/>
                  <a:pt x="3182691" y="0"/>
                </a:cubicBezTo>
                <a:cubicBezTo>
                  <a:pt x="3183133" y="4516"/>
                  <a:pt x="3181864" y="12266"/>
                  <a:pt x="3182691" y="18288"/>
                </a:cubicBezTo>
                <a:cubicBezTo>
                  <a:pt x="2947041" y="16687"/>
                  <a:pt x="2875741" y="22937"/>
                  <a:pt x="2609807" y="18288"/>
                </a:cubicBezTo>
                <a:cubicBezTo>
                  <a:pt x="2343873" y="13639"/>
                  <a:pt x="2331203" y="31729"/>
                  <a:pt x="2068749" y="18288"/>
                </a:cubicBezTo>
                <a:cubicBezTo>
                  <a:pt x="1806295" y="4847"/>
                  <a:pt x="1713773" y="47088"/>
                  <a:pt x="1432211" y="18288"/>
                </a:cubicBezTo>
                <a:cubicBezTo>
                  <a:pt x="1150649" y="-10512"/>
                  <a:pt x="982765" y="3747"/>
                  <a:pt x="859327" y="18288"/>
                </a:cubicBezTo>
                <a:cubicBezTo>
                  <a:pt x="735889" y="32829"/>
                  <a:pt x="254183" y="35231"/>
                  <a:pt x="0" y="18288"/>
                </a:cubicBezTo>
                <a:cubicBezTo>
                  <a:pt x="-306" y="11477"/>
                  <a:pt x="485" y="4355"/>
                  <a:pt x="0" y="0"/>
                </a:cubicBezTo>
                <a:close/>
              </a:path>
              <a:path w="3182691" h="18288" stroke="0" extrusionOk="0">
                <a:moveTo>
                  <a:pt x="0" y="0"/>
                </a:moveTo>
                <a:cubicBezTo>
                  <a:pt x="247695" y="-19360"/>
                  <a:pt x="392581" y="-28596"/>
                  <a:pt x="572884" y="0"/>
                </a:cubicBezTo>
                <a:cubicBezTo>
                  <a:pt x="753187" y="28596"/>
                  <a:pt x="922042" y="4121"/>
                  <a:pt x="1113942" y="0"/>
                </a:cubicBezTo>
                <a:cubicBezTo>
                  <a:pt x="1305842" y="-4121"/>
                  <a:pt x="1501806" y="28092"/>
                  <a:pt x="1686826" y="0"/>
                </a:cubicBezTo>
                <a:cubicBezTo>
                  <a:pt x="1871846" y="-28092"/>
                  <a:pt x="2170181" y="-20672"/>
                  <a:pt x="2323364" y="0"/>
                </a:cubicBezTo>
                <a:cubicBezTo>
                  <a:pt x="2476547" y="20672"/>
                  <a:pt x="2919163" y="6097"/>
                  <a:pt x="3182691" y="0"/>
                </a:cubicBezTo>
                <a:cubicBezTo>
                  <a:pt x="3183268" y="4624"/>
                  <a:pt x="3183510" y="11191"/>
                  <a:pt x="3182691" y="18288"/>
                </a:cubicBezTo>
                <a:cubicBezTo>
                  <a:pt x="3026064" y="-10849"/>
                  <a:pt x="2775005" y="23067"/>
                  <a:pt x="2546153" y="18288"/>
                </a:cubicBezTo>
                <a:cubicBezTo>
                  <a:pt x="2317301" y="13509"/>
                  <a:pt x="2164351" y="-9884"/>
                  <a:pt x="1845961" y="18288"/>
                </a:cubicBezTo>
                <a:cubicBezTo>
                  <a:pt x="1527571" y="46460"/>
                  <a:pt x="1455006" y="5824"/>
                  <a:pt x="1304903" y="18288"/>
                </a:cubicBezTo>
                <a:cubicBezTo>
                  <a:pt x="1154800" y="30752"/>
                  <a:pt x="942107" y="-12056"/>
                  <a:pt x="604711" y="18288"/>
                </a:cubicBezTo>
                <a:cubicBezTo>
                  <a:pt x="267315" y="48632"/>
                  <a:pt x="141927" y="-8395"/>
                  <a:pt x="0" y="18288"/>
                </a:cubicBezTo>
                <a:cubicBezTo>
                  <a:pt x="-171" y="12755"/>
                  <a:pt x="-690" y="793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3713785-F1B1-4B17-C5B4-3B86ED080011}"/>
              </a:ext>
            </a:extLst>
          </p:cNvPr>
          <p:cNvPicPr>
            <a:picLocks noGrp="1" noChangeAspect="1"/>
          </p:cNvPicPr>
          <p:nvPr>
            <p:ph idx="1"/>
          </p:nvPr>
        </p:nvPicPr>
        <p:blipFill>
          <a:blip r:embed="rId3"/>
          <a:stretch>
            <a:fillRect/>
          </a:stretch>
        </p:blipFill>
        <p:spPr>
          <a:xfrm>
            <a:off x="121515" y="334173"/>
            <a:ext cx="5310973" cy="6397746"/>
          </a:xfrm>
        </p:spPr>
      </p:pic>
      <p:pic>
        <p:nvPicPr>
          <p:cNvPr id="7" name="Picture 6"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03003D2E-ABF9-AEE7-554D-228CD95B1466}"/>
              </a:ext>
            </a:extLst>
          </p:cNvPr>
          <p:cNvPicPr>
            <a:picLocks noChangeAspect="1"/>
          </p:cNvPicPr>
          <p:nvPr/>
        </p:nvPicPr>
        <p:blipFill>
          <a:blip r:embed="rId4"/>
          <a:stretch>
            <a:fillRect/>
          </a:stretch>
        </p:blipFill>
        <p:spPr>
          <a:xfrm>
            <a:off x="5723804" y="334731"/>
            <a:ext cx="3172472" cy="3185834"/>
          </a:xfrm>
          <a:prstGeom prst="rect">
            <a:avLst/>
          </a:prstGeom>
        </p:spPr>
      </p:pic>
      <p:pic>
        <p:nvPicPr>
          <p:cNvPr id="5" name="Picture 4" descr="A graph with a line going up&#10;&#10;Description automatically generated">
            <a:extLst>
              <a:ext uri="{FF2B5EF4-FFF2-40B4-BE49-F238E27FC236}">
                <a16:creationId xmlns:a16="http://schemas.microsoft.com/office/drawing/2014/main" id="{EF51F75E-E0EF-B625-BBBB-E41754099C89}"/>
              </a:ext>
            </a:extLst>
          </p:cNvPr>
          <p:cNvPicPr>
            <a:picLocks noChangeAspect="1"/>
          </p:cNvPicPr>
          <p:nvPr/>
        </p:nvPicPr>
        <p:blipFill>
          <a:blip r:embed="rId5"/>
          <a:stretch>
            <a:fillRect/>
          </a:stretch>
        </p:blipFill>
        <p:spPr>
          <a:xfrm>
            <a:off x="5706435" y="3696180"/>
            <a:ext cx="3185596" cy="3036622"/>
          </a:xfrm>
          <a:prstGeom prst="rect">
            <a:avLst/>
          </a:prstGeom>
        </p:spPr>
      </p:pic>
    </p:spTree>
    <p:extLst>
      <p:ext uri="{BB962C8B-B14F-4D97-AF65-F5344CB8AC3E}">
        <p14:creationId xmlns:p14="http://schemas.microsoft.com/office/powerpoint/2010/main" val="2705866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F19B711-C590-44D1-9AA8-9F143B0E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0C79CF2-6A1C-4636-84CE-ABB2BE191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A5D17DF-AD65-402C-A95C-F13C770C9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643468"/>
            <a:ext cx="8178800"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of a graph with a red line&#10;&#10;Description automatically generated">
            <a:extLst>
              <a:ext uri="{FF2B5EF4-FFF2-40B4-BE49-F238E27FC236}">
                <a16:creationId xmlns:a16="http://schemas.microsoft.com/office/drawing/2014/main" id="{E1601BF9-9B62-8610-2ED8-838BE4A603D8}"/>
              </a:ext>
            </a:extLst>
          </p:cNvPr>
          <p:cNvPicPr>
            <a:picLocks noChangeAspect="1"/>
          </p:cNvPicPr>
          <p:nvPr/>
        </p:nvPicPr>
        <p:blipFill>
          <a:blip r:embed="rId3"/>
          <a:stretch>
            <a:fillRect/>
          </a:stretch>
        </p:blipFill>
        <p:spPr>
          <a:xfrm>
            <a:off x="840357" y="2323417"/>
            <a:ext cx="3610990" cy="2157566"/>
          </a:xfrm>
          <a:prstGeom prst="rect">
            <a:avLst/>
          </a:prstGeom>
        </p:spPr>
      </p:pic>
      <p:pic>
        <p:nvPicPr>
          <p:cNvPr id="6" name="Picture 5" descr="A graph with a green line and red line&#10;&#10;Description automatically generated">
            <a:extLst>
              <a:ext uri="{FF2B5EF4-FFF2-40B4-BE49-F238E27FC236}">
                <a16:creationId xmlns:a16="http://schemas.microsoft.com/office/drawing/2014/main" id="{D3DA7D5D-AB19-E2F9-28F2-4E60FAFE3EA3}"/>
              </a:ext>
            </a:extLst>
          </p:cNvPr>
          <p:cNvPicPr>
            <a:picLocks noChangeAspect="1"/>
          </p:cNvPicPr>
          <p:nvPr/>
        </p:nvPicPr>
        <p:blipFill>
          <a:blip r:embed="rId4"/>
          <a:stretch>
            <a:fillRect/>
          </a:stretch>
        </p:blipFill>
        <p:spPr>
          <a:xfrm>
            <a:off x="4692647" y="2347144"/>
            <a:ext cx="3610991" cy="2157566"/>
          </a:xfrm>
          <a:prstGeom prst="rect">
            <a:avLst/>
          </a:prstGeom>
        </p:spPr>
      </p:pic>
    </p:spTree>
    <p:extLst>
      <p:ext uri="{BB962C8B-B14F-4D97-AF65-F5344CB8AC3E}">
        <p14:creationId xmlns:p14="http://schemas.microsoft.com/office/powerpoint/2010/main" val="2279337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 name="Rectangle 56">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8" name="Rectangle 57">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43" y="709375"/>
            <a:ext cx="8035257"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84243" y="1789005"/>
            <a:ext cx="5413238" cy="3244751"/>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78725" y="675564"/>
            <a:ext cx="2707375" cy="5204085"/>
          </a:xfrm>
        </p:spPr>
        <p:txBody>
          <a:bodyPr>
            <a:normAutofit/>
          </a:bodyPr>
          <a:lstStyle/>
          <a:p>
            <a:r>
              <a:rPr lang="en-US" b="1"/>
              <a:t>Key Findings and Impact</a:t>
            </a:r>
            <a:endParaRPr lang="en-US" b="1">
              <a:cs typeface="Calibri Light"/>
            </a:endParaRPr>
          </a:p>
        </p:txBody>
      </p:sp>
      <p:cxnSp>
        <p:nvCxnSpPr>
          <p:cNvPr id="60" name="Straight Connector 59">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524492"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9144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62" name="Content Placeholder 2">
            <a:extLst>
              <a:ext uri="{FF2B5EF4-FFF2-40B4-BE49-F238E27FC236}">
                <a16:creationId xmlns:a16="http://schemas.microsoft.com/office/drawing/2014/main" id="{1B70AEB3-583B-60D7-1813-E1219AC1B7C5}"/>
              </a:ext>
            </a:extLst>
          </p:cNvPr>
          <p:cNvGraphicFramePr>
            <a:graphicFrameLocks noGrp="1"/>
          </p:cNvGraphicFramePr>
          <p:nvPr>
            <p:ph idx="1"/>
            <p:extLst>
              <p:ext uri="{D42A27DB-BD31-4B8C-83A1-F6EECF244321}">
                <p14:modId xmlns:p14="http://schemas.microsoft.com/office/powerpoint/2010/main" val="3203166317"/>
              </p:ext>
            </p:extLst>
          </p:nvPr>
        </p:nvGraphicFramePr>
        <p:xfrm>
          <a:off x="3582547" y="819369"/>
          <a:ext cx="5457959" cy="52550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Arrow: Right 14">
            <a:extLst>
              <a:ext uri="{FF2B5EF4-FFF2-40B4-BE49-F238E27FC236}">
                <a16:creationId xmlns:a16="http://schemas.microsoft.com/office/drawing/2014/main" id="{6D75ADE1-5706-3A5C-2093-A36835673BF7}"/>
              </a:ext>
            </a:extLst>
          </p:cNvPr>
          <p:cNvSpPr/>
          <p:nvPr/>
        </p:nvSpPr>
        <p:spPr>
          <a:xfrm>
            <a:off x="6044136" y="2106470"/>
            <a:ext cx="350058" cy="484632"/>
          </a:xfrm>
          <a:prstGeom prst="rightArrow">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1B0E0E23-612B-F83C-9840-81A9855F1A3B}"/>
              </a:ext>
            </a:extLst>
          </p:cNvPr>
          <p:cNvSpPr/>
          <p:nvPr/>
        </p:nvSpPr>
        <p:spPr>
          <a:xfrm>
            <a:off x="6044136" y="4332627"/>
            <a:ext cx="350058" cy="484632"/>
          </a:xfrm>
          <a:prstGeom prst="rightArrow">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133778"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p:cNvSpPr>
            <a:spLocks noGrp="1"/>
          </p:cNvSpPr>
          <p:nvPr>
            <p:ph type="title"/>
          </p:nvPr>
        </p:nvSpPr>
        <p:spPr>
          <a:xfrm>
            <a:off x="628650" y="125167"/>
            <a:ext cx="3028950" cy="6019521"/>
          </a:xfrm>
          <a:prstGeom prst="chord">
            <a:avLst/>
          </a:prstGeom>
        </p:spPr>
        <p:txBody>
          <a:bodyPr>
            <a:normAutofit/>
          </a:bodyPr>
          <a:lstStyle/>
          <a:p>
            <a:r>
              <a:rPr lang="en-US" b="1"/>
              <a:t>Future Work </a:t>
            </a:r>
            <a:br>
              <a:rPr lang="en-US" b="1">
                <a:solidFill>
                  <a:srgbClr val="000000"/>
                </a:solidFill>
              </a:rPr>
            </a:br>
            <a:r>
              <a:rPr lang="en-US" b="1">
                <a:solidFill>
                  <a:srgbClr val="C00000"/>
                </a:solidFill>
              </a:rPr>
              <a:t>&amp; </a:t>
            </a:r>
            <a:r>
              <a:rPr lang="en-US" b="1"/>
              <a:t>Lessons Learned</a:t>
            </a:r>
            <a:endParaRPr lang="en-US" b="1">
              <a:ea typeface="Calibri Light"/>
              <a:cs typeface="Calibri Light"/>
            </a:endParaRPr>
          </a:p>
        </p:txBody>
      </p:sp>
      <p:sp>
        <p:nvSpPr>
          <p:cNvPr id="3" name="Content Placeholder 2"/>
          <p:cNvSpPr>
            <a:spLocks noGrp="1"/>
          </p:cNvSpPr>
          <p:nvPr>
            <p:ph idx="1"/>
          </p:nvPr>
        </p:nvSpPr>
        <p:spPr>
          <a:xfrm>
            <a:off x="4571999" y="713313"/>
            <a:ext cx="3943351" cy="5431376"/>
          </a:xfrm>
        </p:spPr>
        <p:txBody>
          <a:bodyPr vert="horz" lIns="91440" tIns="45720" rIns="91440" bIns="45720" rtlCol="0" anchor="ctr">
            <a:normAutofit/>
          </a:bodyPr>
          <a:lstStyle/>
          <a:p>
            <a:pPr marL="0" indent="0">
              <a:spcBef>
                <a:spcPts val="700"/>
              </a:spcBef>
              <a:spcAft>
                <a:spcPts val="700"/>
              </a:spcAft>
              <a:buNone/>
            </a:pPr>
            <a:r>
              <a:rPr lang="en-US" sz="1600">
                <a:solidFill>
                  <a:schemeClr val="accent6">
                    <a:lumMod val="76000"/>
                  </a:schemeClr>
                </a:solidFill>
                <a:latin typeface="Franklin Gothic Medium"/>
                <a:cs typeface="Calibri" panose="020F0502020204030204"/>
              </a:rPr>
              <a:t>Future Research:</a:t>
            </a:r>
          </a:p>
          <a:p>
            <a:pPr marL="285750" indent="-285750">
              <a:spcBef>
                <a:spcPts val="700"/>
              </a:spcBef>
              <a:spcAft>
                <a:spcPts val="700"/>
              </a:spcAft>
              <a:buFont typeface="Arial,Sans-Serif"/>
              <a:buChar char="•"/>
            </a:pPr>
            <a:r>
              <a:rPr lang="en-US" sz="1600" b="1">
                <a:latin typeface="Franklin Gothic Medium"/>
                <a:cs typeface="Calibri" panose="020F0502020204030204"/>
              </a:rPr>
              <a:t>Real-time DVFS</a:t>
            </a:r>
            <a:r>
              <a:rPr lang="en-US" sz="1600">
                <a:latin typeface="Franklin Gothic Medium"/>
                <a:cs typeface="Calibri" panose="020F0502020204030204"/>
              </a:rPr>
              <a:t>: Exploring dynamic voltage and frequency scaling based on immediate workload demands to improve energy efficiency.</a:t>
            </a:r>
          </a:p>
          <a:p>
            <a:pPr marL="285750" indent="-285750">
              <a:spcBef>
                <a:spcPts val="700"/>
              </a:spcBef>
              <a:spcAft>
                <a:spcPts val="700"/>
              </a:spcAft>
              <a:buFont typeface="Arial,Sans-Serif"/>
              <a:buChar char="•"/>
            </a:pPr>
            <a:r>
              <a:rPr lang="en-US" sz="1600" b="1">
                <a:latin typeface="Franklin Gothic Medium"/>
                <a:cs typeface="Calibri" panose="020F0502020204030204"/>
              </a:rPr>
              <a:t>Adaptive Cache Management</a:t>
            </a:r>
            <a:r>
              <a:rPr lang="en-US" sz="1600">
                <a:latin typeface="Franklin Gothic Medium"/>
                <a:cs typeface="Calibri" panose="020F0502020204030204"/>
              </a:rPr>
              <a:t>: Developing smart caching that adapts to workload, reducing power by adjusting cache resources as needed.</a:t>
            </a:r>
          </a:p>
          <a:p>
            <a:pPr marL="0" indent="0">
              <a:spcBef>
                <a:spcPts val="700"/>
              </a:spcBef>
              <a:spcAft>
                <a:spcPts val="700"/>
              </a:spcAft>
              <a:buNone/>
            </a:pPr>
            <a:endParaRPr lang="en-US" sz="1600">
              <a:latin typeface="Franklin Gothic Medium"/>
              <a:cs typeface="Calibri" panose="020F0502020204030204"/>
            </a:endParaRPr>
          </a:p>
          <a:p>
            <a:pPr marL="0" indent="0">
              <a:spcBef>
                <a:spcPts val="700"/>
              </a:spcBef>
              <a:spcAft>
                <a:spcPts val="700"/>
              </a:spcAft>
              <a:buNone/>
            </a:pPr>
            <a:r>
              <a:rPr lang="en-US" sz="1600">
                <a:solidFill>
                  <a:schemeClr val="accent6">
                    <a:lumMod val="76000"/>
                  </a:schemeClr>
                </a:solidFill>
                <a:latin typeface="Franklin Gothic Medium"/>
                <a:cs typeface="Calibri" panose="020F0502020204030204"/>
              </a:rPr>
              <a:t>Lessons:</a:t>
            </a:r>
          </a:p>
          <a:p>
            <a:pPr marL="285750" indent="-285750">
              <a:spcBef>
                <a:spcPts val="700"/>
              </a:spcBef>
              <a:spcAft>
                <a:spcPts val="700"/>
              </a:spcAft>
              <a:buFont typeface="Arial,Sans-Serif"/>
              <a:buChar char="•"/>
            </a:pPr>
            <a:r>
              <a:rPr lang="en-US" sz="1600" b="1">
                <a:latin typeface="Franklin Gothic Medium"/>
                <a:cs typeface="Calibri" panose="020F0502020204030204"/>
              </a:rPr>
              <a:t>Power-Performance Balance</a:t>
            </a:r>
            <a:r>
              <a:rPr lang="en-US" sz="1600">
                <a:latin typeface="Franklin Gothic Medium"/>
                <a:cs typeface="Calibri" panose="020F0502020204030204"/>
              </a:rPr>
              <a:t>: Striking an optimal balance between power savings and performance is crucial for IoT applications.</a:t>
            </a:r>
          </a:p>
          <a:p>
            <a:pPr marL="285750" indent="-285750">
              <a:spcBef>
                <a:spcPts val="700"/>
              </a:spcBef>
              <a:spcAft>
                <a:spcPts val="700"/>
              </a:spcAft>
              <a:buFont typeface="Arial,Sans-Serif"/>
              <a:buChar char="•"/>
            </a:pPr>
            <a:r>
              <a:rPr lang="en-US" sz="1600" b="1">
                <a:latin typeface="Franklin Gothic Medium"/>
                <a:cs typeface="Calibri" panose="020F0502020204030204"/>
              </a:rPr>
              <a:t>Gem5 Configuration Insights</a:t>
            </a:r>
            <a:r>
              <a:rPr lang="en-US" sz="1600">
                <a:latin typeface="Franklin Gothic Medium"/>
                <a:cs typeface="Calibri" panose="020F0502020204030204"/>
              </a:rPr>
              <a:t>: Using Gem5 helps model and analyze configurations that optimize energy use while meeting performance targets.</a:t>
            </a:r>
          </a:p>
          <a:p>
            <a:pPr marL="0" indent="0">
              <a:spcBef>
                <a:spcPts val="700"/>
              </a:spcBef>
              <a:spcAft>
                <a:spcPts val="700"/>
              </a:spcAft>
              <a:buNone/>
            </a:pPr>
            <a:endParaRPr lang="en-US" sz="1600">
              <a:cs typeface="Calibri" panose="020F0502020204030204"/>
            </a:endParaRPr>
          </a:p>
          <a:p>
            <a:pPr marL="0" indent="0">
              <a:buNone/>
            </a:pPr>
            <a:endParaRPr lang="en-US" sz="1600">
              <a:cs typeface="Calibri" panose="020F05020202040302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397" y="508838"/>
            <a:ext cx="3913466"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480060" y="1243013"/>
            <a:ext cx="2891790" cy="4371974"/>
          </a:xfrm>
        </p:spPr>
        <p:txBody>
          <a:bodyPr>
            <a:normAutofit/>
          </a:bodyPr>
          <a:lstStyle/>
          <a:p>
            <a:r>
              <a:rPr lang="en-US" sz="3100">
                <a:solidFill>
                  <a:schemeClr val="tx2"/>
                </a:solidFill>
              </a:rPr>
              <a:t>References</a:t>
            </a:r>
          </a:p>
        </p:txBody>
      </p:sp>
      <p:sp>
        <p:nvSpPr>
          <p:cNvPr id="3" name="Content Placeholder 2"/>
          <p:cNvSpPr>
            <a:spLocks noGrp="1"/>
          </p:cNvSpPr>
          <p:nvPr>
            <p:ph idx="1"/>
          </p:nvPr>
        </p:nvSpPr>
        <p:spPr>
          <a:xfrm>
            <a:off x="4629150" y="804672"/>
            <a:ext cx="3915918" cy="5230368"/>
          </a:xfrm>
        </p:spPr>
        <p:txBody>
          <a:bodyPr vert="horz" lIns="91440" tIns="45720" rIns="91440" bIns="45720" rtlCol="0" anchor="ctr">
            <a:normAutofit/>
          </a:bodyPr>
          <a:lstStyle/>
          <a:p>
            <a:pPr>
              <a:spcBef>
                <a:spcPts val="700"/>
              </a:spcBef>
              <a:spcAft>
                <a:spcPts val="700"/>
              </a:spcAft>
            </a:pPr>
            <a:r>
              <a:rPr lang="en-US" sz="1100">
                <a:solidFill>
                  <a:schemeClr val="tx2"/>
                </a:solidFill>
                <a:latin typeface="Franklin Gothic Medium"/>
              </a:rPr>
              <a:t>Binkert, N., Beckmann, B., Black, G., Reinhardt, S. K., Saidi, A., Basu, A., et al. (2011). The gem5 simulator. ACM SIGARCH Computer Architecture News, 39(2), 1–7. </a:t>
            </a:r>
            <a:r>
              <a:rPr lang="en-US" sz="1100">
                <a:solidFill>
                  <a:schemeClr val="tx2"/>
                </a:solidFill>
                <a:latin typeface="Franklin Gothic Medium"/>
                <a:hlinkClick r:id="rId3"/>
              </a:rPr>
              <a:t>https://doi.org/10.1145/2024716.2024718</a:t>
            </a:r>
            <a:endParaRPr lang="en-US" sz="1100">
              <a:solidFill>
                <a:schemeClr val="tx2"/>
              </a:solidFill>
              <a:latin typeface="Franklin Gothic Medium"/>
            </a:endParaRPr>
          </a:p>
          <a:p>
            <a:pPr>
              <a:spcBef>
                <a:spcPts val="700"/>
              </a:spcBef>
              <a:spcAft>
                <a:spcPts val="700"/>
              </a:spcAft>
            </a:pPr>
            <a:r>
              <a:rPr lang="en-US" sz="1100">
                <a:solidFill>
                  <a:schemeClr val="tx2"/>
                </a:solidFill>
                <a:latin typeface="Franklin Gothic Medium"/>
              </a:rPr>
              <a:t>Qureshi, Y. M., Simon, W. A., Zapater, M., Atienza, D., &amp; Olcoz, K. (2019). Gem5-X: A gem5-based system-level simulation framework to optimize many-core platforms. 2019 Spring Simulation Conference (SpringSim), 1–12. </a:t>
            </a:r>
            <a:r>
              <a:rPr lang="en-US" sz="1100">
                <a:solidFill>
                  <a:schemeClr val="tx2"/>
                </a:solidFill>
                <a:latin typeface="Franklin Gothic Medium"/>
                <a:hlinkClick r:id="rId4"/>
              </a:rPr>
              <a:t>https://doi.org/10.23919/SpringSim.2019.8732862</a:t>
            </a:r>
            <a:endParaRPr lang="en-US" sz="1100">
              <a:solidFill>
                <a:schemeClr val="tx2"/>
              </a:solidFill>
              <a:latin typeface="Franklin Gothic Medium"/>
            </a:endParaRPr>
          </a:p>
          <a:p>
            <a:pPr>
              <a:spcBef>
                <a:spcPts val="700"/>
              </a:spcBef>
              <a:spcAft>
                <a:spcPts val="700"/>
              </a:spcAft>
            </a:pPr>
            <a:r>
              <a:rPr lang="en-US" sz="1100">
                <a:solidFill>
                  <a:schemeClr val="tx2"/>
                </a:solidFill>
                <a:latin typeface="Franklin Gothic Medium"/>
              </a:rPr>
              <a:t>Reddy, B. K., Walker, M. J., Balsamo, D., Diestelhorst, S., Al-Hashimi, B. M., &amp; Merrett, G. V. (2017). Empirical CPU power modeling and estimation in the gem5 simulator. 2017 27th International Symposium on Power and Timing Modeling, Optimization and Simulation (PATMOS), 1–8. </a:t>
            </a:r>
            <a:r>
              <a:rPr lang="en-US" sz="1100">
                <a:solidFill>
                  <a:schemeClr val="tx2"/>
                </a:solidFill>
                <a:latin typeface="Franklin Gothic Medium"/>
                <a:hlinkClick r:id="rId5"/>
              </a:rPr>
              <a:t>https://doi.org/10.1109/PATMOS.2017.8106988</a:t>
            </a:r>
            <a:endParaRPr lang="en-US" sz="1100">
              <a:solidFill>
                <a:schemeClr val="tx2"/>
              </a:solidFill>
              <a:latin typeface="Franklin Gothic Medium"/>
            </a:endParaRPr>
          </a:p>
          <a:p>
            <a:pPr>
              <a:spcBef>
                <a:spcPts val="700"/>
              </a:spcBef>
              <a:spcAft>
                <a:spcPts val="700"/>
              </a:spcAft>
            </a:pPr>
            <a:r>
              <a:rPr lang="en-US" sz="1100">
                <a:solidFill>
                  <a:schemeClr val="tx2"/>
                </a:solidFill>
                <a:latin typeface="Franklin Gothic Medium"/>
              </a:rPr>
              <a:t>Yassin, Y. H., Jahre, M., Kjeldsberg, P. G., &amp; Aaberge, M. (2021). Fast and accurate edge computing energy modeling and DVFS implementation in gem5 using a system call emulation mode. Journal of Signal Processing Systems, 93(1), 33–48. </a:t>
            </a:r>
            <a:r>
              <a:rPr lang="en-US" sz="1100">
                <a:solidFill>
                  <a:schemeClr val="tx2"/>
                </a:solidFill>
                <a:latin typeface="Franklin Gothic Medium"/>
                <a:hlinkClick r:id="rId6"/>
              </a:rPr>
              <a:t>https://doi.org/10.1007/s11265-020-01544-z</a:t>
            </a:r>
            <a:endParaRPr lang="en-US" sz="1100">
              <a:solidFill>
                <a:schemeClr val="tx2"/>
              </a:solidFill>
              <a:latin typeface="Franklin Gothic Medium"/>
            </a:endParaRPr>
          </a:p>
          <a:p>
            <a:pPr>
              <a:spcBef>
                <a:spcPts val="700"/>
              </a:spcBef>
              <a:spcAft>
                <a:spcPts val="700"/>
              </a:spcAft>
            </a:pPr>
            <a:r>
              <a:rPr lang="en-US" sz="1100">
                <a:solidFill>
                  <a:schemeClr val="tx2"/>
                </a:solidFill>
                <a:latin typeface="Franklin Gothic Medium"/>
              </a:rPr>
              <a:t>Baralsamrat. (n.d.). Baralsamrat/MSCS531_Residency_Project: Group 3. GitHub. </a:t>
            </a:r>
            <a:r>
              <a:rPr lang="en-US" sz="1100">
                <a:solidFill>
                  <a:schemeClr val="tx2"/>
                </a:solidFill>
                <a:latin typeface="Franklin Gothic Medium"/>
                <a:hlinkClick r:id="rId7"/>
              </a:rPr>
              <a:t>https://github.com/baralsamrat/MSCS531_Residency_Project</a:t>
            </a:r>
            <a:endParaRPr lang="en-US" sz="1100">
              <a:solidFill>
                <a:schemeClr val="tx2"/>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359545" y="1070800"/>
            <a:ext cx="2954766" cy="5583126"/>
          </a:xfrm>
        </p:spPr>
        <p:txBody>
          <a:bodyPr>
            <a:normAutofit/>
          </a:bodyPr>
          <a:lstStyle/>
          <a:p>
            <a:pPr algn="r"/>
            <a:r>
              <a:rPr lang="en-US" sz="5400"/>
              <a:t>Agenda</a:t>
            </a:r>
          </a:p>
        </p:txBody>
      </p:sp>
      <p:cxnSp>
        <p:nvCxnSpPr>
          <p:cNvPr id="22" name="Straight Connector 2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6039"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2">
            <a:extLst>
              <a:ext uri="{FF2B5EF4-FFF2-40B4-BE49-F238E27FC236}">
                <a16:creationId xmlns:a16="http://schemas.microsoft.com/office/drawing/2014/main" id="{AA701238-F034-B464-EAEC-382FCC2EFE32}"/>
              </a:ext>
            </a:extLst>
          </p:cNvPr>
          <p:cNvGraphicFramePr>
            <a:graphicFrameLocks noGrp="1"/>
          </p:cNvGraphicFramePr>
          <p:nvPr>
            <p:ph idx="1"/>
            <p:extLst>
              <p:ext uri="{D42A27DB-BD31-4B8C-83A1-F6EECF244321}">
                <p14:modId xmlns:p14="http://schemas.microsoft.com/office/powerpoint/2010/main" val="124361673"/>
              </p:ext>
            </p:extLst>
          </p:nvPr>
        </p:nvGraphicFramePr>
        <p:xfrm>
          <a:off x="3831401" y="1070800"/>
          <a:ext cx="4683949"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1BD26-899E-8E76-8055-3FC64FBA6275}"/>
              </a:ext>
            </a:extLst>
          </p:cNvPr>
          <p:cNvSpPr>
            <a:spLocks noGrp="1"/>
          </p:cNvSpPr>
          <p:nvPr>
            <p:ph type="title"/>
          </p:nvPr>
        </p:nvSpPr>
        <p:spPr>
          <a:xfrm>
            <a:off x="840699" y="687480"/>
            <a:ext cx="5605629" cy="994172"/>
          </a:xfrm>
        </p:spPr>
        <p:txBody>
          <a:bodyPr>
            <a:normAutofit/>
          </a:bodyPr>
          <a:lstStyle/>
          <a:p>
            <a:r>
              <a:rPr lang="en-US" sz="3850"/>
              <a:t>Introduction</a:t>
            </a:r>
          </a:p>
        </p:txBody>
      </p:sp>
      <p:sp>
        <p:nvSpPr>
          <p:cNvPr id="3" name="Content Placeholder 2">
            <a:extLst>
              <a:ext uri="{FF2B5EF4-FFF2-40B4-BE49-F238E27FC236}">
                <a16:creationId xmlns:a16="http://schemas.microsoft.com/office/drawing/2014/main" id="{70DB22A2-FC06-6328-7BCA-F095C4F2DDEA}"/>
              </a:ext>
            </a:extLst>
          </p:cNvPr>
          <p:cNvSpPr>
            <a:spLocks noGrp="1"/>
          </p:cNvSpPr>
          <p:nvPr>
            <p:ph idx="1"/>
          </p:nvPr>
        </p:nvSpPr>
        <p:spPr>
          <a:xfrm>
            <a:off x="852321" y="2227943"/>
            <a:ext cx="5033221" cy="3788227"/>
          </a:xfrm>
        </p:spPr>
        <p:txBody>
          <a:bodyPr anchor="ctr">
            <a:normAutofit/>
          </a:bodyPr>
          <a:lstStyle/>
          <a:p>
            <a:pPr marL="0" indent="0">
              <a:buNone/>
            </a:pPr>
            <a:r>
              <a:rPr lang="en-US" sz="2100" b="1"/>
              <a:t>Need for Energy Efficiency</a:t>
            </a:r>
            <a:r>
              <a:rPr lang="en-US" sz="2100"/>
              <a:t> in IoT, mobile, and data centers</a:t>
            </a:r>
          </a:p>
          <a:p>
            <a:pPr marL="0" indent="0">
              <a:buNone/>
            </a:pPr>
            <a:r>
              <a:rPr lang="en-US" sz="2100" b="1"/>
              <a:t>Goal</a:t>
            </a:r>
            <a:r>
              <a:rPr lang="en-US" sz="2100"/>
              <a:t>: Low-power x86 microprocessor with DVFS and optimized cache</a:t>
            </a:r>
          </a:p>
          <a:p>
            <a:pPr marL="0" indent="0">
              <a:buNone/>
            </a:pPr>
            <a:r>
              <a:rPr lang="en-US" sz="2100" b="1"/>
              <a:t>Objectives</a:t>
            </a:r>
            <a:r>
              <a:rPr lang="en-US" sz="2100"/>
              <a:t>: Measure IPC, EPI; improve energy efficiency</a:t>
            </a:r>
          </a:p>
        </p:txBody>
      </p:sp>
      <p:sp>
        <p:nvSpPr>
          <p:cNvPr id="21" name="Rectangle 2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Oval 2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8" name="Graphic 17" descr="Wireless">
            <a:extLst>
              <a:ext uri="{FF2B5EF4-FFF2-40B4-BE49-F238E27FC236}">
                <a16:creationId xmlns:a16="http://schemas.microsoft.com/office/drawing/2014/main" id="{64FB58E6-18EA-59D6-6E47-7E44BE65AE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18610981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0494" y="386930"/>
            <a:ext cx="6933509" cy="710207"/>
          </a:xfrm>
        </p:spPr>
        <p:txBody>
          <a:bodyPr anchor="b">
            <a:normAutofit/>
          </a:bodyPr>
          <a:lstStyle/>
          <a:p>
            <a:r>
              <a:rPr lang="en-US" sz="2800" b="1"/>
              <a:t>Context and Relevance</a:t>
            </a:r>
            <a:endParaRPr lang="en-US" sz="2800" b="1">
              <a:ea typeface="Calibri Light"/>
              <a:cs typeface="Calibri Light"/>
            </a:endParaRP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4DD9C14D-D074-EE54-24B9-144B50212572}"/>
              </a:ext>
            </a:extLst>
          </p:cNvPr>
          <p:cNvGraphicFramePr>
            <a:graphicFrameLocks noGrp="1"/>
          </p:cNvGraphicFramePr>
          <p:nvPr>
            <p:ph idx="1"/>
            <p:extLst>
              <p:ext uri="{D42A27DB-BD31-4B8C-83A1-F6EECF244321}">
                <p14:modId xmlns:p14="http://schemas.microsoft.com/office/powerpoint/2010/main" val="2322720276"/>
              </p:ext>
            </p:extLst>
          </p:nvPr>
        </p:nvGraphicFramePr>
        <p:xfrm>
          <a:off x="595245" y="2599509"/>
          <a:ext cx="7607751" cy="3435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Architecture Overview</a:t>
            </a:r>
          </a:p>
        </p:txBody>
      </p:sp>
      <p:sp>
        <p:nvSpPr>
          <p:cNvPr id="2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vert="horz" lIns="91440" tIns="45720" rIns="91440" bIns="45720" rtlCol="0">
            <a:normAutofit/>
          </a:bodyPr>
          <a:lstStyle/>
          <a:p>
            <a:pPr marL="342900" marR="0" lvl="0" indent="-342900">
              <a:spcAft>
                <a:spcPts val="800"/>
              </a:spcAft>
              <a:buFont typeface="+mj-lt"/>
              <a:buAutoNum type="arabicPeriod"/>
            </a:pPr>
            <a:r>
              <a:rPr lang="en-US" sz="1500" b="1" kern="100">
                <a:effectLst/>
                <a:latin typeface="Aptos" panose="020B0004020202020204" pitchFamily="34" charset="0"/>
                <a:ea typeface="Aptos" panose="020B0004020202020204" pitchFamily="34" charset="0"/>
                <a:cs typeface="Times New Roman" panose="02020603050405020304" pitchFamily="18" charset="0"/>
              </a:rPr>
              <a:t>Target Application</a:t>
            </a:r>
            <a:r>
              <a:rPr lang="en-US" sz="1500" kern="100">
                <a:effectLst/>
                <a:latin typeface="Aptos" panose="020B0004020202020204" pitchFamily="34" charset="0"/>
                <a:ea typeface="Aptos" panose="020B0004020202020204" pitchFamily="34" charset="0"/>
                <a:cs typeface="Times New Roman" panose="02020603050405020304" pitchFamily="18" charset="0"/>
              </a:rPr>
              <a:t>:</a:t>
            </a:r>
          </a:p>
          <a:p>
            <a:pPr marL="800100" lvl="1" indent="-342900">
              <a:spcAft>
                <a:spcPts val="800"/>
              </a:spcAft>
              <a:buSzPts val="1000"/>
              <a:buFont typeface="Symbol" pitchFamily="2" charset="2"/>
              <a:buChar char=""/>
              <a:tabLst>
                <a:tab pos="685800" algn="l"/>
              </a:tabLst>
            </a:pPr>
            <a:r>
              <a:rPr lang="en-US" sz="1500" kern="100">
                <a:effectLst/>
                <a:latin typeface="Aptos" panose="020B0004020202020204" pitchFamily="34" charset="0"/>
                <a:ea typeface="Aptos" panose="020B0004020202020204" pitchFamily="34" charset="0"/>
                <a:cs typeface="Times New Roman" panose="02020603050405020304" pitchFamily="18" charset="0"/>
              </a:rPr>
              <a:t>Optimized for low-power use in IoT and mobile devices.</a:t>
            </a:r>
          </a:p>
          <a:p>
            <a:pPr marL="342900" marR="0" lvl="0" indent="-342900">
              <a:spcAft>
                <a:spcPts val="800"/>
              </a:spcAft>
              <a:buFont typeface="+mj-lt"/>
              <a:buAutoNum type="arabicPeriod"/>
            </a:pPr>
            <a:r>
              <a:rPr lang="en-US" sz="1500" kern="100">
                <a:effectLst/>
                <a:latin typeface="Aptos" panose="020B0004020202020204" pitchFamily="34" charset="0"/>
                <a:ea typeface="Aptos" panose="020B0004020202020204" pitchFamily="34" charset="0"/>
                <a:cs typeface="Times New Roman" panose="02020603050405020304" pitchFamily="18" charset="0"/>
              </a:rPr>
              <a:t> </a:t>
            </a:r>
            <a:r>
              <a:rPr lang="en-US" sz="1500" b="1" kern="100">
                <a:effectLst/>
                <a:latin typeface="Aptos" panose="020B0004020202020204" pitchFamily="34" charset="0"/>
                <a:ea typeface="Aptos" panose="020B0004020202020204" pitchFamily="34" charset="0"/>
                <a:cs typeface="Times New Roman" panose="02020603050405020304" pitchFamily="18" charset="0"/>
              </a:rPr>
              <a:t>Processor Architecture</a:t>
            </a:r>
            <a:r>
              <a:rPr lang="en-US" sz="1500" kern="100">
                <a:effectLst/>
                <a:latin typeface="Aptos" panose="020B0004020202020204" pitchFamily="34" charset="0"/>
                <a:ea typeface="Aptos" panose="020B0004020202020204" pitchFamily="34" charset="0"/>
                <a:cs typeface="Times New Roman" panose="02020603050405020304" pitchFamily="18" charset="0"/>
              </a:rPr>
              <a:t>:</a:t>
            </a:r>
          </a:p>
          <a:p>
            <a:pPr marL="800100" lvl="1" indent="-342900">
              <a:spcAft>
                <a:spcPts val="800"/>
              </a:spcAft>
              <a:buSzPts val="1000"/>
              <a:buFont typeface="Symbol" pitchFamily="2" charset="2"/>
              <a:buChar char=""/>
              <a:tabLst>
                <a:tab pos="457200" algn="l"/>
              </a:tabLst>
            </a:pPr>
            <a:r>
              <a:rPr lang="en-US" sz="1500" kern="100">
                <a:effectLst/>
                <a:latin typeface="Aptos" panose="020B0004020202020204" pitchFamily="34" charset="0"/>
                <a:ea typeface="Aptos" panose="020B0004020202020204" pitchFamily="34" charset="0"/>
                <a:cs typeface="Times New Roman" panose="02020603050405020304" pitchFamily="18" charset="0"/>
              </a:rPr>
              <a:t>Custom x86 with a five-stage pipeline (Fetch, Decode, Execute, Memory Access, Write-back).</a:t>
            </a:r>
          </a:p>
          <a:p>
            <a:pPr marL="342900" marR="0" lvl="0" indent="-342900">
              <a:spcAft>
                <a:spcPts val="800"/>
              </a:spcAft>
              <a:buFont typeface="+mj-lt"/>
              <a:buAutoNum type="arabicPeriod"/>
            </a:pPr>
            <a:r>
              <a:rPr lang="en-US" sz="1500" b="1" kern="100">
                <a:effectLst/>
                <a:latin typeface="Aptos" panose="020B0004020202020204" pitchFamily="34" charset="0"/>
                <a:ea typeface="Aptos" panose="020B0004020202020204" pitchFamily="34" charset="0"/>
                <a:cs typeface="Times New Roman" panose="02020603050405020304" pitchFamily="18" charset="0"/>
              </a:rPr>
              <a:t>Low-Power Techniques</a:t>
            </a:r>
            <a:r>
              <a:rPr lang="en-US" sz="1500" kern="100">
                <a:effectLst/>
                <a:latin typeface="Aptos" panose="020B0004020202020204" pitchFamily="34" charset="0"/>
                <a:ea typeface="Aptos" panose="020B0004020202020204" pitchFamily="34" charset="0"/>
                <a:cs typeface="Times New Roman" panose="02020603050405020304" pitchFamily="18" charset="0"/>
              </a:rPr>
              <a:t>:</a:t>
            </a:r>
          </a:p>
          <a:p>
            <a:pPr marL="800100" lvl="1" indent="-342900">
              <a:spcAft>
                <a:spcPts val="800"/>
              </a:spcAft>
              <a:buSzPts val="1000"/>
              <a:buFont typeface="Symbol" pitchFamily="2" charset="2"/>
              <a:buChar char=""/>
              <a:tabLst>
                <a:tab pos="457200" algn="l"/>
              </a:tabLst>
            </a:pPr>
            <a:r>
              <a:rPr lang="en-US" sz="1500" kern="100">
                <a:effectLst/>
                <a:latin typeface="Aptos" panose="020B0004020202020204" pitchFamily="34" charset="0"/>
                <a:ea typeface="Aptos" panose="020B0004020202020204" pitchFamily="34" charset="0"/>
                <a:cs typeface="Times New Roman" panose="02020603050405020304" pitchFamily="18" charset="0"/>
              </a:rPr>
              <a:t>Dynamic Voltage and Frequency Scaling (DVFS) and Clock Gating.</a:t>
            </a:r>
          </a:p>
          <a:p>
            <a:pPr marL="342900" marR="0" lvl="0" indent="-342900">
              <a:spcAft>
                <a:spcPts val="800"/>
              </a:spcAft>
              <a:buFont typeface="+mj-lt"/>
              <a:buAutoNum type="arabicPeriod"/>
            </a:pPr>
            <a:r>
              <a:rPr lang="en-US" sz="1500" b="1" kern="100">
                <a:effectLst/>
                <a:latin typeface="Aptos" panose="020B0004020202020204" pitchFamily="34" charset="0"/>
                <a:ea typeface="Aptos" panose="020B0004020202020204" pitchFamily="34" charset="0"/>
                <a:cs typeface="Times New Roman" panose="02020603050405020304" pitchFamily="18" charset="0"/>
              </a:rPr>
              <a:t>Cache Hierarchy</a:t>
            </a:r>
            <a:r>
              <a:rPr lang="en-US" sz="1500" kern="100">
                <a:effectLst/>
                <a:latin typeface="Aptos" panose="020B0004020202020204" pitchFamily="34" charset="0"/>
                <a:ea typeface="Aptos" panose="020B0004020202020204" pitchFamily="34" charset="0"/>
                <a:cs typeface="Times New Roman" panose="02020603050405020304" pitchFamily="18" charset="0"/>
              </a:rPr>
              <a:t>:</a:t>
            </a:r>
          </a:p>
          <a:p>
            <a:pPr marL="800100" lvl="1" indent="-342900">
              <a:spcAft>
                <a:spcPts val="800"/>
              </a:spcAft>
              <a:buSzPts val="1000"/>
              <a:buFont typeface="Symbol" pitchFamily="2" charset="2"/>
              <a:buChar char=""/>
              <a:tabLst>
                <a:tab pos="457200" algn="l"/>
              </a:tabLst>
            </a:pPr>
            <a:r>
              <a:rPr lang="en-US" sz="1500" kern="100">
                <a:effectLst/>
                <a:latin typeface="Aptos" panose="020B0004020202020204" pitchFamily="34" charset="0"/>
                <a:ea typeface="Aptos" panose="020B0004020202020204" pitchFamily="34" charset="0"/>
                <a:cs typeface="Times New Roman" panose="02020603050405020304" pitchFamily="18" charset="0"/>
              </a:rPr>
              <a:t>L1 (instruction and data) and L2 caches with configurable sizes.</a:t>
            </a:r>
          </a:p>
          <a:p>
            <a:pPr marL="342900" marR="0" lvl="0" indent="-342900">
              <a:spcAft>
                <a:spcPts val="800"/>
              </a:spcAft>
              <a:buFont typeface="+mj-lt"/>
              <a:buAutoNum type="arabicPeriod"/>
            </a:pPr>
            <a:r>
              <a:rPr lang="en-US" sz="1500" kern="100">
                <a:effectLst/>
                <a:latin typeface="Aptos" panose="020B0004020202020204" pitchFamily="34" charset="0"/>
                <a:ea typeface="Aptos" panose="020B0004020202020204" pitchFamily="34" charset="0"/>
                <a:cs typeface="Times New Roman" panose="02020603050405020304" pitchFamily="18" charset="0"/>
              </a:rPr>
              <a:t> </a:t>
            </a:r>
            <a:r>
              <a:rPr lang="en-US" sz="1500" b="1" kern="100">
                <a:effectLst/>
                <a:latin typeface="Aptos" panose="020B0004020202020204" pitchFamily="34" charset="0"/>
                <a:ea typeface="Aptos" panose="020B0004020202020204" pitchFamily="34" charset="0"/>
                <a:cs typeface="Times New Roman" panose="02020603050405020304" pitchFamily="18" charset="0"/>
              </a:rPr>
              <a:t>Memory Configuration</a:t>
            </a:r>
            <a:r>
              <a:rPr lang="en-US" sz="1500" kern="100">
                <a:effectLst/>
                <a:latin typeface="Aptos" panose="020B0004020202020204" pitchFamily="34" charset="0"/>
                <a:ea typeface="Aptos" panose="020B0004020202020204" pitchFamily="34" charset="0"/>
                <a:cs typeface="Times New Roman" panose="02020603050405020304" pitchFamily="18" charset="0"/>
              </a:rPr>
              <a:t>:</a:t>
            </a:r>
          </a:p>
          <a:p>
            <a:pPr marL="800100" lvl="1" indent="-342900">
              <a:spcAft>
                <a:spcPts val="800"/>
              </a:spcAft>
              <a:buSzPts val="1000"/>
              <a:buFont typeface="Symbol" pitchFamily="2" charset="2"/>
              <a:buChar char=""/>
              <a:tabLst>
                <a:tab pos="457200" algn="l"/>
              </a:tabLst>
            </a:pPr>
            <a:r>
              <a:rPr lang="en-US" sz="1500" kern="100">
                <a:effectLst/>
                <a:latin typeface="Aptos" panose="020B0004020202020204" pitchFamily="34" charset="0"/>
                <a:ea typeface="Aptos" panose="020B0004020202020204" pitchFamily="34" charset="0"/>
                <a:cs typeface="Times New Roman" panose="02020603050405020304" pitchFamily="18" charset="0"/>
              </a:rPr>
              <a:t>Timing mode with DDR3 controller for realistic memory handling.</a:t>
            </a:r>
          </a:p>
          <a:p>
            <a:pPr marL="0" indent="0">
              <a:spcBef>
                <a:spcPts val="700"/>
              </a:spcBef>
              <a:spcAft>
                <a:spcPts val="700"/>
              </a:spcAft>
              <a:buNone/>
            </a:pPr>
            <a:endParaRPr lang="en-US" sz="1500">
              <a:latin typeface="Franklin Gothic Medium"/>
              <a:cs typeface="Calibri"/>
            </a:endParaRPr>
          </a:p>
          <a:p>
            <a:pPr marL="0" indent="0">
              <a:spcBef>
                <a:spcPts val="700"/>
              </a:spcBef>
              <a:spcAft>
                <a:spcPts val="700"/>
              </a:spcAft>
              <a:buNone/>
            </a:pPr>
            <a:endParaRPr lang="en-US" sz="1500">
              <a:latin typeface="Franklin Gothic Medium"/>
              <a:cs typeface="Calibri"/>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6478" y="386930"/>
            <a:ext cx="6927525" cy="1188950"/>
          </a:xfrm>
        </p:spPr>
        <p:txBody>
          <a:bodyPr anchor="b">
            <a:normAutofit/>
          </a:bodyPr>
          <a:lstStyle/>
          <a:p>
            <a:r>
              <a:rPr lang="en-US" sz="4700"/>
              <a:t>Low-Power Features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5245" y="2599509"/>
            <a:ext cx="7607751" cy="3435531"/>
          </a:xfrm>
        </p:spPr>
        <p:txBody>
          <a:bodyPr anchor="ctr">
            <a:normAutofit/>
          </a:bodyPr>
          <a:lstStyle/>
          <a:p>
            <a:r>
              <a:rPr lang="en-US" sz="2100" b="1"/>
              <a:t>Dynamic Voltage and Frequency Scaling (DVFS)</a:t>
            </a:r>
            <a:r>
              <a:rPr lang="en-US" sz="2100"/>
              <a:t>:</a:t>
            </a:r>
          </a:p>
          <a:p>
            <a:pPr lvl="1"/>
            <a:r>
              <a:rPr lang="en-US" sz="2100"/>
              <a:t>Adjusts voltage and frequency based on workload. </a:t>
            </a:r>
          </a:p>
          <a:p>
            <a:pPr lvl="1"/>
            <a:r>
              <a:rPr lang="en-US" sz="2100"/>
              <a:t>Saves energy during low-intensity tasks.</a:t>
            </a:r>
          </a:p>
          <a:p>
            <a:r>
              <a:rPr lang="en-US" sz="2100" b="1"/>
              <a:t>Clock Gating</a:t>
            </a:r>
            <a:r>
              <a:rPr lang="en-US" sz="2100"/>
              <a:t>:</a:t>
            </a:r>
          </a:p>
          <a:p>
            <a:pPr lvl="1"/>
            <a:r>
              <a:rPr lang="en-US" sz="2100"/>
              <a:t>Temporarily disables idle parts of the processor.</a:t>
            </a:r>
          </a:p>
          <a:p>
            <a:pPr lvl="1"/>
            <a:r>
              <a:rPr lang="en-US" sz="2100"/>
              <a:t>Reduces power and heat generation.</a:t>
            </a:r>
          </a:p>
          <a:p>
            <a:r>
              <a:rPr lang="en-US" sz="2100" b="1"/>
              <a:t>Cache Optimization</a:t>
            </a:r>
            <a:r>
              <a:rPr lang="en-US" sz="2100"/>
              <a:t>:</a:t>
            </a:r>
          </a:p>
          <a:p>
            <a:pPr lvl="1"/>
            <a:r>
              <a:rPr lang="en-US" sz="2100"/>
              <a:t>Separate L1 and L2 caches with customizable sizes.</a:t>
            </a:r>
          </a:p>
          <a:p>
            <a:pPr lvl="1"/>
            <a:r>
              <a:rPr lang="en-US" sz="2100"/>
              <a:t>Balances power use and performance.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6DDB894-1DFF-9ABC-1975-AB710590537C}"/>
              </a:ext>
            </a:extLst>
          </p:cNvPr>
          <p:cNvPicPr>
            <a:picLocks noChangeAspect="1"/>
          </p:cNvPicPr>
          <p:nvPr/>
        </p:nvPicPr>
        <p:blipFill>
          <a:blip r:embed="rId3">
            <a:alphaModFix amt="35000"/>
          </a:blip>
          <a:srcRect r="4" b="25003"/>
          <a:stretch/>
        </p:blipFill>
        <p:spPr>
          <a:xfrm>
            <a:off x="20" y="10"/>
            <a:ext cx="9143980" cy="6857990"/>
          </a:xfrm>
          <a:prstGeom prst="rect">
            <a:avLst/>
          </a:prstGeom>
        </p:spPr>
      </p:pic>
      <p:sp>
        <p:nvSpPr>
          <p:cNvPr id="2" name="Title 1"/>
          <p:cNvSpPr>
            <a:spLocks noGrp="1"/>
          </p:cNvSpPr>
          <p:nvPr>
            <p:ph type="title"/>
          </p:nvPr>
        </p:nvSpPr>
        <p:spPr>
          <a:xfrm>
            <a:off x="628650" y="365125"/>
            <a:ext cx="7886700" cy="1325563"/>
          </a:xfrm>
        </p:spPr>
        <p:txBody>
          <a:bodyPr>
            <a:normAutofit/>
          </a:bodyPr>
          <a:lstStyle/>
          <a:p>
            <a:r>
              <a:rPr lang="en-US">
                <a:solidFill>
                  <a:srgbClr val="FFFFFF"/>
                </a:solidFill>
              </a:rPr>
              <a:t>Gem5 Setup and Configuration</a:t>
            </a:r>
          </a:p>
        </p:txBody>
      </p:sp>
      <p:graphicFrame>
        <p:nvGraphicFramePr>
          <p:cNvPr id="5" name="Content Placeholder 2">
            <a:extLst>
              <a:ext uri="{FF2B5EF4-FFF2-40B4-BE49-F238E27FC236}">
                <a16:creationId xmlns:a16="http://schemas.microsoft.com/office/drawing/2014/main" id="{C3B820E0-03C6-54FC-31B0-E85D893A1F50}"/>
              </a:ext>
            </a:extLst>
          </p:cNvPr>
          <p:cNvGraphicFramePr>
            <a:graphicFrameLocks noGrp="1"/>
          </p:cNvGraphicFramePr>
          <p:nvPr>
            <p:ph idx="1"/>
            <p:extLst>
              <p:ext uri="{D42A27DB-BD31-4B8C-83A1-F6EECF244321}">
                <p14:modId xmlns:p14="http://schemas.microsoft.com/office/powerpoint/2010/main" val="401279337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0525" y="1783756"/>
            <a:ext cx="4168299" cy="1114883"/>
          </a:xfrm>
        </p:spPr>
        <p:txBody>
          <a:bodyPr>
            <a:normAutofit/>
          </a:bodyPr>
          <a:lstStyle/>
          <a:p>
            <a:r>
              <a:rPr lang="en-US" sz="3700" b="1"/>
              <a:t>Expected Performance</a:t>
            </a:r>
            <a:endParaRPr lang="en-US" sz="3700" b="1">
              <a:ea typeface="Calibri Light"/>
              <a:cs typeface="Calibri Light"/>
            </a:endParaRPr>
          </a:p>
        </p:txBody>
      </p:sp>
      <p:sp>
        <p:nvSpPr>
          <p:cNvPr id="3" name="Content Placeholder 2"/>
          <p:cNvSpPr>
            <a:spLocks noGrp="1"/>
          </p:cNvSpPr>
          <p:nvPr>
            <p:ph idx="1"/>
          </p:nvPr>
        </p:nvSpPr>
        <p:spPr>
          <a:xfrm>
            <a:off x="390525" y="3011237"/>
            <a:ext cx="4168298" cy="2865688"/>
          </a:xfrm>
        </p:spPr>
        <p:txBody>
          <a:bodyPr anchor="t">
            <a:normAutofit/>
          </a:bodyPr>
          <a:lstStyle/>
          <a:p>
            <a:r>
              <a:rPr lang="en-US" sz="1350"/>
              <a:t>Targeting 15% power reduction through DVFS and cache adjustments.</a:t>
            </a:r>
            <a:endParaRPr lang="en-US" sz="1350">
              <a:cs typeface="Calibri"/>
            </a:endParaRPr>
          </a:p>
          <a:p>
            <a:r>
              <a:rPr lang="en-US" sz="1350">
                <a:cs typeface="Calibri"/>
              </a:rPr>
              <a:t>Targeting at least 10-15% performance increase when using Cache</a:t>
            </a:r>
          </a:p>
          <a:p>
            <a:r>
              <a:rPr lang="en-US" sz="1350">
                <a:cs typeface="Calibri"/>
              </a:rPr>
              <a:t>Targeting asymptotic increase in the performance as frequency increases.</a:t>
            </a:r>
          </a:p>
          <a:p>
            <a:endParaRPr lang="en-US" sz="1350">
              <a:cs typeface="Calibri"/>
            </a:endParaRPr>
          </a:p>
          <a:p>
            <a:pPr marL="0" indent="0">
              <a:buNone/>
            </a:pPr>
            <a:endParaRPr lang="en-US" sz="1350">
              <a:cs typeface="Calibri"/>
            </a:endParaRPr>
          </a:p>
        </p:txBody>
      </p:sp>
      <p:sp>
        <p:nvSpPr>
          <p:cNvPr id="19"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5178" y="1634459"/>
            <a:ext cx="4558822" cy="52235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Calibri" panose="020F0502020204030204"/>
            </a:endParaRPr>
          </a:p>
        </p:txBody>
      </p:sp>
      <p:sp>
        <p:nvSpPr>
          <p:cNvPr id="20" name="Freeform: Shape 19">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4477" y="1783756"/>
            <a:ext cx="4409524" cy="5074243"/>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22" name="Graphic 21" descr="Target">
            <a:extLst>
              <a:ext uri="{FF2B5EF4-FFF2-40B4-BE49-F238E27FC236}">
                <a16:creationId xmlns:a16="http://schemas.microsoft.com/office/drawing/2014/main" id="{1067B414-9725-DCDE-D09D-E9C50BC563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2125" y="2690866"/>
            <a:ext cx="3349623" cy="3349623"/>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Application>Microsoft Office PowerPoint</Application>
  <PresentationFormat>On-screen Show (4:3)</PresentationFormat>
  <Slides>24</Slides>
  <Notes>22</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2013 - 2022 Theme</vt:lpstr>
      <vt:lpstr>Designing and Implementing a Low-Power Microprocessor Using Gem5</vt:lpstr>
      <vt:lpstr>Overview and Objectives</vt:lpstr>
      <vt:lpstr>Agenda</vt:lpstr>
      <vt:lpstr>Introduction</vt:lpstr>
      <vt:lpstr>Context and Relevance</vt:lpstr>
      <vt:lpstr>Architecture Overview</vt:lpstr>
      <vt:lpstr>Low-Power Features</vt:lpstr>
      <vt:lpstr>Gem5 Setup and Configuration</vt:lpstr>
      <vt:lpstr>Expected Performance</vt:lpstr>
      <vt:lpstr>PowerPoint Presentation</vt:lpstr>
      <vt:lpstr>Implementation Details</vt:lpstr>
      <vt:lpstr>Implementation of gate_control</vt:lpstr>
      <vt:lpstr>Instantiating and calling method</vt:lpstr>
      <vt:lpstr>Cache implementation</vt:lpstr>
      <vt:lpstr>Simulation Methodology</vt:lpstr>
      <vt:lpstr>Validation and Preliminary Results</vt:lpstr>
      <vt:lpstr>Optimization Steps</vt:lpstr>
      <vt:lpstr>Results Analysis</vt:lpstr>
      <vt:lpstr>PowerPoint Presentation</vt:lpstr>
      <vt:lpstr>PowerPoint Presentation</vt:lpstr>
      <vt:lpstr>PowerPoint Presentation</vt:lpstr>
      <vt:lpstr>Key Findings and Impact</vt:lpstr>
      <vt:lpstr>Future Work  &amp; Lessons Learned</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revision>1</cp:revision>
  <dcterms:created xsi:type="dcterms:W3CDTF">2013-01-27T09:14:16Z</dcterms:created>
  <dcterms:modified xsi:type="dcterms:W3CDTF">2024-10-27T19:46:22Z</dcterms:modified>
  <cp:category/>
</cp:coreProperties>
</file>