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Cross-Language Expense Tracker</a:t>
            </a:r>
          </a:p>
          <a:p>
            <a:r>
              <a:t>C++ and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Samrat Baral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Purpose: Build and Compare Implementations</a:t>
            </a:r>
          </a:p>
          <a:p>
            <a:pPr>
              <a:defRPr sz="2000"/>
            </a:pPr>
            <a:r>
              <a:t>Expense Tracker Application</a:t>
            </a:r>
          </a:p>
          <a:p>
            <a:pPr>
              <a:defRPr sz="2000"/>
            </a:pPr>
            <a:r>
              <a:t>Add, Filter, Summarize Expenses</a:t>
            </a:r>
          </a:p>
          <a:p>
            <a:pPr>
              <a:defRPr sz="2000"/>
            </a:pPr>
            <a:r>
              <a:t>Compare C++ vs Python approaches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C++ Implementation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Features:</a:t>
            </a:r>
          </a:p>
          <a:p>
            <a:pPr>
              <a:defRPr sz="2000"/>
            </a:pPr>
            <a:r>
              <a:t>Structs and Vectors for Data</a:t>
            </a:r>
          </a:p>
          <a:p>
            <a:pPr>
              <a:defRPr sz="2000"/>
            </a:pPr>
            <a:r>
              <a:t>Smart Pointers for Memory Safety</a:t>
            </a:r>
          </a:p>
          <a:p>
            <a:pPr>
              <a:defRPr sz="2000"/>
            </a:pPr>
            <a:r>
              <a:t>Manual Formatting and Iteration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Implementation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Features:</a:t>
            </a:r>
          </a:p>
          <a:p>
            <a:pPr>
              <a:defRPr sz="2000"/>
            </a:pPr>
            <a:r>
              <a:t>Dictionaries and Lists for Data</a:t>
            </a:r>
          </a:p>
          <a:p>
            <a:pPr>
              <a:defRPr sz="2000"/>
            </a:pPr>
            <a:r>
              <a:t>Dynamic Typing and Garbage Collection</a:t>
            </a:r>
          </a:p>
          <a:p>
            <a:pPr>
              <a:defRPr sz="2000"/>
            </a:pPr>
            <a:r>
              <a:t>List Comprehensions for Filtering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Observations:</a:t>
            </a:r>
          </a:p>
          <a:p>
            <a:pPr>
              <a:defRPr sz="2000"/>
            </a:pPr>
            <a:r>
              <a:t>Both versions produced identical outputs</a:t>
            </a:r>
          </a:p>
          <a:p>
            <a:pPr>
              <a:defRPr sz="2000"/>
            </a:pPr>
            <a:r>
              <a:t>C++: Manual memory and fixed structure</a:t>
            </a:r>
          </a:p>
          <a:p>
            <a:pPr>
              <a:defRPr sz="2000"/>
            </a:pPr>
            <a:r>
              <a:t>Python: Rapid development and flexible handling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Differences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Summary:</a:t>
            </a:r>
          </a:p>
          <a:p>
            <a:pPr>
              <a:defRPr sz="2000"/>
            </a:pPr>
            <a:r>
              <a:t>C++: Strong Typing, Performance, Verbose</a:t>
            </a:r>
          </a:p>
          <a:p>
            <a:pPr>
              <a:defRPr sz="2000"/>
            </a:pPr>
            <a:r>
              <a:t>Python: Rapid Development, Flexibility, Readable</a:t>
            </a:r>
          </a:p>
          <a:p>
            <a:pPr>
              <a:defRPr sz="2000"/>
            </a:pPr>
            <a:r>
              <a:t>Trade-offs: Speed vs Productivity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Final Thoughts:</a:t>
            </a:r>
          </a:p>
          <a:p>
            <a:pPr>
              <a:defRPr sz="2000"/>
            </a:pPr>
            <a:r>
              <a:t>Both languages succeeded</a:t>
            </a:r>
          </a:p>
          <a:p>
            <a:pPr>
              <a:defRPr sz="2000"/>
            </a:pPr>
            <a:r>
              <a:t>Language choice depends on project needs</a:t>
            </a:r>
          </a:p>
          <a:p>
            <a:pPr>
              <a:defRPr sz="2000"/>
            </a:pPr>
            <a:r>
              <a:t>Practical learning from implementation differences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