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6" r:id="rId9"/>
    <p:sldId id="264" r:id="rId10"/>
    <p:sldId id="265" r:id="rId11"/>
    <p:sldId id="267" r:id="rId12"/>
    <p:sldId id="269" r:id="rId13"/>
    <p:sldId id="270" r:id="rId14"/>
    <p:sldId id="282" r:id="rId15"/>
    <p:sldId id="276" r:id="rId16"/>
    <p:sldId id="275" r:id="rId17"/>
    <p:sldId id="277" r:id="rId18"/>
    <p:sldId id="278" r:id="rId19"/>
    <p:sldId id="279" r:id="rId20"/>
    <p:sldId id="280" r:id="rId21"/>
    <p:sldId id="284" r:id="rId22"/>
    <p:sldId id="281" r:id="rId23"/>
    <p:sldId id="283" r:id="rId24"/>
    <p:sldId id="285" r:id="rId25"/>
    <p:sldId id="268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5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1186 24575,'19'-1'0,"1"0"0,-1-2 0,1 0 0,-1-1 0,0-1 0,34-14 0,105-61 0,-8 5 0,39-15 0,-30 12 0,81-31 46,89-39-1005,-123 73 731,15-6 273,-24 8-45,-104 41 0,-36 13-59,42-18-83,-67 24 499,62-16 1,17-7 224,-46 12-582,80-18 0,1 0 0,46-20-1365,-174 57-5461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8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24575,'1'5'0,"0"-1"0,0 1 0,1-1 0,0 0 0,0 0 0,0 0 0,3 4 0,4 10 0,121 223 0,-39-83 0,-59-98-108,1 0-202,26 71 0,155 409 310,56 105-2683,-246-592 2683,69 173 0,-69-167 573,39 70 0,1 2 104,54 100 905,-113-222-1576,35 53-1371,-33-46-5461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9.9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1 396 24575,'0'-1'0,"1"-1"0,-1 1 0,1-1 0,0 1 0,0-1 0,0 1 0,0-1 0,0 1 0,0 0 0,0 0 0,1 0 0,-1-1 0,0 1 0,0 0 0,1 1 0,-1-1 0,4-1 0,29-16 0,-30 17 0,111-43 0,18-8 0,-103 39 0,0 2 0,61-14 0,-58 17 0,-1-1 0,49-20 0,-28 7 0,1 3 0,64-14 0,27-9 0,-95 26-682,69-12-1,-99 25-6143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0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24575,'1'14'0,"2"0"0,0-1 0,0 1 0,1-1 0,1 0 0,0 0 0,1 0 0,0-1 0,15 22 0,-9-15 0,-2 1 0,14 32 0,-9-13 0,34 63 0,-30-68 0,-2 1 0,15 46 0,-20-52 0,0-1 0,2 0 0,2-1 0,22 31 0,68 101-1365,-98-144-5461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1198 24575,'3'-1'0,"1"-1"0,0 0 0,-1 0 0,1 0 0,-1 0 0,0 0 0,1-1 0,-1 0 0,5-5 0,8-6 0,259-148 0,-182 111 0,51-26 0,77-21-412,-91 45 232,513-179 180,-555 201-470,-40 13-98,59-13 0,-16 1 535,-22 5 35,534-189 541,-569 200 19,0-1 0,47-30 0,-39 24-483,-34 17-368,1 1 0,-1-2 0,0 1 1,11-9-1,-7 2-6537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24575,'0'9'0,"1"1"0,1-1 0,0 0 0,0-1 0,1 1 0,0 0 0,0 0 0,1-1 0,0 0 0,10 15 0,6 5 0,35 38 0,-15-16 0,36 60 0,-21-29 0,113 177 0,-75-109 0,226 383-1363,-127-204 1704,-132-245-411,-39-57 616,24 42 0,5 3-546,-37-53 0,1 0 0,16 32 0,-12-16-1365,-11-19-5461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1 732 24575,'14'-2'0,"0"-1"0,0-1 0,1 0 0,-2-1 0,1 0 0,-1-1 0,21-13 0,-6 5 0,42-21 0,208-91 0,-102 55 0,67-16 0,-166 59 0,113-25 0,-44 8 0,-101 30 0,80-19 0,-100 28 0,-1-1 0,34-14 0,31-9 0,81-23 0,-54 15 0,-79 24-1365,-22 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2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24575,'-1'37'0,"0"0"0,2 0 0,1 0 0,13 65 0,36 72 0,47 181 0,-68-243 0,19 57 0,-35-124 0,15 83 0,-8-26 0,5 82-1365,-22-166-5461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3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1 473 24575,'16'0'0,"0"-2"0,1 0 0,-1-1 0,0 0 0,0-2 0,19-7 0,91-46 0,-91 39 0,1 2 0,57-18 0,82-28 0,-119 40 0,85-23 0,124-34 0,-220 70 0,-1-2 0,71-31 0,-89 33-455,0 1 0,33-7 0,-36 11-6371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54.3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24575,'-3'129'0,"6"140"0,-2-260-170,0-1-1,1 1 0,0-1 1,0 1-1,1-1 0,0 0 1,8 14-1,-2-9-6655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5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716 1034 24575,'-51'0'0,"13"2"0,-1-3 0,1-1 0,-73-13 0,45 1 0,35 9 0,-50-17 0,71 19 0,1-1 0,0 0 0,0 0 0,0-1 0,1 0 0,-1-1 0,1 0 0,0 0 0,-9-11 0,-1-2 0,7 8 0,0-1 0,1 1 0,0-2 0,1 1 0,0-2 0,1 1 0,0-1 0,-7-20 0,1-9 0,3 0 0,1-1 0,2 0 0,2 0 0,0-78 0,6 110 0,0 0 0,1 0 0,0 0 0,0 0 0,2 0 0,-1 1 0,2-1 0,-1 0 0,2 1 0,-1 0 0,2 0 0,-1 0 0,1 1 0,1 0 0,0 0 0,0 0 0,12-10 0,15-17 0,-29 30 0,1 0 0,-1 0 0,2 1 0,-1-1 0,1 2 0,0-1 0,0 1 0,1 0 0,10-5 0,146-62 0,-133 63 0,0 0 0,0 2 0,1 2 0,45-3 0,133 7 0,-102 3 0,-94 0 0,0 0 0,0 1 0,-1 1 0,1 0 0,-1 0 0,0 2 0,0 0 0,-1 0 0,0 1 0,22 16 0,2 0 0,-21-13 0,0 0 0,-1 2 0,0-1 0,-1 2 0,-1 0 0,21 26 0,-6 0 0,30 58 0,-52-87 0,-1-1 0,-1 1 0,1 0 0,-2 0 0,1 1 0,-1-1 0,0 21 0,-4 80 0,-1-47 0,3-19 0,-3-1 0,-1 1 0,-12 49 0,11-73 0,-1 0 0,-1-1 0,-1 0 0,0 0 0,-2-1 0,0 0 0,-1-1 0,-23 30 0,23-33 0,-1 0 0,-1-1 0,0-1 0,-1 0 0,0 0 0,-1-1 0,0-1 0,-1-1 0,0 0 0,-20 8 0,-14 2 0,35-13 0,-1-1 0,1 0 0,-1-1 0,-1-1 0,1 0 0,-19 1 0,-61 7 0,66-6 0,-55 2 0,59-8-1365,3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3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24575,'2'24'0,"0"-1"0,2 0 0,1 0 0,14 37 0,-2-2 0,46 126 0,-21-71 0,43 143 0,-2-13 0,-67-195 0,31 63 0,1 4 0,163 359 0,-198-449 0,17 37 0,123 241 0,-125-249 0,30 52 0,-41-72-1365,-11-17-5461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8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719 875 24575,'-94'1'0,"-104"-3"0,182 0 0,-1-1 0,1-1 0,0-1 0,0 0 0,0-1 0,-26-14 0,14 4 0,0-1 0,-38-31 0,51 35 0,-1-1 0,2-1 0,0 0 0,1-1 0,1-1 0,0 1 0,1-2 0,-16-35 0,21 39 0,0 0 0,2 0 0,-1-1 0,2 0 0,0 1 0,1-1 0,0 0 0,2 0 0,-1 0 0,2 0 0,0 0 0,0 0 0,5-15 0,2 9 0,1 0 0,1 0 0,1 0 0,1 2 0,17-23 0,-22 33 0,2-5 0,1 1 0,1 1 0,0-1 0,1 2 0,0-1 0,0 2 0,2 0 0,-1 0 0,1 1 0,0 1 0,1 0 0,0 1 0,0 1 0,1 0 0,0 1 0,0 1 0,0 0 0,0 1 0,33-1 0,-21 2 0,49-9 0,-49 6 0,52-3 0,-57 8 0,-1 0 0,1 2 0,-1 0 0,1 2 0,-1 1 0,25 8 0,-36-9 0,1 1 0,-1 0 0,0 1 0,0 1 0,-1 0 0,1 0 0,-2 1 0,1 0 0,-1 0 0,0 1 0,-1 1 0,13 17 0,-11-11 0,-1-1 0,-1 2 0,0-1 0,-2 1 0,1 0 0,-2 0 0,0 1 0,3 31 0,-3 6 0,-4 85 0,-2-69 0,1-64 0,0 1 0,0 0 0,-1 0 0,0-1 0,0 1 0,-1 0 0,0-1 0,0 0 0,-1 1 0,0-1 0,0 0 0,0 0 0,-1 0 0,0-1 0,-1 1 0,0-1 0,0 0 0,0-1 0,0 1 0,-1-1 0,-12 9 0,-25 15 0,29-19 0,0 0 0,0-1 0,-1-1 0,0 0 0,0-1 0,-25 8 0,10-7 0,-89 19 0,56-11-1365,45-11-5461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6:59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903 796 24575,'-4'3'0,"0"0"0,-1 0 0,1 0 0,-1-1 0,1 0 0,-1 0 0,0 0 0,0 0 0,0-1 0,0 1 0,-1-1 0,-8 0 0,-73 1 0,61-3 0,-4 1 0,1-1 0,-1-2 0,-53-11 0,12-3 0,0-3 0,-73-32 0,112 37 0,10 7 0,1-1 0,0-1 0,1-1 0,0-1 0,1-1 0,-22-19 0,35 26 0,0 1 0,0-1 0,1 0 0,0-1 0,1 1 0,-1-1 0,1 0 0,1 0 0,-1 0 0,-3-11 0,4 5 0,0-1 0,1 1 0,1-1 0,0 0 0,2-17 0,-1 18 0,0-8 0,1-1 0,0 1 0,6-23 0,-5 36 0,0 0 0,1 0 0,0 1 0,1 0 0,-1-1 0,1 1 0,1 1 0,-1-1 0,1 0 0,0 1 0,10-9 0,12-9 0,0 0 0,1 2 0,2 2 0,53-29 0,-54 36 0,1 1 0,1 2 0,-1 1 0,2 1 0,-1 2 0,49-4 0,198 7 0,-148 5 0,-101 0 0,-1 2 0,1 1 0,-1 1 0,43 15 0,-40-11 0,-17-3 0,-1 0 0,1 1 0,-1 1 0,-1 0 0,0 0 0,0 1 0,18 21 0,-16-17 0,-2-1 0,1-1 0,-2 2 0,0 0 0,-1 0 0,0 1 0,-1 0 0,-1 1 0,-1 0 0,0 0 0,0 0 0,-2 1 0,0 0 0,-1 0 0,-1 1 0,-1-1 0,1 33 0,-3-33 0,0 1 0,-2-1 0,0 1 0,-1-1 0,-7 23 0,6-29 0,0-1 0,-1 1 0,-1-1 0,1-1 0,-2 1 0,1-1 0,-1 0 0,-1 0 0,-10 10 0,-116 97 0,84-75 0,22-18 0,0-1 0,-2-2 0,0-1 0,-1-1 0,-1-2 0,-60 22 0,80-35-341,-1-1 0,1 1-1,-20-1 1,10-1-6485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7:01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984 1012 24575,'0'1'0,"-1"0"0,1 0 0,-1 0 0,1 1 0,-1-1 0,0 0 0,1 0 0,-1 0 0,0 0 0,0 0 0,0-1 0,0 1 0,0 0 0,0 0 0,0 0 0,0-1 0,0 1 0,0-1 0,0 1 0,0-1 0,0 1 0,-1-1 0,1 0 0,0 1 0,0-1 0,0 0 0,-3 0 0,-39 5 0,38-5 0,-230 2 0,121-3 0,103 0 0,-1 0 0,1 0 0,0-1 0,-1 0 0,1-1 0,0-1 0,-20-8 0,-1-5 0,-36-24 0,5 3 0,49 28 0,1 1 0,0-2 0,-21-21 0,-3-3 0,-29-34 0,41 41 0,19 21 0,1-1 0,0 1 0,0-1 0,1 0 0,0 0 0,0-1 0,0 1 0,-3-16 0,-11-75 0,10 45 0,3 28 0,1 0 0,2 0 0,0 0 0,1 0 0,2 0 0,1-1 0,5-25 0,-4 44 0,0-1 0,1 1 0,0 0 0,0 0 0,1 1 0,0-1 0,1 1 0,0 0 0,0 0 0,11-9 0,5-3 0,48-31 0,-52 41 0,0 0 0,0 2 0,1 0 0,0 1 0,0 1 0,1 1 0,38-4 0,28-6 0,-50 7 0,1 3 0,-1 1 0,1 2 0,71 6 0,-96-3 0,0 0 0,0 1 0,0 0 0,-1 1 0,1 0 0,-1 1 0,20 12 0,1 3 0,34 30 0,-22-16 0,-32-24 0,-1 1 0,-1 0 0,0 1 0,-1 0 0,9 17 0,1-2 0,-11-15 0,-1 0 0,-1 1 0,1 0 0,-2 0 0,0 1 0,-1 0 0,0-1 0,-1 2 0,3 27 0,-3 10 0,-6 76 0,0-35 0,4-50 0,0-28 0,0 0 0,-1 0 0,0-1 0,-1 1 0,-1 0 0,0-1 0,-1 1 0,-1-1 0,0 0 0,-1 0 0,-8 16 0,-19 31-41,25-44-148,-1-1 0,-1 0-1,-1 0 1,0-1 0,-1 0 0,-23 24 0,21-29-6637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4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1 398 24575,'16'-1'0,"-1"0"0,1-1 0,0-1 0,0-1 0,-1 0 0,24-10 0,-2 1 0,190-56 0,-10 8 0,-42 16 0,8 1 0,-20 5 0,-102 25 0,94-11 0,-110 17 0,72-23 0,-84 22 0,10 1-1365,-22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5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24575,'6'8'0,"0"1"0,-1-1 0,0 1 0,0 0 0,-1 0 0,0 1 0,3 10 0,3 6 0,34 82 0,-19-42 0,62 114 0,-46-103 0,21 32 0,-47-88 0,2 4 0,27 50 0,-34-58 0,1 0 0,1 0 0,1-1 0,24 24 0,-10-11 0,0-1-1365,-14-18-5461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0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1005 24575,'22'-1'0,"1"-1"0,-1-1 0,0-1 0,0-1 0,0-1 0,0-1 0,-1-1 0,34-18 0,87-26 0,-13 6 0,-96 34 0,59-15 0,17-5 0,161-63-584,-99 37 293,154-41 291,-92 31 0,-7 8 0,168-44 0,-156 45 0,-3 7 0,-78 20-65,-104 24 141,58-17-1,-78 15 593,-8 1-607,50-8-1,-39 12-60,0-2 0,0-1 0,-1-2 0,52-21 0,-48 18-1365,-21 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6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24575,'2'27'0,"1"-1"0,2 0 0,1 0 0,1-1 0,1 1 0,12 25 0,4 13 0,42 99 0,4 4 0,1 0 0,18 46 0,-27-55 89,-15-43-1129,111 217 665,-105-231 370,20 27 235,8 18 52,-24-30-355,16 16 733,30 50-1793,-91-164-5693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1 910 24575,'19'-2'0,"0"-2"0,0 0 0,0-1 0,0-1 0,34-16 0,-44 18 0,58-23 0,27-11 0,-2-3 0,103-64 0,-69 38 0,-41 24 0,-47 24 0,50-17 0,-8 4 0,127-48 0,-12 8 0,-28 12 0,15-7 0,-135 48 0,67-18 0,-69 24 0,84-36 0,-79 29 77,15-8-1519,-51 19-5384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7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0 24575,'-3'153'0,"6"166"0,1-287 0,2 0 0,11 36 0,-9-38 0,-2 0 0,6 50 0,-7-41 0,1 0 0,2-1 0,17 50 0,11 52 0,-29-109 0,1-1 0,16 37 0,12 42 0,19 75 0,-44-145 8,5 31-1381,-15-50-5453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2T17:33:4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1394 24575,'8'-1'0,"1"0"0,0 0 0,-1-1 0,1 0 0,-1-1 0,0 0 0,11-5 0,58-34 0,-58 31 0,96-51 0,365-194 0,72-55-545,-273 158 545,-74 58 22,-8 3-135,-164 77-10,1 1 0,39-12-1,2 0 41,157-72 707,-99 45-118,0-1-547,-39 19 169,-30 12-1621,-48 17-5333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134-C5E1-9066-8084-0350E0C3E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6130C-C0AC-A8B2-8FAD-042449DF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C649-4F4D-A2E4-CF86-14806957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4B831-0D25-4D25-3CC3-C6C34C1F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A00B-FC7A-2B79-CC68-9249BE38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2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4552-A45B-2FC4-6C12-4918AB54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FE8B4-D86D-E706-BB07-5065CB69B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1205-46A8-5CEF-A3D3-607538E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0F24-DD62-A5FC-4115-EB2D1F06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3FCB-AB35-C245-8CF5-B8A6C2C6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02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130FD-6B4B-32F9-B509-46368F99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05C93-2C09-6598-C5F7-12978C00A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6BF0-5A2F-5292-8F48-CB6A49E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B6C5-2210-4F32-DA53-13C3C884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F5CF-1904-5CC4-4A28-8990843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72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16F6-747C-E55B-0D0D-37921366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1784-2831-458A-2E41-1B59B373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B217-6418-2491-D83B-CAF45BB1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46B9-781A-AAE3-552A-2B5429E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9B32-2F0D-F0AC-0610-F425A536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70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968F-E633-998F-4C22-93E6F55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B9CB-4C7B-94CC-050D-AF0152F3A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7DE1-E9AF-B1C6-D4B7-4D4A9D92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5784-6F7C-85C2-CAEB-484D0782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103E-577A-BD41-A548-CC12B109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407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6AA7-48A7-C584-EB10-FB2EEE2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C6A4-3164-C637-D949-59D399CC7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F268-F5AD-8F40-E455-3E62B495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8CFA-8F03-8C2C-C4B4-4DEAF99D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15C3-4B7C-FAB7-D449-DB7A6121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CFA68-3659-9646-82F7-68CF771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4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2FA3-F7F9-852B-8375-47EA9C30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9AE30-0936-6304-98C8-32D8FFBB2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A900-BC24-1778-3214-B09DC852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8043B-C7FC-9646-5AD3-271A5FA2C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3399B-E7E7-F2FA-8590-46A2AE94D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3EFE8-E470-BC9A-B80B-C850BBD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E0786-E8F5-B2B5-7C98-60BF97D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284C6-90D2-A2AE-C7F8-A869CB4B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0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CA61-240D-D544-A95B-6B10679C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60131-26C0-EBBF-329E-3D41BBCD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A785D-2673-5ECC-4387-88A5FEF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CE58-21F4-E0C6-05B1-E429F888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0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3EBE-F0A2-6871-4DB2-DE61350E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4F204-B444-C689-F0E5-BF58FBC4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3264-D7F7-612B-A7A4-96708B4B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29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071D-325E-1A4E-4949-AB806309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417-3D44-B22E-D152-B569193A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8406E-D796-712F-7543-04AB8667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277AF-ADD7-3809-A7CD-204B6BA8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A2F66-8B1E-D724-E8BD-E624776A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55DAC-A6D0-B051-A34A-8E65235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5594-1E43-E39B-EA82-A4D2A038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EDD65-A312-6B36-1CBD-41D0AC80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313F-387B-7C2B-52C1-219400D1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237C-B2CA-25B3-8F8A-F185401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F178F-C90A-EE0B-734B-4CA9A573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8B68D-A5C7-AA2A-A4D2-219571DE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02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99F68-1D9F-6F04-44ED-3FF5605F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D6C6B-7992-B35A-3C9E-DEB36EB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9C4F-1965-58FB-3DF4-42B86D85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6301-5D8D-4107-9BAD-DDEF00431FD1}" type="datetimeFigureOut">
              <a:rPr lang="pl-PL" smtClean="0"/>
              <a:t>02.01.2024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0E99-3CB3-C65B-4CAE-E9931DCFD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9596-3C95-CC3B-9775-347BC84C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4B70-BE24-4097-8C5E-C50C32D8750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47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18.xml"/><Relationship Id="rId40" Type="http://schemas.openxmlformats.org/officeDocument/2006/relationships/image" Target="../media/image4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45.png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13.xml"/><Relationship Id="rId30" Type="http://schemas.openxmlformats.org/officeDocument/2006/relationships/image" Target="../media/image3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FD79-2A7F-C843-4D49-E55B82A91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Wieloboki </a:t>
            </a:r>
            <a:r>
              <a:rPr lang="pl-PL" dirty="0" err="1"/>
              <a:t>Voronoi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918BB-4C6D-ED82-3A63-526473D74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Algorytmy geometryczne 2023/24</a:t>
            </a:r>
          </a:p>
          <a:p>
            <a:r>
              <a:rPr lang="pl-PL" dirty="0"/>
              <a:t>Król Mateusz</a:t>
            </a:r>
          </a:p>
        </p:txBody>
      </p:sp>
    </p:spTree>
    <p:extLst>
      <p:ext uri="{BB962C8B-B14F-4D97-AF65-F5344CB8AC3E}">
        <p14:creationId xmlns:p14="http://schemas.microsoft.com/office/powerpoint/2010/main" val="386232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E9EBB-F2A1-7938-918B-B6DBEEA75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3350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3B179B4-DED8-DA0C-43FB-DC2DF2CA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04938"/>
            <a:ext cx="5291666" cy="4048124"/>
          </a:xfrm>
          <a:prstGeom prst="rect">
            <a:avLst/>
          </a:prstGeom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2E291A84-B725-51B6-24FA-33318C4BA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65615"/>
            <a:ext cx="5291667" cy="2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3130-6CB7-FFDF-AB43-6D61D2F87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Wizualizacja działania algorytmu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27903-2C9D-9C28-2BF4-CFA4A096B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Dane wejściowe: 7 losowo wygenerowanych punktów na płaszczyźnie</a:t>
            </a:r>
          </a:p>
        </p:txBody>
      </p:sp>
    </p:spTree>
    <p:extLst>
      <p:ext uri="{BB962C8B-B14F-4D97-AF65-F5344CB8AC3E}">
        <p14:creationId xmlns:p14="http://schemas.microsoft.com/office/powerpoint/2010/main" val="13132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6D870-B759-AA9F-D18A-71C4AF80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91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E6C03-BE2C-92D6-9DCD-AE3F5B16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1427893"/>
            <a:ext cx="5372100" cy="40022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1ED9B-CA77-3EF6-DC1F-D06F4030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45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7E95C-5D2E-4EFB-E1CE-713B54980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EA8AF-1AFD-1074-797D-578959CE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B73AE-E596-52D0-4F67-497A81E0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7" y="1475518"/>
            <a:ext cx="5372100" cy="400221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D380A8-325A-10A1-1C6E-87CF2667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1" y="1469390"/>
            <a:ext cx="5372100" cy="400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AD9DF1-D359-ED85-3155-A0736E4EC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66114-6CF8-0D24-0651-35D50888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9E38B-7248-9F4C-56D8-9EA19FE3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FA470-6BE2-A98A-62EC-B4AAB5A9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A44BC-F4CB-608D-49C7-384F5C24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AD45C-A4B3-E0F9-6BAB-4E270A55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1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7018-4969-BE45-0F12-FF54157C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Definicja</a:t>
            </a:r>
            <a:endParaRPr lang="pl-P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3ABC1-4CB6-5326-4746-2ABE3D9E9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2" y="3501231"/>
            <a:ext cx="5248275" cy="1000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834D75-3488-A878-D722-8DF04B15669A}"/>
              </a:ext>
            </a:extLst>
          </p:cNvPr>
          <p:cNvSpPr txBox="1"/>
          <p:nvPr/>
        </p:nvSpPr>
        <p:spPr>
          <a:xfrm>
            <a:off x="1566153" y="1994170"/>
            <a:ext cx="452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 – zbiór punktów na płaszczyźnie</a:t>
            </a:r>
          </a:p>
          <a:p>
            <a:r>
              <a:rPr lang="pl-PL" dirty="0"/>
              <a:t>E – rozważana przestrzeń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Komórką </a:t>
            </a:r>
            <a:r>
              <a:rPr lang="pl-PL" dirty="0" err="1"/>
              <a:t>Woronoja</a:t>
            </a:r>
            <a:r>
              <a:rPr lang="pl-PL" dirty="0"/>
              <a:t> punktu </a:t>
            </a:r>
            <a:r>
              <a:rPr lang="pl-PL" b="1" dirty="0"/>
              <a:t>p</a:t>
            </a:r>
            <a:r>
              <a:rPr lang="pl-PL" dirty="0"/>
              <a:t> nazywamy:</a:t>
            </a:r>
          </a:p>
        </p:txBody>
      </p:sp>
    </p:spTree>
    <p:extLst>
      <p:ext uri="{BB962C8B-B14F-4D97-AF65-F5344CB8AC3E}">
        <p14:creationId xmlns:p14="http://schemas.microsoft.com/office/powerpoint/2010/main" val="2627339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CC77C-BEB7-C08F-C765-68F0D39C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33" y="1427893"/>
            <a:ext cx="5372100" cy="400221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BCDCA-3B1F-4EC6-24CB-A17796F2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427893"/>
            <a:ext cx="5372099" cy="4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9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DE8AF6-5EA5-A304-E987-0A54D35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BB549-9EFF-41FF-2B8A-E018EC1DD753}"/>
              </a:ext>
            </a:extLst>
          </p:cNvPr>
          <p:cNvGrpSpPr/>
          <p:nvPr/>
        </p:nvGrpSpPr>
        <p:grpSpPr>
          <a:xfrm>
            <a:off x="3752625" y="2523975"/>
            <a:ext cx="1105560" cy="848160"/>
            <a:chOff x="3752625" y="2523975"/>
            <a:chExt cx="1105560" cy="84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802194E-E619-7BCA-F7E6-3BA4000E5342}"/>
                    </a:ext>
                  </a:extLst>
                </p14:cNvPr>
                <p14:cNvContentPartPr/>
                <p14:nvPr/>
              </p14:nvContentPartPr>
              <p14:xfrm>
                <a:off x="3752625" y="2773095"/>
                <a:ext cx="1105560" cy="427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802194E-E619-7BCA-F7E6-3BA4000E53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43985" y="2764095"/>
                  <a:ext cx="11232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E663C6E-1FF1-2897-782B-0EC42870CD10}"/>
                    </a:ext>
                  </a:extLst>
                </p14:cNvPr>
                <p14:cNvContentPartPr/>
                <p14:nvPr/>
              </p14:nvContentPartPr>
              <p14:xfrm>
                <a:off x="4057185" y="2523975"/>
                <a:ext cx="342360" cy="84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E663C6E-1FF1-2897-782B-0EC42870CD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48545" y="2514975"/>
                  <a:ext cx="360000" cy="86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30D385-AE6A-EA49-B032-9DABBF315ACF}"/>
              </a:ext>
            </a:extLst>
          </p:cNvPr>
          <p:cNvGrpSpPr/>
          <p:nvPr/>
        </p:nvGrpSpPr>
        <p:grpSpPr>
          <a:xfrm>
            <a:off x="5047905" y="1771575"/>
            <a:ext cx="579960" cy="339840"/>
            <a:chOff x="5047905" y="1771575"/>
            <a:chExt cx="57996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2BC853-6A2C-27D4-CE0D-9863E52D77FF}"/>
                    </a:ext>
                  </a:extLst>
                </p14:cNvPr>
                <p14:cNvContentPartPr/>
                <p14:nvPr/>
              </p14:nvContentPartPr>
              <p14:xfrm>
                <a:off x="5047905" y="1866255"/>
                <a:ext cx="579960" cy="14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2BC853-6A2C-27D4-CE0D-9863E52D77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9265" y="1857615"/>
                  <a:ext cx="597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BFC42C-980A-7231-FA1C-E0C31368EBF0}"/>
                    </a:ext>
                  </a:extLst>
                </p14:cNvPr>
                <p14:cNvContentPartPr/>
                <p14:nvPr/>
              </p14:nvContentPartPr>
              <p14:xfrm>
                <a:off x="5266785" y="1771575"/>
                <a:ext cx="193680" cy="33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BFC42C-980A-7231-FA1C-E0C31368EB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8145" y="1762575"/>
                  <a:ext cx="21132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025E9A-2B79-239E-EC11-FD79EB549079}"/>
              </a:ext>
            </a:extLst>
          </p:cNvPr>
          <p:cNvGrpSpPr/>
          <p:nvPr/>
        </p:nvGrpSpPr>
        <p:grpSpPr>
          <a:xfrm>
            <a:off x="6495825" y="1152375"/>
            <a:ext cx="2091240" cy="1675800"/>
            <a:chOff x="6495825" y="1152375"/>
            <a:chExt cx="2091240" cy="16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D783BE-A8A9-8BA5-DFC4-233BBF44E435}"/>
                    </a:ext>
                  </a:extLst>
                </p14:cNvPr>
                <p14:cNvContentPartPr/>
                <p14:nvPr/>
              </p14:nvContentPartPr>
              <p14:xfrm>
                <a:off x="6495825" y="1209615"/>
                <a:ext cx="1285560" cy="36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D783BE-A8A9-8BA5-DFC4-233BBF44E4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87185" y="1200615"/>
                  <a:ext cx="1303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DC1CA7-96DC-7C04-5005-D49A1BB305B6}"/>
                    </a:ext>
                  </a:extLst>
                </p14:cNvPr>
                <p14:cNvContentPartPr/>
                <p14:nvPr/>
              </p14:nvContentPartPr>
              <p14:xfrm>
                <a:off x="7076865" y="1152375"/>
                <a:ext cx="393120" cy="86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DC1CA7-96DC-7C04-5005-D49A1BB305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68225" y="1143375"/>
                  <a:ext cx="41076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AC8CBE-ED8B-4047-104E-4B6B740A52F4}"/>
                    </a:ext>
                  </a:extLst>
                </p14:cNvPr>
                <p14:cNvContentPartPr/>
                <p14:nvPr/>
              </p14:nvContentPartPr>
              <p14:xfrm>
                <a:off x="7781385" y="2377095"/>
                <a:ext cx="805680" cy="327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AC8CBE-ED8B-4047-104E-4B6B740A52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72745" y="2368455"/>
                  <a:ext cx="823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2E981AF-C77A-BAA4-75D8-072A6C3932E6}"/>
                    </a:ext>
                  </a:extLst>
                </p14:cNvPr>
                <p14:cNvContentPartPr/>
                <p14:nvPr/>
              </p14:nvContentPartPr>
              <p14:xfrm>
                <a:off x="8171265" y="2238135"/>
                <a:ext cx="106200" cy="590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E981AF-C77A-BAA4-75D8-072A6C3932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62265" y="2229135"/>
                  <a:ext cx="123840" cy="60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13BEEA-AF5A-235D-9E6F-DC40C3A499C9}"/>
              </a:ext>
            </a:extLst>
          </p:cNvPr>
          <p:cNvGrpSpPr/>
          <p:nvPr/>
        </p:nvGrpSpPr>
        <p:grpSpPr>
          <a:xfrm>
            <a:off x="6171825" y="3276375"/>
            <a:ext cx="3279240" cy="1993320"/>
            <a:chOff x="6171825" y="3276375"/>
            <a:chExt cx="3279240" cy="19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0B270A-6CCC-55B7-A2F9-83907A3C46F0}"/>
                    </a:ext>
                  </a:extLst>
                </p14:cNvPr>
                <p14:cNvContentPartPr/>
                <p14:nvPr/>
              </p14:nvContentPartPr>
              <p14:xfrm>
                <a:off x="8410305" y="3526935"/>
                <a:ext cx="1040760" cy="502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0B270A-6CCC-55B7-A2F9-83907A3C46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1665" y="3518295"/>
                  <a:ext cx="10584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7070A3-8367-E211-9C2F-76B8FB199520}"/>
                    </a:ext>
                  </a:extLst>
                </p14:cNvPr>
                <p14:cNvContentPartPr/>
                <p14:nvPr/>
              </p14:nvContentPartPr>
              <p14:xfrm>
                <a:off x="8667345" y="3276375"/>
                <a:ext cx="465840" cy="101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7070A3-8367-E211-9C2F-76B8FB1995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8705" y="3267375"/>
                  <a:ext cx="483480" cy="10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F5DFE4-311D-927F-8897-08A16E3A8BCF}"/>
                    </a:ext>
                  </a:extLst>
                </p14:cNvPr>
                <p14:cNvContentPartPr/>
                <p14:nvPr/>
              </p14:nvContentPartPr>
              <p14:xfrm>
                <a:off x="7752945" y="4343415"/>
                <a:ext cx="419400" cy="14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F5DFE4-311D-927F-8897-08A16E3A8B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44305" y="4334415"/>
                  <a:ext cx="437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A7F4BF8-E8C5-C5FC-4E7C-C0AF8AC4390F}"/>
                    </a:ext>
                  </a:extLst>
                </p14:cNvPr>
                <p14:cNvContentPartPr/>
                <p14:nvPr/>
              </p14:nvContentPartPr>
              <p14:xfrm>
                <a:off x="7914945" y="4267095"/>
                <a:ext cx="159120" cy="31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A7F4BF8-E8C5-C5FC-4E7C-C0AF8AC439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6305" y="4258095"/>
                  <a:ext cx="176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37ADC0-BCC9-7D5B-3F42-942CC11811B5}"/>
                    </a:ext>
                  </a:extLst>
                </p14:cNvPr>
                <p14:cNvContentPartPr/>
                <p14:nvPr/>
              </p14:nvContentPartPr>
              <p14:xfrm>
                <a:off x="6171825" y="4702335"/>
                <a:ext cx="1016280" cy="43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37ADC0-BCC9-7D5B-3F42-942CC11811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3185" y="4693335"/>
                  <a:ext cx="10339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6B0ECD-1FC3-9AD1-DC4A-CFA951DA4855}"/>
                    </a:ext>
                  </a:extLst>
                </p14:cNvPr>
                <p14:cNvContentPartPr/>
                <p14:nvPr/>
              </p14:nvContentPartPr>
              <p14:xfrm>
                <a:off x="6609945" y="4514775"/>
                <a:ext cx="473760" cy="754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6B0ECD-1FC3-9AD1-DC4A-CFA951DA485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01305" y="4505775"/>
                  <a:ext cx="491400" cy="77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8E965F-43D1-5460-7F0E-6D5841D43525}"/>
              </a:ext>
            </a:extLst>
          </p:cNvPr>
          <p:cNvGrpSpPr/>
          <p:nvPr/>
        </p:nvGrpSpPr>
        <p:grpSpPr>
          <a:xfrm>
            <a:off x="4590705" y="3581295"/>
            <a:ext cx="1370160" cy="810000"/>
            <a:chOff x="4590705" y="3581295"/>
            <a:chExt cx="1370160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F4C5E0-F84B-F68A-3E45-3CF0BA8B5BC3}"/>
                    </a:ext>
                  </a:extLst>
                </p14:cNvPr>
                <p14:cNvContentPartPr/>
                <p14:nvPr/>
              </p14:nvContentPartPr>
              <p14:xfrm>
                <a:off x="4590705" y="3822495"/>
                <a:ext cx="736200" cy="263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F4C5E0-F84B-F68A-3E45-3CF0BA8B5BC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82065" y="3813495"/>
                  <a:ext cx="753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5CFD31-249E-4163-742F-5B96C6A14A22}"/>
                    </a:ext>
                  </a:extLst>
                </p14:cNvPr>
                <p14:cNvContentPartPr/>
                <p14:nvPr/>
              </p14:nvContentPartPr>
              <p14:xfrm>
                <a:off x="4933065" y="3581295"/>
                <a:ext cx="122760" cy="553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5CFD31-249E-4163-742F-5B96C6A14A2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4065" y="3572295"/>
                  <a:ext cx="1404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BA0C94-5500-320E-A399-122E2B6CF627}"/>
                    </a:ext>
                  </a:extLst>
                </p14:cNvPr>
                <p14:cNvContentPartPr/>
                <p14:nvPr/>
              </p14:nvContentPartPr>
              <p14:xfrm>
                <a:off x="5457585" y="4220655"/>
                <a:ext cx="503280" cy="17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BA0C94-5500-320E-A399-122E2B6CF6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48945" y="4211655"/>
                  <a:ext cx="520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0C9451-717C-53D2-A47A-981F5997FE88}"/>
                    </a:ext>
                  </a:extLst>
                </p14:cNvPr>
                <p14:cNvContentPartPr/>
                <p14:nvPr/>
              </p14:nvContentPartPr>
              <p14:xfrm>
                <a:off x="5771145" y="4171695"/>
                <a:ext cx="13680" cy="177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0C9451-717C-53D2-A47A-981F5997FE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62145" y="4162695"/>
                  <a:ext cx="3132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060818A-3028-6756-9604-9A19E0B5BB86}"/>
                  </a:ext>
                </a:extLst>
              </p14:cNvPr>
              <p14:cNvContentPartPr/>
              <p14:nvPr/>
            </p14:nvContentPartPr>
            <p14:xfrm>
              <a:off x="3409170" y="837360"/>
              <a:ext cx="469440" cy="458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060818A-3028-6756-9604-9A19E0B5BB8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00530" y="828360"/>
                <a:ext cx="4870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5D286F-2045-6986-6E01-FBCCBFFB2C9F}"/>
                  </a:ext>
                </a:extLst>
              </p14:cNvPr>
              <p14:cNvContentPartPr/>
              <p14:nvPr/>
            </p14:nvContentPartPr>
            <p14:xfrm>
              <a:off x="3408090" y="5142600"/>
              <a:ext cx="364320" cy="323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5D286F-2045-6986-6E01-FBCCBFFB2C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99090" y="5133960"/>
                <a:ext cx="3819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B116FDB-E9CA-59DB-F565-B242612B09B3}"/>
                  </a:ext>
                </a:extLst>
              </p14:cNvPr>
              <p14:cNvContentPartPr/>
              <p14:nvPr/>
            </p14:nvContentPartPr>
            <p14:xfrm>
              <a:off x="9161610" y="5171040"/>
              <a:ext cx="507240" cy="363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B116FDB-E9CA-59DB-F565-B242612B09B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52610" y="5162400"/>
                <a:ext cx="5248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293FAB4-9BD3-F736-88A5-6ADED0155856}"/>
                  </a:ext>
                </a:extLst>
              </p14:cNvPr>
              <p14:cNvContentPartPr/>
              <p14:nvPr/>
            </p14:nvContentPartPr>
            <p14:xfrm>
              <a:off x="9179970" y="902520"/>
              <a:ext cx="394920" cy="408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293FAB4-9BD3-F736-88A5-6ADED015585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70970" y="893880"/>
                <a:ext cx="412560" cy="4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20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13A13-6774-F34D-BF5D-AD983136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2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3DF9F-30A3-2A77-B740-71234FA5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3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E2AC-1BE8-7865-9167-2FD7C6AA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Testy czasowe algorytmu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1A46E-F6F3-7974-F2BA-A0A12C6A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546047"/>
            <a:ext cx="11548872" cy="17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DAB7-0BBD-13D6-DE9D-E1CD87C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Źródła:</a:t>
            </a:r>
            <a:br>
              <a:rPr lang="pl-P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3849-7EDA-FBE9-039F-D3D7487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https://en.wikipedia.org/wiki/Voronoi_diagram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https://en.wikipedia.org/wiki/Bowyer%E2%80%93Watson_algorithm</a:t>
            </a:r>
          </a:p>
          <a:p>
            <a:r>
              <a:rPr lang="pl-PL" sz="1200" dirty="0">
                <a:effectLst/>
                <a:latin typeface="Consolas" panose="020B0609020204030204" pitchFamily="49" charset="0"/>
              </a:rPr>
              <a:t>https://www.baeldung.com/cs/voronoi-diagram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107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6EAEB65-AD97-1980-35B1-BBE5F711C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3" b="3548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7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Voronoi diagram under Manhattan distance">
            <a:extLst>
              <a:ext uri="{FF2B5EF4-FFF2-40B4-BE49-F238E27FC236}">
                <a16:creationId xmlns:a16="http://schemas.microsoft.com/office/drawing/2014/main" id="{7826ABD4-2A31-1226-F26F-64B83AF32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2" b="340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23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F8CF-D6EE-150B-4226-D68ECE7E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</a:t>
            </a:r>
            <a:r>
              <a:rPr lang="pl-PL" dirty="0" err="1"/>
              <a:t>Bowyera</a:t>
            </a:r>
            <a:r>
              <a:rPr lang="pl-PL" dirty="0"/>
              <a:t>-Watsona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3861-9E00-0783-04C6-CF20D514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algorytm iteracyjny</a:t>
            </a:r>
          </a:p>
          <a:p>
            <a:r>
              <a:rPr lang="pl-PL" dirty="0"/>
              <a:t>algorytm wyznaczający trójkąty składające się na triangulację </a:t>
            </a:r>
            <a:r>
              <a:rPr lang="pl-PL" dirty="0" err="1"/>
              <a:t>Delaunay’a</a:t>
            </a:r>
            <a:r>
              <a:rPr lang="pl-PL" dirty="0"/>
              <a:t> zadanej chmury punktów</a:t>
            </a:r>
          </a:p>
          <a:p>
            <a:r>
              <a:rPr lang="pl-PL" dirty="0"/>
              <a:t>złożoność zależna od implementacji procedury przeszukiwania trójkątów – przedstawiony alg. O(n</a:t>
            </a:r>
            <a:r>
              <a:rPr lang="pl-PL" baseline="30000" dirty="0"/>
              <a:t>2</a:t>
            </a:r>
            <a:r>
              <a:rPr lang="pl-PL" dirty="0"/>
              <a:t>)</a:t>
            </a:r>
            <a:endParaRPr lang="pl-PL" baseline="30000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56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7F663-7008-31DA-930F-CCB482A9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Kroki algorytmu: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08E6C-1B3B-CA87-25B8-E4E1AB1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596" y="643466"/>
            <a:ext cx="63461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6753C-8459-8402-D097-7C0CCA9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09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Funkcje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pomocnicze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83DC926-2B06-4207-8504-F8D01336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01" y="689311"/>
            <a:ext cx="8843999" cy="61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7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D552-8041-61C8-B164-21301F41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9D3B4-C5F2-E997-AF58-C5859552F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02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A6ED2-0545-9B8B-1FE1-0E1BECECB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085" y="643466"/>
            <a:ext cx="70138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0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117</Words>
  <Application>Microsoft Office PowerPoint</Application>
  <PresentationFormat>Widescreen</PresentationFormat>
  <Paragraphs>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Wieloboki Voronoi</vt:lpstr>
      <vt:lpstr>Definicja</vt:lpstr>
      <vt:lpstr>PowerPoint Presentation</vt:lpstr>
      <vt:lpstr>PowerPoint Presentation</vt:lpstr>
      <vt:lpstr>Algorytm Bowyera-Watsona</vt:lpstr>
      <vt:lpstr>Kroki algorytmu:</vt:lpstr>
      <vt:lpstr>Funkcje pomocnicze</vt:lpstr>
      <vt:lpstr>Klasy</vt:lpstr>
      <vt:lpstr>PowerPoint Presentation</vt:lpstr>
      <vt:lpstr>PowerPoint Presentation</vt:lpstr>
      <vt:lpstr>PowerPoint Presentation</vt:lpstr>
      <vt:lpstr>Wizualizacja działania algorytmu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Testy czasowe algorytmu</vt:lpstr>
      <vt:lpstr>Źródła: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Wieloboki Voronoi</dc:title>
  <dc:creator>Mateusz Król</dc:creator>
  <cp:lastModifiedBy>Mateusz Król</cp:lastModifiedBy>
  <cp:revision>2</cp:revision>
  <dcterms:created xsi:type="dcterms:W3CDTF">2024-01-02T16:44:45Z</dcterms:created>
  <dcterms:modified xsi:type="dcterms:W3CDTF">2024-01-02T20:54:09Z</dcterms:modified>
</cp:coreProperties>
</file>