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3"/>
  </p:normalViewPr>
  <p:slideViewPr>
    <p:cSldViewPr snapToGrid="0">
      <p:cViewPr varScale="1">
        <p:scale>
          <a:sx n="251" d="100"/>
          <a:sy n="251" d="100"/>
        </p:scale>
        <p:origin x="14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50825" y="93437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272185" y="2021226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312825" y="201487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32428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044801"/>
            <a:ext cx="1308000" cy="61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623088"/>
            <a:ext cx="1398450" cy="31128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13" idx="1"/>
          </p:cNvCxnSpPr>
          <p:nvPr/>
        </p:nvCxnSpPr>
        <p:spPr>
          <a:xfrm>
            <a:off x="1606375" y="3349951"/>
            <a:ext cx="74445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33" idx="3"/>
            <a:endCxn id="56" idx="1"/>
          </p:cNvCxnSpPr>
          <p:nvPr/>
        </p:nvCxnSpPr>
        <p:spPr>
          <a:xfrm>
            <a:off x="3661465" y="2313676"/>
            <a:ext cx="65136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620825" y="2313676"/>
            <a:ext cx="651360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;p13">
            <a:extLst>
              <a:ext uri="{FF2B5EF4-FFF2-40B4-BE49-F238E27FC236}">
                <a16:creationId xmlns:a16="http://schemas.microsoft.com/office/drawing/2014/main" id="{3C4068BB-B9DB-744A-90B6-CE28CA46D52C}"/>
              </a:ext>
            </a:extLst>
          </p:cNvPr>
          <p:cNvSpPr/>
          <p:nvPr/>
        </p:nvSpPr>
        <p:spPr>
          <a:xfrm>
            <a:off x="2350825" y="3044801"/>
            <a:ext cx="1308000" cy="61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Static </a:t>
            </a:r>
            <a:r>
              <a:rPr lang="en" sz="1000" dirty="0" err="1"/>
              <a:t>IaC</a:t>
            </a:r>
            <a:r>
              <a:rPr lang="en" sz="1000" dirty="0"/>
              <a:t> analysis against predefined security policies</a:t>
            </a:r>
            <a:endParaRPr sz="1000" dirty="0"/>
          </a:p>
        </p:txBody>
      </p:sp>
      <p:sp>
        <p:nvSpPr>
          <p:cNvPr id="33" name="Google Shape;58;p13">
            <a:extLst>
              <a:ext uri="{FF2B5EF4-FFF2-40B4-BE49-F238E27FC236}">
                <a16:creationId xmlns:a16="http://schemas.microsoft.com/office/drawing/2014/main" id="{FFA1F900-FA76-3F4A-8F64-107EBC50D7D0}"/>
              </a:ext>
            </a:extLst>
          </p:cNvPr>
          <p:cNvSpPr/>
          <p:nvPr/>
        </p:nvSpPr>
        <p:spPr>
          <a:xfrm>
            <a:off x="2353465" y="201487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 container/</a:t>
            </a:r>
            <a:r>
              <a:rPr lang="en" sz="1000" dirty="0" err="1"/>
              <a:t>os</a:t>
            </a:r>
            <a:r>
              <a:rPr lang="en" sz="1000" dirty="0"/>
              <a:t> image for vulnerabilities</a:t>
            </a:r>
            <a:endParaRPr sz="1000" dirty="0"/>
          </a:p>
        </p:txBody>
      </p:sp>
      <p:cxnSp>
        <p:nvCxnSpPr>
          <p:cNvPr id="34" name="Google Shape;62;p13">
            <a:extLst>
              <a:ext uri="{FF2B5EF4-FFF2-40B4-BE49-F238E27FC236}">
                <a16:creationId xmlns:a16="http://schemas.microsoft.com/office/drawing/2014/main" id="{E2E8A4E8-8413-0E4C-8779-13B97750AF1D}"/>
              </a:ext>
            </a:extLst>
          </p:cNvPr>
          <p:cNvCxnSpPr>
            <a:cxnSpLocks/>
            <a:stCxn id="54" idx="2"/>
            <a:endCxn id="33" idx="0"/>
          </p:cNvCxnSpPr>
          <p:nvPr/>
        </p:nvCxnSpPr>
        <p:spPr>
          <a:xfrm rot="16200000" flipH="1">
            <a:off x="2764692" y="1772103"/>
            <a:ext cx="482906" cy="26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60;p13">
            <a:extLst>
              <a:ext uri="{FF2B5EF4-FFF2-40B4-BE49-F238E27FC236}">
                <a16:creationId xmlns:a16="http://schemas.microsoft.com/office/drawing/2014/main" id="{86D4496D-B7E1-7A4E-B5E9-BE8FF5FAC0FE}"/>
              </a:ext>
            </a:extLst>
          </p:cNvPr>
          <p:cNvCxnSpPr>
            <a:cxnSpLocks/>
            <a:stCxn id="13" idx="3"/>
            <a:endCxn id="56" idx="2"/>
          </p:cNvCxnSpPr>
          <p:nvPr/>
        </p:nvCxnSpPr>
        <p:spPr>
          <a:xfrm flipV="1">
            <a:off x="3658825" y="2612476"/>
            <a:ext cx="1308000" cy="7374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0;p13">
            <a:extLst>
              <a:ext uri="{FF2B5EF4-FFF2-40B4-BE49-F238E27FC236}">
                <a16:creationId xmlns:a16="http://schemas.microsoft.com/office/drawing/2014/main" id="{0F600564-DAED-DE41-9CC7-DF0CFC742115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6691151" y="3026760"/>
            <a:ext cx="822218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55;p13">
            <a:extLst>
              <a:ext uri="{FF2B5EF4-FFF2-40B4-BE49-F238E27FC236}">
                <a16:creationId xmlns:a16="http://schemas.microsoft.com/office/drawing/2014/main" id="{EAADE41E-DD73-2643-82A0-C087EEC15A15}"/>
              </a:ext>
            </a:extLst>
          </p:cNvPr>
          <p:cNvSpPr/>
          <p:nvPr/>
        </p:nvSpPr>
        <p:spPr>
          <a:xfrm>
            <a:off x="6275780" y="3441044"/>
            <a:ext cx="1666500" cy="822218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Recurrent security compliance scanning of the resources</a:t>
            </a:r>
            <a:endParaRPr sz="1000" dirty="0"/>
          </a:p>
        </p:txBody>
      </p:sp>
      <p:cxnSp>
        <p:nvCxnSpPr>
          <p:cNvPr id="65" name="Google Shape;60;p13">
            <a:extLst>
              <a:ext uri="{FF2B5EF4-FFF2-40B4-BE49-F238E27FC236}">
                <a16:creationId xmlns:a16="http://schemas.microsoft.com/office/drawing/2014/main" id="{DFDB9509-851C-E746-892D-E798A9596F81}"/>
              </a:ext>
            </a:extLst>
          </p:cNvPr>
          <p:cNvCxnSpPr>
            <a:cxnSpLocks/>
            <a:stCxn id="64" idx="1"/>
            <a:endCxn id="64" idx="2"/>
          </p:cNvCxnSpPr>
          <p:nvPr/>
        </p:nvCxnSpPr>
        <p:spPr>
          <a:xfrm rot="10800000" flipH="1" flipV="1">
            <a:off x="6275780" y="3852152"/>
            <a:ext cx="833250" cy="411109"/>
          </a:xfrm>
          <a:prstGeom prst="bentConnector4">
            <a:avLst>
              <a:gd name="adj1" fmla="val -27435"/>
              <a:gd name="adj2" fmla="val 1556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47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Edgaras Baranauskas</cp:lastModifiedBy>
  <cp:revision>4</cp:revision>
  <dcterms:modified xsi:type="dcterms:W3CDTF">2020-10-16T07:16:34Z</dcterms:modified>
</cp:coreProperties>
</file>