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8909" y="878983"/>
            <a:ext cx="8915399" cy="2262781"/>
          </a:xfrm>
        </p:spPr>
        <p:txBody>
          <a:bodyPr/>
          <a:lstStyle/>
          <a:p>
            <a:r>
              <a:rPr lang="tr-TR" dirty="0"/>
              <a:t>Exploratory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8909" y="3296309"/>
            <a:ext cx="8915399" cy="2731004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chemeClr val="accent1">
                    <a:lumMod val="50000"/>
                  </a:schemeClr>
                </a:solidFill>
              </a:rPr>
              <a:t>Elif Kır</a:t>
            </a:r>
          </a:p>
          <a:p>
            <a:r>
              <a:rPr lang="tr-TR" b="1" dirty="0">
                <a:solidFill>
                  <a:schemeClr val="accent1">
                    <a:lumMod val="50000"/>
                  </a:schemeClr>
                </a:solidFill>
              </a:rPr>
              <a:t>Hasan Alperen Tosun</a:t>
            </a:r>
          </a:p>
          <a:p>
            <a:r>
              <a:rPr lang="tr-TR" b="1" dirty="0">
                <a:solidFill>
                  <a:schemeClr val="accent1">
                    <a:lumMod val="50000"/>
                  </a:schemeClr>
                </a:solidFill>
              </a:rPr>
              <a:t>Ufuk Secilmiş</a:t>
            </a:r>
          </a:p>
          <a:p>
            <a:r>
              <a:rPr lang="tr-TR" b="1" dirty="0">
                <a:solidFill>
                  <a:schemeClr val="accent1">
                    <a:lumMod val="50000"/>
                  </a:schemeClr>
                </a:solidFill>
              </a:rPr>
              <a:t>Taha Bayaz</a:t>
            </a:r>
          </a:p>
          <a:p>
            <a:endParaRPr lang="tr-T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tr-TR" b="1" dirty="0">
                <a:solidFill>
                  <a:schemeClr val="accent1">
                    <a:lumMod val="50000"/>
                  </a:schemeClr>
                </a:solidFill>
              </a:rPr>
              <a:t>EC 48W Data Driven Financial Application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35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8039"/>
            <a:ext cx="8915400" cy="5215944"/>
          </a:xfrm>
        </p:spPr>
        <p:txBody>
          <a:bodyPr>
            <a:normAutofit fontScale="62500" lnSpcReduction="20000"/>
          </a:bodyPr>
          <a:lstStyle/>
          <a:p>
            <a:r>
              <a:rPr lang="tr-TR" dirty="0"/>
              <a:t>Data are collected from Kickstarter Platform.</a:t>
            </a:r>
          </a:p>
          <a:p>
            <a:r>
              <a:rPr lang="tr-TR" dirty="0"/>
              <a:t>Columns are follows as:</a:t>
            </a:r>
          </a:p>
          <a:p>
            <a:pPr marL="0" indent="0" fontAlgn="base">
              <a:buNone/>
            </a:pPr>
            <a:r>
              <a:rPr lang="en-US" dirty="0"/>
              <a:t>Columns</a:t>
            </a:r>
          </a:p>
          <a:p>
            <a:pPr marL="0" indent="0" fontAlgn="base">
              <a:buNone/>
            </a:pPr>
            <a:r>
              <a:rPr lang="en-US" b="1" dirty="0"/>
              <a:t>ID</a:t>
            </a:r>
            <a:r>
              <a:rPr lang="en-US" dirty="0"/>
              <a:t> internal </a:t>
            </a:r>
            <a:r>
              <a:rPr lang="en-US" dirty="0" err="1"/>
              <a:t>kickstarter</a:t>
            </a:r>
            <a:r>
              <a:rPr lang="en-US" dirty="0"/>
              <a:t> id</a:t>
            </a:r>
          </a:p>
          <a:p>
            <a:pPr marL="0" indent="0" fontAlgn="base">
              <a:buNone/>
            </a:pPr>
            <a:r>
              <a:rPr lang="en-US" b="1" dirty="0"/>
              <a:t>name</a:t>
            </a:r>
            <a:r>
              <a:rPr lang="en-US" dirty="0"/>
              <a:t> </a:t>
            </a:r>
            <a:r>
              <a:rPr lang="en-US" dirty="0" err="1"/>
              <a:t>name</a:t>
            </a:r>
            <a:r>
              <a:rPr lang="en-US" dirty="0"/>
              <a:t> of project - A project is a finite work with a clear goal that you’d like to bring to life. Think albums, books, or films.</a:t>
            </a:r>
          </a:p>
          <a:p>
            <a:pPr marL="0" indent="0" fontAlgn="base">
              <a:buNone/>
            </a:pPr>
            <a:r>
              <a:rPr lang="en-US" b="1" dirty="0"/>
              <a:t>category</a:t>
            </a:r>
            <a:r>
              <a:rPr lang="en-US" dirty="0"/>
              <a:t> </a:t>
            </a:r>
            <a:r>
              <a:rPr lang="en-US" dirty="0" err="1"/>
              <a:t>category</a:t>
            </a:r>
            <a:endParaRPr lang="en-US" dirty="0"/>
          </a:p>
          <a:p>
            <a:pPr marL="0" indent="0" fontAlgn="base">
              <a:buNone/>
            </a:pPr>
            <a:r>
              <a:rPr lang="en-US" b="1" dirty="0" err="1"/>
              <a:t>main_category</a:t>
            </a:r>
            <a:r>
              <a:rPr lang="en-US" dirty="0"/>
              <a:t> category of campaign</a:t>
            </a:r>
          </a:p>
          <a:p>
            <a:pPr marL="0" indent="0" fontAlgn="base">
              <a:buNone/>
            </a:pPr>
            <a:r>
              <a:rPr lang="en-US" b="1" dirty="0"/>
              <a:t>currency</a:t>
            </a:r>
            <a:r>
              <a:rPr lang="en-US" dirty="0"/>
              <a:t> </a:t>
            </a:r>
            <a:r>
              <a:rPr lang="en-US" dirty="0" err="1"/>
              <a:t>currency</a:t>
            </a:r>
            <a:r>
              <a:rPr lang="en-US" dirty="0"/>
              <a:t> used to support</a:t>
            </a:r>
          </a:p>
          <a:p>
            <a:pPr marL="0" indent="0" fontAlgn="base">
              <a:buNone/>
            </a:pPr>
            <a:r>
              <a:rPr lang="en-US" b="1" dirty="0"/>
              <a:t>deadline</a:t>
            </a:r>
            <a:r>
              <a:rPr lang="en-US" dirty="0"/>
              <a:t> </a:t>
            </a:r>
            <a:r>
              <a:rPr lang="en-US" dirty="0" err="1"/>
              <a:t>deadline</a:t>
            </a:r>
            <a:r>
              <a:rPr lang="en-US" dirty="0"/>
              <a:t> for crowdfunding</a:t>
            </a:r>
          </a:p>
          <a:p>
            <a:pPr marL="0" indent="0" fontAlgn="base">
              <a:buNone/>
            </a:pPr>
            <a:r>
              <a:rPr lang="en-US" b="1" dirty="0"/>
              <a:t>goal fundraising goal </a:t>
            </a:r>
            <a:r>
              <a:rPr lang="en-US" dirty="0"/>
              <a:t>- The funding goal is the amount of money that a creator needs to complete their project.</a:t>
            </a:r>
          </a:p>
          <a:p>
            <a:pPr marL="0" indent="0" fontAlgn="base">
              <a:buNone/>
            </a:pPr>
            <a:r>
              <a:rPr lang="en-US" b="1" dirty="0"/>
              <a:t>launched</a:t>
            </a:r>
            <a:r>
              <a:rPr lang="en-US" dirty="0"/>
              <a:t> date launched</a:t>
            </a:r>
          </a:p>
          <a:p>
            <a:pPr marL="0" indent="0" fontAlgn="base">
              <a:buNone/>
            </a:pPr>
            <a:r>
              <a:rPr lang="en-US" b="1" dirty="0"/>
              <a:t>pledged amount </a:t>
            </a:r>
            <a:r>
              <a:rPr lang="en-US" dirty="0"/>
              <a:t>pledged by "crowd"</a:t>
            </a:r>
          </a:p>
          <a:p>
            <a:pPr marL="0" indent="0" fontAlgn="base">
              <a:buNone/>
            </a:pPr>
            <a:r>
              <a:rPr lang="en-US" b="1" dirty="0"/>
              <a:t>state</a:t>
            </a:r>
            <a:r>
              <a:rPr lang="en-US" dirty="0"/>
              <a:t> Current condition the project is in</a:t>
            </a:r>
          </a:p>
          <a:p>
            <a:pPr marL="0" indent="0" fontAlgn="base">
              <a:buNone/>
            </a:pPr>
            <a:r>
              <a:rPr lang="en-US" b="1" dirty="0"/>
              <a:t>backers</a:t>
            </a:r>
            <a:r>
              <a:rPr lang="en-US" dirty="0"/>
              <a:t> number of backers</a:t>
            </a:r>
          </a:p>
          <a:p>
            <a:pPr marL="0" indent="0" fontAlgn="base">
              <a:buNone/>
            </a:pPr>
            <a:r>
              <a:rPr lang="en-US" b="1" dirty="0"/>
              <a:t>country</a:t>
            </a:r>
            <a:r>
              <a:rPr lang="en-US" dirty="0"/>
              <a:t> </a:t>
            </a:r>
            <a:r>
              <a:rPr lang="en-US" dirty="0" err="1"/>
              <a:t>country</a:t>
            </a:r>
            <a:r>
              <a:rPr lang="en-US" dirty="0"/>
              <a:t> pledged from</a:t>
            </a:r>
            <a:endParaRPr lang="tr-TR" dirty="0"/>
          </a:p>
          <a:p>
            <a:pPr marL="0" indent="0" fontAlgn="base">
              <a:buNone/>
            </a:pPr>
            <a:r>
              <a:rPr lang="en-US" b="1" dirty="0" err="1"/>
              <a:t>usd</a:t>
            </a:r>
            <a:r>
              <a:rPr lang="en-US" b="1" dirty="0"/>
              <a:t> pledged</a:t>
            </a:r>
            <a:r>
              <a:rPr lang="tr-TR" b="1" dirty="0"/>
              <a:t> </a:t>
            </a:r>
            <a:r>
              <a:rPr lang="en-US" dirty="0"/>
              <a:t>Pledged amount in USD (conversion made by KS)</a:t>
            </a:r>
          </a:p>
          <a:p>
            <a:pPr marL="0" indent="0" fontAlgn="base">
              <a:buNone/>
            </a:pPr>
            <a:r>
              <a:rPr lang="en-US" b="1" dirty="0" err="1"/>
              <a:t>usd_pledged_real</a:t>
            </a:r>
            <a:r>
              <a:rPr lang="tr-TR" dirty="0"/>
              <a:t> </a:t>
            </a:r>
            <a:r>
              <a:rPr lang="en-US" dirty="0"/>
              <a:t>Pledged amount in USD (conversion made by fixer.io 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pPr marL="0" indent="0" fontAlgn="base">
              <a:buNone/>
            </a:pPr>
            <a:r>
              <a:rPr lang="en-US" b="1" dirty="0" err="1"/>
              <a:t>usd_goal_real</a:t>
            </a:r>
            <a:r>
              <a:rPr lang="tr-TR" b="1" dirty="0"/>
              <a:t> </a:t>
            </a:r>
            <a:r>
              <a:rPr lang="en-US" dirty="0"/>
              <a:t>Goal amount in USD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4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8039"/>
            <a:ext cx="8915400" cy="5215944"/>
          </a:xfrm>
        </p:spPr>
        <p:txBody>
          <a:bodyPr>
            <a:normAutofit/>
          </a:bodyPr>
          <a:lstStyle/>
          <a:p>
            <a:r>
              <a:rPr lang="tr-TR" dirty="0"/>
              <a:t>The data consists of 379 million rows and 15 columns.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76" y="1900159"/>
            <a:ext cx="8612293" cy="469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7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Methadology: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Question?</a:t>
            </a:r>
          </a:p>
          <a:p>
            <a:r>
              <a:rPr lang="tr-TR" dirty="0"/>
              <a:t>Can we predict  wether startup is successful or failed?</a:t>
            </a:r>
          </a:p>
          <a:p>
            <a:r>
              <a:rPr lang="tr-TR" dirty="0"/>
              <a:t>The data contain a column which is called as state. To make a feasible prediction we eliminated other types of states rather than successful and failed. </a:t>
            </a:r>
          </a:p>
          <a:p>
            <a:r>
              <a:rPr lang="tr-TR" dirty="0"/>
              <a:t>Then,we got rid of irrelavant columns such as country and ID. </a:t>
            </a:r>
          </a:p>
          <a:p>
            <a:r>
              <a:rPr lang="tr-TR"/>
              <a:t>To avoid a bias in prices, we just took into real prices into account.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7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FCD0-DEDA-40DF-B836-008588D9A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75861"/>
            <a:ext cx="8915400" cy="5235361"/>
          </a:xfrm>
        </p:spPr>
        <p:txBody>
          <a:bodyPr/>
          <a:lstStyle/>
          <a:p>
            <a:r>
              <a:rPr lang="tr-TR" dirty="0"/>
              <a:t>After cleaning the data we get this data set without any null values;</a:t>
            </a:r>
          </a:p>
          <a:p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88F8C-1BB0-48A7-A890-DF1BEAF60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1241036"/>
            <a:ext cx="4923691" cy="516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2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8890-2D07-49E2-AF84-5D03380B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</a:t>
            </a:r>
            <a:r>
              <a:rPr lang="en-US" dirty="0"/>
              <a:t>TATISTICAL EXPLORATION OF FEATURES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45AC4F-9EC9-4000-B775-56014C4ED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972" y="1531841"/>
            <a:ext cx="6916104" cy="5220651"/>
          </a:xfrm>
        </p:spPr>
      </p:pic>
    </p:spTree>
    <p:extLst>
      <p:ext uri="{BB962C8B-B14F-4D97-AF65-F5344CB8AC3E}">
        <p14:creationId xmlns:p14="http://schemas.microsoft.com/office/powerpoint/2010/main" val="60251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D7FC-57B4-4E38-87C0-FA4C4402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tr-TR" sz="2000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  <a:cs typeface="+mn-cs"/>
              </a:rPr>
              <a:t>Frequency distribution of the columns ‘usd_pledged_real’ and ‘usd_goal_real’</a:t>
            </a:r>
            <a:br>
              <a:rPr lang="tr-TR" sz="2000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  <a:cs typeface="+mn-cs"/>
              </a:rPr>
            </a:b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9EB8DD-004F-44E6-892D-AE0834921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142" y="1385797"/>
            <a:ext cx="6802866" cy="4848093"/>
          </a:xfrm>
        </p:spPr>
      </p:pic>
    </p:spTree>
    <p:extLst>
      <p:ext uri="{BB962C8B-B14F-4D97-AF65-F5344CB8AC3E}">
        <p14:creationId xmlns:p14="http://schemas.microsoft.com/office/powerpoint/2010/main" val="413627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D258-58BF-43B6-A0F1-D7BA78FF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tr-TR" sz="2000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  <a:cs typeface="+mn-cs"/>
              </a:rPr>
              <a:t>Heatmap of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CEA286-B189-4DB7-8FC7-6A41A362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11544"/>
            <a:ext cx="6630588" cy="5382726"/>
          </a:xfrm>
        </p:spPr>
      </p:pic>
    </p:spTree>
    <p:extLst>
      <p:ext uri="{BB962C8B-B14F-4D97-AF65-F5344CB8AC3E}">
        <p14:creationId xmlns:p14="http://schemas.microsoft.com/office/powerpoint/2010/main" val="96400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A7C5F-12DC-4649-BFB2-870A2C42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49357"/>
            <a:ext cx="8915400" cy="5261865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Pairplot of the data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DE1CB-D631-4F3E-9C92-B9FF3F3F9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126048"/>
            <a:ext cx="5688324" cy="563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538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</TotalTime>
  <Words>165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Exploratory Data Analysis</vt:lpstr>
      <vt:lpstr>DATA</vt:lpstr>
      <vt:lpstr>DATA</vt:lpstr>
      <vt:lpstr>Methadology: Classification</vt:lpstr>
      <vt:lpstr>PowerPoint Presentation</vt:lpstr>
      <vt:lpstr>STATISTICAL EXPLORATION OF FEATURES </vt:lpstr>
      <vt:lpstr>Frequency distribution of the columns ‘usd_pledged_real’ and ‘usd_goal_real’ </vt:lpstr>
      <vt:lpstr>Heatmap of the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SnA - KaraKartal</dc:creator>
  <cp:lastModifiedBy>Taha Bayaz</cp:lastModifiedBy>
  <cp:revision>8</cp:revision>
  <dcterms:created xsi:type="dcterms:W3CDTF">2019-04-16T14:20:11Z</dcterms:created>
  <dcterms:modified xsi:type="dcterms:W3CDTF">2019-04-17T20:19:51Z</dcterms:modified>
</cp:coreProperties>
</file>