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53212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53212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53212d4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53212d4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53212d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53212d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53212d4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53212d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53212d4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53212d4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53212d4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53212d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53212d4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53212d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53212d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53212d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53212d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53212d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53212d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53212d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loan-default-prediction/overview/descript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Default Prediction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 48W - Data Driven Decision Making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Denizhan Özyurt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Ezgi Berksoy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Ozan Yagcilar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Ömer Bahar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Zeki Berkay Saygin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going to employ</a:t>
            </a:r>
            <a:endParaRPr/>
          </a:p>
        </p:txBody>
      </p:sp>
      <p:sp>
        <p:nvSpPr>
          <p:cNvPr id="172" name="Google Shape;172;p34"/>
          <p:cNvSpPr txBox="1"/>
          <p:nvPr>
            <p:ph idx="4294967295" type="body"/>
          </p:nvPr>
        </p:nvSpPr>
        <p:spPr>
          <a:xfrm>
            <a:off x="51450" y="784250"/>
            <a:ext cx="91440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machine learning algorithm we are going to use is “Random Forest”. </a:t>
            </a:r>
            <a:endParaRPr sz="1300"/>
          </a:p>
          <a:p>
            <a:pPr indent="-311150" lvl="0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algorithm can be used for both classification and regression that is why  it forms the majority of the current machine learning systems. 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random forest model is a type of additive model that makes predictions by combining decisions from a sequence of base models. 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Forests grows many classification trees. 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75" y="2489800"/>
            <a:ext cx="6208650" cy="2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Source of the Data</a:t>
            </a:r>
            <a:endParaRPr/>
          </a:p>
        </p:txBody>
      </p:sp>
      <p:sp>
        <p:nvSpPr>
          <p:cNvPr id="119" name="Google Shape;119;p26"/>
          <p:cNvSpPr txBox="1"/>
          <p:nvPr>
            <p:ph idx="4294967295" type="body"/>
          </p:nvPr>
        </p:nvSpPr>
        <p:spPr>
          <a:xfrm>
            <a:off x="471900" y="2866525"/>
            <a:ext cx="8222100" cy="1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a competition data from Kaggle published by </a:t>
            </a:r>
            <a:r>
              <a:rPr lang="en"/>
              <a:t>Imperial </a:t>
            </a:r>
            <a:r>
              <a:rPr lang="en"/>
              <a:t>College London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asked to determine whether a loan will default, and what will be the loss incurred if it’s a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the competition</a:t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00" y="1186025"/>
            <a:ext cx="2706275" cy="12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 rotWithShape="1">
          <a:blip r:embed="rId5">
            <a:alphaModFix/>
          </a:blip>
          <a:srcRect b="35783" l="0" r="55371" t="10640"/>
          <a:stretch/>
        </p:blipFill>
        <p:spPr>
          <a:xfrm>
            <a:off x="4828275" y="1186025"/>
            <a:ext cx="2260980" cy="12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competition</a:t>
            </a:r>
            <a:endParaRPr/>
          </a:p>
        </p:txBody>
      </p:sp>
      <p:sp>
        <p:nvSpPr>
          <p:cNvPr id="127" name="Google Shape;127;p27"/>
          <p:cNvSpPr txBox="1"/>
          <p:nvPr>
            <p:ph idx="4294967295" type="body"/>
          </p:nvPr>
        </p:nvSpPr>
        <p:spPr>
          <a:xfrm>
            <a:off x="471900" y="1070475"/>
            <a:ext cx="82221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Losses are represented as values between 0-100. So this also captures the probability of a default and the loss at default at the same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Competition wants us to minimize the mean absolute error, but we will only model the probability of default. </a:t>
            </a:r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300" y="2860150"/>
            <a:ext cx="3318853" cy="12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320" y="2860150"/>
            <a:ext cx="2890530" cy="1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look to the data after importing it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150" y="712775"/>
            <a:ext cx="5152791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exploration of features</a:t>
            </a:r>
            <a:endParaRPr/>
          </a:p>
        </p:txBody>
      </p:sp>
      <p:sp>
        <p:nvSpPr>
          <p:cNvPr id="141" name="Google Shape;141;p29"/>
          <p:cNvSpPr txBox="1"/>
          <p:nvPr>
            <p:ph idx="4294967295" type="body"/>
          </p:nvPr>
        </p:nvSpPr>
        <p:spPr>
          <a:xfrm>
            <a:off x="471900" y="1070475"/>
            <a:ext cx="82221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dataset we have 105,471 independent observations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observation we have 780 columns;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 number which are chronologically ordered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778 parameters, There are both descriptive and categorical variables (a</a:t>
            </a:r>
            <a:r>
              <a:rPr lang="en"/>
              <a:t>ll features are anonymised, standardised and de-trended)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Losses which are represented as normalized form in 0-100 (0 means no default, values between 0 and 100 represents percentage of loss)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have 82.2M cells of data from 105,471 x 780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exploration of features</a:t>
            </a:r>
            <a:endParaRPr/>
          </a:p>
        </p:txBody>
      </p:sp>
      <p:sp>
        <p:nvSpPr>
          <p:cNvPr id="147" name="Google Shape;147;p30"/>
          <p:cNvSpPr txBox="1"/>
          <p:nvPr>
            <p:ph idx="4294967295" type="body"/>
          </p:nvPr>
        </p:nvSpPr>
        <p:spPr>
          <a:xfrm>
            <a:off x="471900" y="1070475"/>
            <a:ext cx="82221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105,471 observations we have calculated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50% (Median)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exploration of features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25" y="1246574"/>
            <a:ext cx="8139451" cy="2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Losses (y-value)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988" y="1076325"/>
            <a:ext cx="5627124" cy="36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method we are going to use and details</a:t>
            </a:r>
            <a:endParaRPr/>
          </a:p>
        </p:txBody>
      </p:sp>
      <p:sp>
        <p:nvSpPr>
          <p:cNvPr id="165" name="Google Shape;165;p33"/>
          <p:cNvSpPr txBox="1"/>
          <p:nvPr>
            <p:ph idx="4294967295" type="body"/>
          </p:nvPr>
        </p:nvSpPr>
        <p:spPr>
          <a:xfrm>
            <a:off x="471900" y="1070475"/>
            <a:ext cx="82221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we are going to apply to complete machine learning process is Logistic Regression.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model, we are going to classify whether the credit will default or not. We will end up with binar</a:t>
            </a:r>
            <a:r>
              <a:rPr lang="en"/>
              <a:t>y results.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Non linear Transformation Logistic Regression (Logit)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use the library XgBoost to obtain a gradient boosting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framework.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033" y="2505650"/>
            <a:ext cx="2188966" cy="20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