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notesSlide8.xml" ContentType="application/vnd.openxmlformats-officedocument.presentationml.notesSlide+xml"/>
  <Override PartName="/ppt/notesSlides/_rels/notesSlide9.xml.rels" ContentType="application/vnd.openxmlformats-package.relationships+xml"/>
  <Override PartName="/ppt/notesSlides/_rels/notesSlide8.xml.rels" ContentType="application/vnd.openxmlformats-package.relationships+xml"/>
  <Override PartName="/ppt/notesSlides/notesSlide9.xml" ContentType="application/vnd.openxmlformats-officedocument.presentationml.notesSlide+xml"/>
  <Override PartName="/ppt/media/image20.jpeg" ContentType="image/jpeg"/>
  <Override PartName="/ppt/media/image6.png" ContentType="image/png"/>
  <Override PartName="/ppt/media/image7.png" ContentType="image/png"/>
  <Override PartName="/ppt/media/image19.jpeg" ContentType="image/jpeg"/>
  <Override PartName="/ppt/media/image18.jpeg" ContentType="image/jpeg"/>
  <Override PartName="/ppt/media/image17.jpeg" ContentType="image/jpeg"/>
  <Override PartName="/ppt/media/image15.jpeg" ContentType="image/jpeg"/>
  <Override PartName="/ppt/media/image16.jpeg" ContentType="image/jpeg"/>
  <Override PartName="/ppt/media/image10.jpeg" ContentType="image/jpeg"/>
  <Override PartName="/ppt/media/image33.png" ContentType="image/png"/>
  <Override PartName="/ppt/media/image32.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5.jpeg" ContentType="image/jpeg"/>
  <Override PartName="/ppt/media/image4.jpeg" ContentType="image/jpeg"/>
  <Override PartName="/ppt/media/image14.png" ContentType="image/png"/>
  <Override PartName="/ppt/media/image3.jpeg" ContentType="image/jpeg"/>
  <Override PartName="/ppt/media/image11.png" ContentType="image/png"/>
  <Override PartName="/ppt/media/image1.jpeg" ContentType="image/jpeg"/>
  <Override PartName="/ppt/media/image2.jpeg" ContentType="image/jpeg"/>
  <Override PartName="/ppt/media/image8.jpeg" ContentType="image/jpeg"/>
  <Override PartName="/ppt/media/image9.jpeg" ContentType="image/jpeg"/>
  <Override PartName="/ppt/media/image12.png" ContentType="image/png"/>
  <Override PartName="/ppt/media/image13.png" ContentType="image/png"/>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9.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9.xml" ContentType="application/vnd.openxmlformats-officedocument.theme+xml"/>
  <Override PartName="/ppt/theme/theme8.xml" ContentType="application/vnd.openxmlformats-officedocument.theme+xml"/>
  <Override PartName="/ppt/theme/theme10.xml" ContentType="application/vnd.openxmlformats-officedocument.theme+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s/slide14.xml" ContentType="application/vnd.openxmlformats-officedocument.presentationml.slide+xml"/>
  <Override PartName="/ppt/slides/slide13.xml" ContentType="application/vnd.openxmlformats-officedocument.presentationml.slide+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108.xml.rels" ContentType="application/vnd.openxmlformats-package.relationships+xml"/>
  <Override PartName="/ppt/slideLayouts/_rels/slideLayout107.xml.rels" ContentType="application/vnd.openxmlformats-package.relationships+xml"/>
  <Override PartName="/ppt/slideLayouts/_rels/slideLayout106.xml.rels" ContentType="application/vnd.openxmlformats-package.relationships+xml"/>
  <Override PartName="/ppt/slideLayouts/_rels/slideLayout105.xml.rels" ContentType="application/vnd.openxmlformats-package.relationships+xml"/>
  <Override PartName="/ppt/slideLayouts/_rels/slideLayout99.xml.rels" ContentType="application/vnd.openxmlformats-package.relationships+xml"/>
  <Override PartName="/ppt/slideLayouts/_rels/slideLayout104.xml.rels" ContentType="application/vnd.openxmlformats-package.relationships+xml"/>
  <Override PartName="/ppt/slideLayouts/_rels/slideLayout95.xml.rels" ContentType="application/vnd.openxmlformats-package.relationships+xml"/>
  <Override PartName="/ppt/slideLayouts/_rels/slideLayout89.xml.rels" ContentType="application/vnd.openxmlformats-package.relationships+xml"/>
  <Override PartName="/ppt/slideLayouts/_rels/slideLayout88.xml.rels" ContentType="application/vnd.openxmlformats-package.relationships+xml"/>
  <Override PartName="/ppt/slideLayouts/_rels/slideLayout82.xml.rels" ContentType="application/vnd.openxmlformats-package.relationships+xml"/>
  <Override PartName="/ppt/slideLayouts/_rels/slideLayout79.xml.rels" ContentType="application/vnd.openxmlformats-package.relationships+xml"/>
  <Override PartName="/ppt/slideLayouts/_rels/slideLayout85.xml.rels" ContentType="application/vnd.openxmlformats-package.relationships+xml"/>
  <Override PartName="/ppt/slideLayouts/_rels/slideLayout36.xml.rels" ContentType="application/vnd.openxmlformats-package.relationships+xml"/>
  <Override PartName="/ppt/slideLayouts/_rels/slideLayout84.xml.rels" ContentType="application/vnd.openxmlformats-package.relationships+xml"/>
  <Override PartName="/ppt/slideLayouts/_rels/slideLayout35.xml.rels" ContentType="application/vnd.openxmlformats-package.relationships+xml"/>
  <Override PartName="/ppt/slideLayouts/_rels/slideLayout83.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10.xml.rels" ContentType="application/vnd.openxmlformats-package.relationships+xml"/>
  <Override PartName="/ppt/slideLayouts/_rels/slideLayout81.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80.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78.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77.xml.rels" ContentType="application/vnd.openxmlformats-package.relationships+xml"/>
  <Override PartName="/ppt/slideLayouts/_rels/slideLayout39.xml.rels" ContentType="application/vnd.openxmlformats-package.relationships+xml"/>
  <Override PartName="/ppt/slideLayouts/_rels/slideLayout3.xml.rels" ContentType="application/vnd.openxmlformats-package.relationships+xml"/>
  <Override PartName="/ppt/slideLayouts/_rels/slideLayout96.xml.rels" ContentType="application/vnd.openxmlformats-package.relationships+xml"/>
  <Override PartName="/ppt/slideLayouts/_rels/slideLayout4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98.xml.rels" ContentType="application/vnd.openxmlformats-package.relationships+xml"/>
  <Override PartName="/ppt/slideLayouts/_rels/slideLayout49.xml.rels" ContentType="application/vnd.openxmlformats-package.relationships+xml"/>
  <Override PartName="/ppt/slideLayouts/_rels/slideLayout14.xml.rels" ContentType="application/vnd.openxmlformats-package.relationships+xml"/>
  <Override PartName="/ppt/slideLayouts/_rels/slideLayout2.xml.rels" ContentType="application/vnd.openxmlformats-package.relationships+xml"/>
  <Override PartName="/ppt/slideLayouts/_rels/slideLayout46.xml.rels" ContentType="application/vnd.openxmlformats-package.relationships+xml"/>
  <Override PartName="/ppt/slideLayouts/_rels/slideLayout4.xml.rels" ContentType="application/vnd.openxmlformats-package.relationships+xml"/>
  <Override PartName="/ppt/slideLayouts/_rels/slideLayout97.xml.rels" ContentType="application/vnd.openxmlformats-package.relationships+xml"/>
  <Override PartName="/ppt/slideLayouts/_rels/slideLayout48.xml.rels" ContentType="application/vnd.openxmlformats-package.relationships+xml"/>
  <Override PartName="/ppt/slideLayouts/_rels/slideLayout59.xml.rels" ContentType="application/vnd.openxmlformats-package.relationships+xml"/>
  <Override PartName="/ppt/slideLayouts/_rels/slideLayout1.xml.rels" ContentType="application/vnd.openxmlformats-package.relationships+xml"/>
  <Override PartName="/ppt/slideLayouts/_rels/slideLayout60.xml.rels" ContentType="application/vnd.openxmlformats-package.relationships+xml"/>
  <Override PartName="/ppt/slideLayouts/_rels/slideLayout11.xml.rels" ContentType="application/vnd.openxmlformats-package.relationships+xml"/>
  <Override PartName="/ppt/slideLayouts/_rels/slideLayout58.xml.rels" ContentType="application/vnd.openxmlformats-package.relationships+xml"/>
  <Override PartName="/ppt/slideLayouts/_rels/slideLayout20.xml.rels" ContentType="application/vnd.openxmlformats-package.relationships+xml"/>
  <Override PartName="/ppt/slideLayouts/_rels/slideLayout7.xml.rels" ContentType="application/vnd.openxmlformats-package.relationships+xml"/>
  <Override PartName="/ppt/slideLayouts/_rels/slideLayout86.xml.rels" ContentType="application/vnd.openxmlformats-package.relationships+xml"/>
  <Override PartName="/ppt/slideLayouts/_rels/slideLayout37.xml.rels" ContentType="application/vnd.openxmlformats-package.relationships+xml"/>
  <Override PartName="/ppt/slideLayouts/_rels/slideLayout8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90.xml.rels" ContentType="application/vnd.openxmlformats-package.relationships+xml"/>
  <Override PartName="/ppt/slideLayouts/_rels/slideLayout41.xml.rels" ContentType="application/vnd.openxmlformats-package.relationships+xml"/>
  <Override PartName="/ppt/slideLayouts/_rels/slideLayout100.xml.rels" ContentType="application/vnd.openxmlformats-package.relationships+xml"/>
  <Override PartName="/ppt/slideLayouts/_rels/slideLayout91.xml.rels" ContentType="application/vnd.openxmlformats-package.relationships+xml"/>
  <Override PartName="/ppt/slideLayouts/_rels/slideLayout42.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70.xml.rels" ContentType="application/vnd.openxmlformats-package.relationships+xml"/>
  <Override PartName="/ppt/slideLayouts/_rels/slideLayout101.xml.rels" ContentType="application/vnd.openxmlformats-package.relationships+xml"/>
  <Override PartName="/ppt/slideLayouts/_rels/slideLayout92.xml.rels" ContentType="application/vnd.openxmlformats-package.relationships+xml"/>
  <Override PartName="/ppt/slideLayouts/_rels/slideLayout43.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71.xml.rels" ContentType="application/vnd.openxmlformats-package.relationships+xml"/>
  <Override PartName="/ppt/slideLayouts/_rels/slideLayout102.xml.rels" ContentType="application/vnd.openxmlformats-package.relationships+xml"/>
  <Override PartName="/ppt/slideLayouts/_rels/slideLayout93.xml.rels" ContentType="application/vnd.openxmlformats-package.relationships+xml"/>
  <Override PartName="/ppt/slideLayouts/_rels/slideLayout44.xml.rels" ContentType="application/vnd.openxmlformats-package.relationships+xml"/>
  <Override PartName="/ppt/slideLayouts/_rels/slideLayout23.xml.rels" ContentType="application/vnd.openxmlformats-package.relationships+xml"/>
  <Override PartName="/ppt/slideLayouts/_rels/slideLayout72.xml.rels" ContentType="application/vnd.openxmlformats-package.relationships+xml"/>
  <Override PartName="/ppt/slideLayouts/_rels/slideLayout103.xml.rels" ContentType="application/vnd.openxmlformats-package.relationships+xml"/>
  <Override PartName="/ppt/slideLayouts/_rels/slideLayout94.xml.rels" ContentType="application/vnd.openxmlformats-package.relationships+xml"/>
  <Override PartName="/ppt/slideLayouts/_rels/slideLayout45.xml.rels" ContentType="application/vnd.openxmlformats-package.relationships+xml"/>
  <Override PartName="/ppt/slideLayouts/_rels/slideLayout24.xml.rels" ContentType="application/vnd.openxmlformats-package.relationships+xml"/>
  <Override PartName="/ppt/slideLayouts/_rels/slideLayout73.xml.rels" ContentType="application/vnd.openxmlformats-package.relationships+xml"/>
  <Override PartName="/ppt/slideLayouts/_rels/slideLayout50.xml.rels" ContentType="application/vnd.openxmlformats-package.relationships+xml"/>
  <Override PartName="/ppt/slideLayouts/_rels/slideLayout69.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3.xml.rels" ContentType="application/vnd.openxmlformats-package.relationships+xml"/>
  <Override PartName="/ppt/slideLayouts/_rels/slideLayout54.xml.rels" ContentType="application/vnd.openxmlformats-package.relationships+xml"/>
  <Override PartName="/ppt/slideLayouts/_rels/slideLayout55.xml.rels" ContentType="application/vnd.openxmlformats-package.relationships+xml"/>
  <Override PartName="/ppt/slideLayouts/_rels/slideLayout56.xml.rels" ContentType="application/vnd.openxmlformats-package.relationships+xml"/>
  <Override PartName="/ppt/slideLayouts/_rels/slideLayout57.xml.rels" ContentType="application/vnd.openxmlformats-package.relationships+xml"/>
  <Override PartName="/ppt/slideLayouts/_rels/slideLayout12.xml.rels" ContentType="application/vnd.openxmlformats-package.relationships+xml"/>
  <Override PartName="/ppt/slideLayouts/_rels/slideLayout61.xml.rels" ContentType="application/vnd.openxmlformats-package.relationships+xml"/>
  <Override PartName="/ppt/slideLayouts/_rels/slideLayout13.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15.xml.rels" ContentType="application/vnd.openxmlformats-package.relationships+xml"/>
  <Override PartName="/ppt/slideLayouts/_rels/slideLayout64.xml.rels" ContentType="application/vnd.openxmlformats-package.relationships+xml"/>
  <Override PartName="/ppt/slideLayouts/_rels/slideLayout16.xml.rels" ContentType="application/vnd.openxmlformats-package.relationships+xml"/>
  <Override PartName="/ppt/slideLayouts/_rels/slideLayout65.xml.rels" ContentType="application/vnd.openxmlformats-package.relationships+xml"/>
  <Override PartName="/ppt/slideLayouts/_rels/slideLayout17.xml.rels" ContentType="application/vnd.openxmlformats-package.relationships+xml"/>
  <Override PartName="/ppt/slideLayouts/_rels/slideLayout66.xml.rels" ContentType="application/vnd.openxmlformats-package.relationships+xml"/>
  <Override PartName="/ppt/slideLayouts/_rels/slideLayout18.xml.rels" ContentType="application/vnd.openxmlformats-package.relationships+xml"/>
  <Override PartName="/ppt/slideLayouts/_rels/slideLayout67.xml.rels" ContentType="application/vnd.openxmlformats-package.relationships+xml"/>
  <Override PartName="/ppt/slideLayouts/_rels/slideLayout19.xml.rels" ContentType="application/vnd.openxmlformats-package.relationships+xml"/>
  <Override PartName="/ppt/slideLayouts/_rels/slideLayout68.xml.rels" ContentType="application/vnd.openxmlformats-package.relationships+xml"/>
  <Override PartName="/ppt/slideLayouts/_rels/slideLayout25.xml.rels" ContentType="application/vnd.openxmlformats-package.relationships+xml"/>
  <Override PartName="/ppt/slideLayouts/_rels/slideLayout74.xml.rels" ContentType="application/vnd.openxmlformats-package.relationships+xml"/>
  <Override PartName="/ppt/slideLayouts/_rels/slideLayout26.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slideLayout99.xml" ContentType="application/vnd.openxmlformats-officedocument.presentationml.slideLayout+xml"/>
  <Override PartName="/ppt/slideLayouts/slideLayout98.xml" ContentType="application/vnd.openxmlformats-officedocument.presentationml.slideLayout+xml"/>
  <Override PartName="/ppt/slideLayouts/slideLayout97.xml" ContentType="application/vnd.openxmlformats-officedocument.presentationml.slideLayout+xml"/>
  <Override PartName="/ppt/slideLayouts/slideLayout96.xml" ContentType="application/vnd.openxmlformats-officedocument.presentationml.slideLayout+xml"/>
  <Override PartName="/ppt/slideLayouts/slideLayout95.xml" ContentType="application/vnd.openxmlformats-officedocument.presentationml.slideLayout+xml"/>
  <Override PartName="/ppt/slideLayouts/slideLayout94.xml" ContentType="application/vnd.openxmlformats-officedocument.presentationml.slideLayout+xml"/>
  <Override PartName="/ppt/slideLayouts/slideLayout93.xml" ContentType="application/vnd.openxmlformats-officedocument.presentationml.slideLayout+xml"/>
  <Override PartName="/ppt/slideLayouts/slideLayout92.xml" ContentType="application/vnd.openxmlformats-officedocument.presentationml.slideLayout+xml"/>
  <Override PartName="/ppt/slideLayouts/slideLayout91.xml" ContentType="application/vnd.openxmlformats-officedocument.presentationml.slideLayout+xml"/>
  <Override PartName="/ppt/slideLayouts/slideLayout90.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86.xml" ContentType="application/vnd.openxmlformats-officedocument.presentationml.slideLayout+xml"/>
  <Override PartName="/ppt/slideLayouts/slideLayout85.xml" ContentType="application/vnd.openxmlformats-officedocument.presentationml.slideLayout+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9.xml" ContentType="application/vnd.openxmlformats-officedocument.presentationml.slideLayout+xml"/>
  <Override PartName="/ppt/slideLayouts/slideLayout42.xml" ContentType="application/vnd.openxmlformats-officedocument.presentationml.slideLayout+xml"/>
  <Override PartName="/ppt/slideLayouts/slideLayout67.xml" ContentType="application/vnd.openxmlformats-officedocument.presentationml.slideLayout+xml"/>
  <Override PartName="/ppt/slideLayouts/slideLayout41.xml" ContentType="application/vnd.openxmlformats-officedocument.presentationml.slideLayout+xml"/>
  <Override PartName="/ppt/slideLayouts/slideLayout66.xml" ContentType="application/vnd.openxmlformats-officedocument.presentationml.slideLayout+xml"/>
  <Override PartName="/ppt/slideLayouts/slideLayout40.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7.xml" ContentType="application/vnd.openxmlformats-officedocument.presentationml.slideLayout+xml"/>
  <Override PartName="/ppt/slideLayouts/slideLayout43.xml" ContentType="application/vnd.openxmlformats-officedocument.presentationml.slideLayout+xml"/>
  <Override PartName="/ppt/slideLayouts/slideLayout68.xml" ContentType="application/vnd.openxmlformats-officedocument.presentationml.slideLayout+xml"/>
  <Override PartName="/ppt/slideLayouts/slideLayout8.xml" ContentType="application/vnd.openxmlformats-officedocument.presentationml.slideLayout+xml"/>
  <Override PartName="/ppt/slideLayouts/slideLayout44.xml" ContentType="application/vnd.openxmlformats-officedocument.presentationml.slideLayout+xml"/>
  <Override PartName="/ppt/slideLayouts/slideLayout69.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45.xml" ContentType="application/vnd.openxmlformats-officedocument.presentationml.slideLayout+xml"/>
  <Override PartName="/ppt/slideLayouts/slideLayout36.xml" ContentType="application/vnd.openxmlformats-officedocument.presentationml.slideLayout+xml"/>
  <Override PartName="/ppt/slideLayouts/slideLayout101.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00.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59.xml" ContentType="application/vnd.openxmlformats-officedocument.presentationml.slideLayout+xml"/>
  <Override PartName="/ppt/slideLayouts/slideLayout33.xml" ContentType="application/vnd.openxmlformats-officedocument.presentationml.slideLayout+xml"/>
  <Override PartName="/ppt/slideLayouts/slideLayout58.xml" ContentType="application/vnd.openxmlformats-officedocument.presentationml.slideLayout+xml"/>
  <Override PartName="/ppt/slideLayouts/slideLayout32.xml" ContentType="application/vnd.openxmlformats-officedocument.presentationml.slideLayout+xml"/>
  <Override PartName="/ppt/slideLayouts/slideLayout57.xml" ContentType="application/vnd.openxmlformats-officedocument.presentationml.slideLayout+xml"/>
  <Override PartName="/ppt/slideLayouts/slideLayout31.xml" ContentType="application/vnd.openxmlformats-officedocument.presentationml.slideLayout+xml"/>
  <Override PartName="/ppt/slideLayouts/slideLayout56.xml" ContentType="application/vnd.openxmlformats-officedocument.presentationml.slideLayout+xml"/>
  <Override PartName="/ppt/slideLayouts/slideLayout30.xml" ContentType="application/vnd.openxmlformats-officedocument.presentationml.slideLayout+xml"/>
  <Override PartName="/ppt/slideLayouts/slideLayout55.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49.xml" ContentType="application/vnd.openxmlformats-officedocument.presentationml.slideLayout+xml"/>
  <Override PartName="/ppt/slideLayouts/slideLayout23.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47.xml" ContentType="application/vnd.openxmlformats-officedocument.presentationml.slideLayout+xml"/>
  <Override PartName="/ppt/slideLayouts/slideLayout21.xml" ContentType="application/vnd.openxmlformats-officedocument.presentationml.slideLayout+xml"/>
  <Override PartName="/ppt/slideLayouts/slideLayout46.xml" ContentType="application/vnd.openxmlformats-officedocument.presentationml.slideLayout+xml"/>
  <Override PartName="/ppt/slideLayouts/slideLayout6.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107.xml" ContentType="application/vnd.openxmlformats-officedocument.presentationml.slideLayout+xml"/>
  <Override PartName="/ppt/slideLayouts/slideLayout4.xml" ContentType="application/vnd.openxmlformats-officedocument.presentationml.slideLayout+xml"/>
  <Override PartName="/ppt/slideLayouts/slideLayout17.xml" ContentType="application/vnd.openxmlformats-officedocument.presentationml.slideLayout+xml"/>
  <Override PartName="/ppt/slideLayouts/slideLayout106.xml" ContentType="application/vnd.openxmlformats-officedocument.presentationml.slideLayout+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102.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103.xml" ContentType="application/vnd.openxmlformats-officedocument.presentationml.slideLayout+xml"/>
  <Override PartName="/ppt/slideLayouts/slideLayout13.xml" ContentType="application/vnd.openxmlformats-officedocument.presentationml.slideLayout+xml"/>
  <Override PartName="/ppt/slideLayouts/slideLayout38.xml" ContentType="application/vnd.openxmlformats-officedocument.presentationml.slideLayout+xml"/>
  <Override PartName="/ppt/slideLayouts/slideLayout104.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9.xml" ContentType="application/vnd.openxmlformats-officedocument.presentationml.slideLayout+xml"/>
  <Override PartName="/ppt/slideLayouts/slideLayout105.xml" ContentType="application/vnd.openxmlformats-officedocument.presentationml.slideLayout+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50.xml" ContentType="application/vnd.openxmlformats-officedocument.presentationml.slideLayout+xml"/>
  <Override PartName="/ppt/slideLayouts/slideLayout75.xml" ContentType="application/vnd.openxmlformats-officedocument.presentationml.slideLayout+xml"/>
  <Override PartName="/ppt/slideLayouts/slideLayout51.xml" ContentType="application/vnd.openxmlformats-officedocument.presentationml.slideLayout+xml"/>
  <Override PartName="/ppt/slideLayouts/slideLayout76.xml" ContentType="application/vnd.openxmlformats-officedocument.presentationml.slideLayout+xml"/>
  <Override PartName="/ppt/slideLayouts/slideLayout52.xml" ContentType="application/vnd.openxmlformats-officedocument.presentationml.slideLayout+xml"/>
  <Override PartName="/ppt/slideLayouts/slideLayout77.xml" ContentType="application/vnd.openxmlformats-officedocument.presentationml.slideLayout+xml"/>
  <Override PartName="/ppt/slideLayouts/slideLayout53.xml" ContentType="application/vnd.openxmlformats-officedocument.presentationml.slideLayout+xml"/>
  <Override PartName="/ppt/slideLayouts/slideLayout78.xml" ContentType="application/vnd.openxmlformats-officedocument.presentationml.slideLayout+xml"/>
  <Override PartName="/ppt/slideLayouts/slideLayout5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notesMaster" Target="notesMasters/notesMaster1.xml"/><Relationship Id="rId12" Type="http://schemas.openxmlformats.org/officeDocument/2006/relationships/slide" Target="slides/slide1.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
</Relationships>
</file>

<file path=ppt/notesMasters/_rels/notesMaster1.xml.rels><?xml version="1.0" encoding="UTF-8"?>
<Relationships xmlns="http://schemas.openxmlformats.org/package/2006/relationships"><Relationship Id="rId1" Type="http://schemas.openxmlformats.org/officeDocument/2006/relationships/theme" Target="../theme/theme10.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PlaceHolder 1"/>
          <p:cNvSpPr>
            <a:spLocks noGrp="1"/>
          </p:cNvSpPr>
          <p:nvPr>
            <p:ph type="sldImg"/>
          </p:nvPr>
        </p:nvSpPr>
        <p:spPr>
          <a:xfrm>
            <a:off x="216000" y="812520"/>
            <a:ext cx="7127280" cy="4008960"/>
          </a:xfrm>
          <a:prstGeom prst="rect">
            <a:avLst/>
          </a:prstGeom>
        </p:spPr>
        <p:txBody>
          <a:bodyPr lIns="0" rIns="0" tIns="0" bIns="0" anchor="ctr"/>
          <a:p>
            <a:r>
              <a:rPr b="0" lang="ko-KR" sz="1800" spc="-1" strike="noStrike">
                <a:solidFill>
                  <a:srgbClr val="000000"/>
                </a:solidFill>
                <a:latin typeface="Arial"/>
              </a:rPr>
              <a:t>Click to move the slide</a:t>
            </a:r>
            <a:endParaRPr b="0" lang="ko-KR" sz="1800" spc="-1" strike="noStrike">
              <a:solidFill>
                <a:srgbClr val="000000"/>
              </a:solidFill>
              <a:latin typeface="Arial"/>
            </a:endParaRPr>
          </a:p>
        </p:txBody>
      </p:sp>
      <p:sp>
        <p:nvSpPr>
          <p:cNvPr id="365"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a:t>
            </a:r>
            <a:r>
              <a:rPr b="0" lang="en-US" sz="2000" spc="-1" strike="noStrike">
                <a:latin typeface="Arial"/>
              </a:rPr>
              <a:t>notes format</a:t>
            </a:r>
            <a:endParaRPr b="0" lang="en-US" sz="2000" spc="-1" strike="noStrike">
              <a:latin typeface="Arial"/>
            </a:endParaRPr>
          </a:p>
        </p:txBody>
      </p:sp>
      <p:sp>
        <p:nvSpPr>
          <p:cNvPr id="366"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367"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368"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369" name="PlaceHolder 6"/>
          <p:cNvSpPr>
            <a:spLocks noGrp="1"/>
          </p:cNvSpPr>
          <p:nvPr>
            <p:ph type="sldNum"/>
          </p:nvPr>
        </p:nvSpPr>
        <p:spPr>
          <a:xfrm>
            <a:off x="4278960" y="10157400"/>
            <a:ext cx="3280680" cy="534240"/>
          </a:xfrm>
          <a:prstGeom prst="rect">
            <a:avLst/>
          </a:prstGeom>
        </p:spPr>
        <p:txBody>
          <a:bodyPr lIns="0" rIns="0" tIns="0" bIns="0" anchor="b"/>
          <a:p>
            <a:pPr algn="r"/>
            <a:fld id="{D2CCA3B2-26AB-49F8-8B6B-156A697E3C75}"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8" name="PlaceHolder 1"/>
          <p:cNvSpPr>
            <a:spLocks noGrp="1"/>
          </p:cNvSpPr>
          <p:nvPr>
            <p:ph type="sldImg"/>
          </p:nvPr>
        </p:nvSpPr>
        <p:spPr>
          <a:xfrm>
            <a:off x="685800" y="1143000"/>
            <a:ext cx="5486040" cy="3085920"/>
          </a:xfrm>
          <a:prstGeom prst="rect">
            <a:avLst/>
          </a:prstGeom>
        </p:spPr>
      </p:sp>
      <p:sp>
        <p:nvSpPr>
          <p:cNvPr id="529"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530" name="TextShape 3"/>
          <p:cNvSpPr txBox="1"/>
          <p:nvPr/>
        </p:nvSpPr>
        <p:spPr>
          <a:xfrm>
            <a:off x="3884760" y="8685360"/>
            <a:ext cx="2971440" cy="458280"/>
          </a:xfrm>
          <a:prstGeom prst="rect">
            <a:avLst/>
          </a:prstGeom>
          <a:noFill/>
          <a:ln>
            <a:noFill/>
          </a:ln>
        </p:spPr>
        <p:txBody>
          <a:bodyPr anchor="b"/>
          <a:p>
            <a:pPr algn="r">
              <a:lnSpc>
                <a:spcPct val="100000"/>
              </a:lnSpc>
            </a:pPr>
            <a:fld id="{FB571F6B-B728-4FD4-9C86-2ED8CB00673B}" type="slidenum">
              <a:rPr b="0" lang="en-US" sz="1200" spc="-1" strike="noStrike">
                <a:latin typeface="Times New Roman"/>
              </a:rPr>
              <a:t>1</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1" name="PlaceHolder 1"/>
          <p:cNvSpPr>
            <a:spLocks noGrp="1"/>
          </p:cNvSpPr>
          <p:nvPr>
            <p:ph type="sldImg"/>
          </p:nvPr>
        </p:nvSpPr>
        <p:spPr>
          <a:xfrm>
            <a:off x="685800" y="1143000"/>
            <a:ext cx="5486040" cy="3085920"/>
          </a:xfrm>
          <a:prstGeom prst="rect">
            <a:avLst/>
          </a:prstGeom>
        </p:spPr>
      </p:sp>
      <p:sp>
        <p:nvSpPr>
          <p:cNvPr id="532" name="PlaceHolder 2"/>
          <p:cNvSpPr>
            <a:spLocks noGrp="1"/>
          </p:cNvSpPr>
          <p:nvPr>
            <p:ph type="body"/>
          </p:nvPr>
        </p:nvSpPr>
        <p:spPr>
          <a:xfrm>
            <a:off x="685800" y="4400640"/>
            <a:ext cx="5486040" cy="3600000"/>
          </a:xfrm>
          <a:prstGeom prst="rect">
            <a:avLst/>
          </a:prstGeom>
        </p:spPr>
        <p:txBody>
          <a:bodyPr/>
          <a:p>
            <a:endParaRPr b="0" lang="en-US" sz="2000" spc="-1" strike="noStrike">
              <a:latin typeface="Arial"/>
            </a:endParaRPr>
          </a:p>
        </p:txBody>
      </p:sp>
      <p:sp>
        <p:nvSpPr>
          <p:cNvPr id="533" name="TextShape 3"/>
          <p:cNvSpPr txBox="1"/>
          <p:nvPr/>
        </p:nvSpPr>
        <p:spPr>
          <a:xfrm>
            <a:off x="3884760" y="8685360"/>
            <a:ext cx="2971440" cy="458280"/>
          </a:xfrm>
          <a:prstGeom prst="rect">
            <a:avLst/>
          </a:prstGeom>
          <a:noFill/>
          <a:ln>
            <a:noFill/>
          </a:ln>
        </p:spPr>
        <p:txBody>
          <a:bodyPr anchor="b"/>
          <a:p>
            <a:pPr algn="r">
              <a:lnSpc>
                <a:spcPct val="100000"/>
              </a:lnSpc>
            </a:pPr>
            <a:fld id="{E6B96169-59E4-4C1C-B9EB-731D96C714BB}" type="slidenum">
              <a:rPr b="0" lang="en-US" sz="1200" spc="-1" strike="noStrike">
                <a:latin typeface="Times New Roman"/>
              </a:rPr>
              <a:t>1</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25" name="PlaceHolder 2"/>
          <p:cNvSpPr>
            <a:spLocks noGrp="1"/>
          </p:cNvSpPr>
          <p:nvPr>
            <p:ph type="body"/>
          </p:nvPr>
        </p:nvSpPr>
        <p:spPr>
          <a:xfrm>
            <a:off x="0" y="3516480"/>
            <a:ext cx="91436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26" name="PlaceHolder 3"/>
          <p:cNvSpPr>
            <a:spLocks noGrp="1"/>
          </p:cNvSpPr>
          <p:nvPr>
            <p:ph type="body"/>
          </p:nvPr>
        </p:nvSpPr>
        <p:spPr>
          <a:xfrm>
            <a:off x="0" y="3811320"/>
            <a:ext cx="914364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333" name="PlaceHolder 2"/>
          <p:cNvSpPr>
            <a:spLocks noGrp="1"/>
          </p:cNvSpPr>
          <p:nvPr>
            <p:ph type="body"/>
          </p:nvPr>
        </p:nvSpPr>
        <p:spPr>
          <a:xfrm>
            <a:off x="0" y="3516480"/>
            <a:ext cx="4461840" cy="564480"/>
          </a:xfrm>
          <a:prstGeom prst="rect">
            <a:avLst/>
          </a:prstGeom>
        </p:spPr>
        <p:txBody>
          <a:bodyPr lIns="0" rIns="0" tIns="0" bIns="0">
            <a:normAutofit/>
          </a:bodyPr>
          <a:p>
            <a:endParaRPr b="0" lang="ko-KR" sz="3200" spc="-1" strike="noStrike">
              <a:solidFill>
                <a:srgbClr val="000000"/>
              </a:solidFill>
              <a:latin typeface="Arial"/>
            </a:endParaRPr>
          </a:p>
        </p:txBody>
      </p:sp>
      <p:sp>
        <p:nvSpPr>
          <p:cNvPr id="334" name="PlaceHolder 3"/>
          <p:cNvSpPr>
            <a:spLocks noGrp="1"/>
          </p:cNvSpPr>
          <p:nvPr>
            <p:ph type="body"/>
          </p:nvPr>
        </p:nvSpPr>
        <p:spPr>
          <a:xfrm>
            <a:off x="4685400" y="3516480"/>
            <a:ext cx="4461840" cy="56448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5"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6"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338" name="PlaceHolder 2"/>
          <p:cNvSpPr>
            <a:spLocks noGrp="1"/>
          </p:cNvSpPr>
          <p:nvPr>
            <p:ph type="body"/>
          </p:nvPr>
        </p:nvSpPr>
        <p:spPr>
          <a:xfrm>
            <a:off x="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339" name="PlaceHolder 3"/>
          <p:cNvSpPr>
            <a:spLocks noGrp="1"/>
          </p:cNvSpPr>
          <p:nvPr>
            <p:ph type="body"/>
          </p:nvPr>
        </p:nvSpPr>
        <p:spPr>
          <a:xfrm>
            <a:off x="4685400" y="3516480"/>
            <a:ext cx="4461840" cy="564480"/>
          </a:xfrm>
          <a:prstGeom prst="rect">
            <a:avLst/>
          </a:prstGeom>
        </p:spPr>
        <p:txBody>
          <a:bodyPr lIns="0" rIns="0" tIns="0" bIns="0">
            <a:normAutofit/>
          </a:bodyPr>
          <a:p>
            <a:endParaRPr b="0" lang="ko-KR" sz="3200" spc="-1" strike="noStrike">
              <a:solidFill>
                <a:srgbClr val="000000"/>
              </a:solidFill>
              <a:latin typeface="Arial"/>
            </a:endParaRPr>
          </a:p>
        </p:txBody>
      </p:sp>
      <p:sp>
        <p:nvSpPr>
          <p:cNvPr id="340" name="PlaceHolder 4"/>
          <p:cNvSpPr>
            <a:spLocks noGrp="1"/>
          </p:cNvSpPr>
          <p:nvPr>
            <p:ph type="body"/>
          </p:nvPr>
        </p:nvSpPr>
        <p:spPr>
          <a:xfrm>
            <a:off x="0" y="381132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342" name="PlaceHolder 2"/>
          <p:cNvSpPr>
            <a:spLocks noGrp="1"/>
          </p:cNvSpPr>
          <p:nvPr>
            <p:ph type="body"/>
          </p:nvPr>
        </p:nvSpPr>
        <p:spPr>
          <a:xfrm>
            <a:off x="0" y="3516480"/>
            <a:ext cx="4461840" cy="564480"/>
          </a:xfrm>
          <a:prstGeom prst="rect">
            <a:avLst/>
          </a:prstGeom>
        </p:spPr>
        <p:txBody>
          <a:bodyPr lIns="0" rIns="0" tIns="0" bIns="0">
            <a:normAutofit/>
          </a:bodyPr>
          <a:p>
            <a:endParaRPr b="0" lang="ko-KR" sz="3200" spc="-1" strike="noStrike">
              <a:solidFill>
                <a:srgbClr val="000000"/>
              </a:solidFill>
              <a:latin typeface="Arial"/>
            </a:endParaRPr>
          </a:p>
        </p:txBody>
      </p:sp>
      <p:sp>
        <p:nvSpPr>
          <p:cNvPr id="343" name="PlaceHolder 3"/>
          <p:cNvSpPr>
            <a:spLocks noGrp="1"/>
          </p:cNvSpPr>
          <p:nvPr>
            <p:ph type="body"/>
          </p:nvPr>
        </p:nvSpPr>
        <p:spPr>
          <a:xfrm>
            <a:off x="468540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344" name="PlaceHolder 4"/>
          <p:cNvSpPr>
            <a:spLocks noGrp="1"/>
          </p:cNvSpPr>
          <p:nvPr>
            <p:ph type="body"/>
          </p:nvPr>
        </p:nvSpPr>
        <p:spPr>
          <a:xfrm>
            <a:off x="4685400" y="381132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346" name="PlaceHolder 2"/>
          <p:cNvSpPr>
            <a:spLocks noGrp="1"/>
          </p:cNvSpPr>
          <p:nvPr>
            <p:ph type="body"/>
          </p:nvPr>
        </p:nvSpPr>
        <p:spPr>
          <a:xfrm>
            <a:off x="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347" name="PlaceHolder 3"/>
          <p:cNvSpPr>
            <a:spLocks noGrp="1"/>
          </p:cNvSpPr>
          <p:nvPr>
            <p:ph type="body"/>
          </p:nvPr>
        </p:nvSpPr>
        <p:spPr>
          <a:xfrm>
            <a:off x="468540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348" name="PlaceHolder 4"/>
          <p:cNvSpPr>
            <a:spLocks noGrp="1"/>
          </p:cNvSpPr>
          <p:nvPr>
            <p:ph type="body"/>
          </p:nvPr>
        </p:nvSpPr>
        <p:spPr>
          <a:xfrm>
            <a:off x="0" y="3811320"/>
            <a:ext cx="914364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350" name="PlaceHolder 2"/>
          <p:cNvSpPr>
            <a:spLocks noGrp="1"/>
          </p:cNvSpPr>
          <p:nvPr>
            <p:ph type="body"/>
          </p:nvPr>
        </p:nvSpPr>
        <p:spPr>
          <a:xfrm>
            <a:off x="0" y="3516480"/>
            <a:ext cx="91436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351" name="PlaceHolder 3"/>
          <p:cNvSpPr>
            <a:spLocks noGrp="1"/>
          </p:cNvSpPr>
          <p:nvPr>
            <p:ph type="body"/>
          </p:nvPr>
        </p:nvSpPr>
        <p:spPr>
          <a:xfrm>
            <a:off x="0" y="3811320"/>
            <a:ext cx="914364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2"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353" name="PlaceHolder 2"/>
          <p:cNvSpPr>
            <a:spLocks noGrp="1"/>
          </p:cNvSpPr>
          <p:nvPr>
            <p:ph type="body"/>
          </p:nvPr>
        </p:nvSpPr>
        <p:spPr>
          <a:xfrm>
            <a:off x="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354" name="PlaceHolder 3"/>
          <p:cNvSpPr>
            <a:spLocks noGrp="1"/>
          </p:cNvSpPr>
          <p:nvPr>
            <p:ph type="body"/>
          </p:nvPr>
        </p:nvSpPr>
        <p:spPr>
          <a:xfrm>
            <a:off x="468540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355" name="PlaceHolder 4"/>
          <p:cNvSpPr>
            <a:spLocks noGrp="1"/>
          </p:cNvSpPr>
          <p:nvPr>
            <p:ph type="body"/>
          </p:nvPr>
        </p:nvSpPr>
        <p:spPr>
          <a:xfrm>
            <a:off x="0" y="381132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356" name="PlaceHolder 5"/>
          <p:cNvSpPr>
            <a:spLocks noGrp="1"/>
          </p:cNvSpPr>
          <p:nvPr>
            <p:ph type="body"/>
          </p:nvPr>
        </p:nvSpPr>
        <p:spPr>
          <a:xfrm>
            <a:off x="4685400" y="381132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358" name="PlaceHolder 2"/>
          <p:cNvSpPr>
            <a:spLocks noGrp="1"/>
          </p:cNvSpPr>
          <p:nvPr>
            <p:ph type="body"/>
          </p:nvPr>
        </p:nvSpPr>
        <p:spPr>
          <a:xfrm>
            <a:off x="0" y="351648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359" name="PlaceHolder 3"/>
          <p:cNvSpPr>
            <a:spLocks noGrp="1"/>
          </p:cNvSpPr>
          <p:nvPr>
            <p:ph type="body"/>
          </p:nvPr>
        </p:nvSpPr>
        <p:spPr>
          <a:xfrm>
            <a:off x="3091680" y="351648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360" name="PlaceHolder 4"/>
          <p:cNvSpPr>
            <a:spLocks noGrp="1"/>
          </p:cNvSpPr>
          <p:nvPr>
            <p:ph type="body"/>
          </p:nvPr>
        </p:nvSpPr>
        <p:spPr>
          <a:xfrm>
            <a:off x="6183360" y="351648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361" name="PlaceHolder 5"/>
          <p:cNvSpPr>
            <a:spLocks noGrp="1"/>
          </p:cNvSpPr>
          <p:nvPr>
            <p:ph type="body"/>
          </p:nvPr>
        </p:nvSpPr>
        <p:spPr>
          <a:xfrm>
            <a:off x="0" y="381132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362" name="PlaceHolder 6"/>
          <p:cNvSpPr>
            <a:spLocks noGrp="1"/>
          </p:cNvSpPr>
          <p:nvPr>
            <p:ph type="body"/>
          </p:nvPr>
        </p:nvSpPr>
        <p:spPr>
          <a:xfrm>
            <a:off x="3091680" y="381132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363" name="PlaceHolder 7"/>
          <p:cNvSpPr>
            <a:spLocks noGrp="1"/>
          </p:cNvSpPr>
          <p:nvPr>
            <p:ph type="body"/>
          </p:nvPr>
        </p:nvSpPr>
        <p:spPr>
          <a:xfrm>
            <a:off x="6183360" y="381132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28" name="PlaceHolder 2"/>
          <p:cNvSpPr>
            <a:spLocks noGrp="1"/>
          </p:cNvSpPr>
          <p:nvPr>
            <p:ph type="body"/>
          </p:nvPr>
        </p:nvSpPr>
        <p:spPr>
          <a:xfrm>
            <a:off x="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29" name="PlaceHolder 3"/>
          <p:cNvSpPr>
            <a:spLocks noGrp="1"/>
          </p:cNvSpPr>
          <p:nvPr>
            <p:ph type="body"/>
          </p:nvPr>
        </p:nvSpPr>
        <p:spPr>
          <a:xfrm>
            <a:off x="468540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30" name="PlaceHolder 4"/>
          <p:cNvSpPr>
            <a:spLocks noGrp="1"/>
          </p:cNvSpPr>
          <p:nvPr>
            <p:ph type="body"/>
          </p:nvPr>
        </p:nvSpPr>
        <p:spPr>
          <a:xfrm>
            <a:off x="0" y="381132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31" name="PlaceHolder 5"/>
          <p:cNvSpPr>
            <a:spLocks noGrp="1"/>
          </p:cNvSpPr>
          <p:nvPr>
            <p:ph type="body"/>
          </p:nvPr>
        </p:nvSpPr>
        <p:spPr>
          <a:xfrm>
            <a:off x="4685400" y="381132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33" name="PlaceHolder 2"/>
          <p:cNvSpPr>
            <a:spLocks noGrp="1"/>
          </p:cNvSpPr>
          <p:nvPr>
            <p:ph type="body"/>
          </p:nvPr>
        </p:nvSpPr>
        <p:spPr>
          <a:xfrm>
            <a:off x="0" y="351648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34" name="PlaceHolder 3"/>
          <p:cNvSpPr>
            <a:spLocks noGrp="1"/>
          </p:cNvSpPr>
          <p:nvPr>
            <p:ph type="body"/>
          </p:nvPr>
        </p:nvSpPr>
        <p:spPr>
          <a:xfrm>
            <a:off x="3091680" y="351648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35" name="PlaceHolder 4"/>
          <p:cNvSpPr>
            <a:spLocks noGrp="1"/>
          </p:cNvSpPr>
          <p:nvPr>
            <p:ph type="body"/>
          </p:nvPr>
        </p:nvSpPr>
        <p:spPr>
          <a:xfrm>
            <a:off x="6183360" y="351648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36" name="PlaceHolder 5"/>
          <p:cNvSpPr>
            <a:spLocks noGrp="1"/>
          </p:cNvSpPr>
          <p:nvPr>
            <p:ph type="body"/>
          </p:nvPr>
        </p:nvSpPr>
        <p:spPr>
          <a:xfrm>
            <a:off x="0" y="381132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37" name="PlaceHolder 6"/>
          <p:cNvSpPr>
            <a:spLocks noGrp="1"/>
          </p:cNvSpPr>
          <p:nvPr>
            <p:ph type="body"/>
          </p:nvPr>
        </p:nvSpPr>
        <p:spPr>
          <a:xfrm>
            <a:off x="3091680" y="381132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38" name="PlaceHolder 7"/>
          <p:cNvSpPr>
            <a:spLocks noGrp="1"/>
          </p:cNvSpPr>
          <p:nvPr>
            <p:ph type="body"/>
          </p:nvPr>
        </p:nvSpPr>
        <p:spPr>
          <a:xfrm>
            <a:off x="6183360" y="381132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51" name="PlaceHolder 2"/>
          <p:cNvSpPr>
            <a:spLocks noGrp="1"/>
          </p:cNvSpPr>
          <p:nvPr>
            <p:ph type="subTitle"/>
          </p:nvPr>
        </p:nvSpPr>
        <p:spPr>
          <a:xfrm>
            <a:off x="0" y="3516480"/>
            <a:ext cx="9143640" cy="56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53" name="PlaceHolder 2"/>
          <p:cNvSpPr>
            <a:spLocks noGrp="1"/>
          </p:cNvSpPr>
          <p:nvPr>
            <p:ph type="body"/>
          </p:nvPr>
        </p:nvSpPr>
        <p:spPr>
          <a:xfrm>
            <a:off x="0" y="3516480"/>
            <a:ext cx="9143640" cy="56448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55" name="PlaceHolder 2"/>
          <p:cNvSpPr>
            <a:spLocks noGrp="1"/>
          </p:cNvSpPr>
          <p:nvPr>
            <p:ph type="body"/>
          </p:nvPr>
        </p:nvSpPr>
        <p:spPr>
          <a:xfrm>
            <a:off x="0" y="3516480"/>
            <a:ext cx="4461840" cy="564480"/>
          </a:xfrm>
          <a:prstGeom prst="rect">
            <a:avLst/>
          </a:prstGeom>
        </p:spPr>
        <p:txBody>
          <a:bodyPr lIns="0" rIns="0" tIns="0" bIns="0">
            <a:normAutofit/>
          </a:bodyPr>
          <a:p>
            <a:endParaRPr b="0" lang="ko-KR" sz="3200" spc="-1" strike="noStrike">
              <a:solidFill>
                <a:srgbClr val="000000"/>
              </a:solidFill>
              <a:latin typeface="Arial"/>
            </a:endParaRPr>
          </a:p>
        </p:txBody>
      </p:sp>
      <p:sp>
        <p:nvSpPr>
          <p:cNvPr id="56" name="PlaceHolder 3"/>
          <p:cNvSpPr>
            <a:spLocks noGrp="1"/>
          </p:cNvSpPr>
          <p:nvPr>
            <p:ph type="body"/>
          </p:nvPr>
        </p:nvSpPr>
        <p:spPr>
          <a:xfrm>
            <a:off x="4685400" y="3516480"/>
            <a:ext cx="4461840" cy="56448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60" name="PlaceHolder 2"/>
          <p:cNvSpPr>
            <a:spLocks noGrp="1"/>
          </p:cNvSpPr>
          <p:nvPr>
            <p:ph type="body"/>
          </p:nvPr>
        </p:nvSpPr>
        <p:spPr>
          <a:xfrm>
            <a:off x="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61" name="PlaceHolder 3"/>
          <p:cNvSpPr>
            <a:spLocks noGrp="1"/>
          </p:cNvSpPr>
          <p:nvPr>
            <p:ph type="body"/>
          </p:nvPr>
        </p:nvSpPr>
        <p:spPr>
          <a:xfrm>
            <a:off x="4685400" y="3516480"/>
            <a:ext cx="4461840" cy="564480"/>
          </a:xfrm>
          <a:prstGeom prst="rect">
            <a:avLst/>
          </a:prstGeom>
        </p:spPr>
        <p:txBody>
          <a:bodyPr lIns="0" rIns="0" tIns="0" bIns="0">
            <a:normAutofit/>
          </a:bodyPr>
          <a:p>
            <a:endParaRPr b="0" lang="ko-KR" sz="3200" spc="-1" strike="noStrike">
              <a:solidFill>
                <a:srgbClr val="000000"/>
              </a:solidFill>
              <a:latin typeface="Arial"/>
            </a:endParaRPr>
          </a:p>
        </p:txBody>
      </p:sp>
      <p:sp>
        <p:nvSpPr>
          <p:cNvPr id="62" name="PlaceHolder 4"/>
          <p:cNvSpPr>
            <a:spLocks noGrp="1"/>
          </p:cNvSpPr>
          <p:nvPr>
            <p:ph type="body"/>
          </p:nvPr>
        </p:nvSpPr>
        <p:spPr>
          <a:xfrm>
            <a:off x="0" y="381132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4" name="PlaceHolder 2"/>
          <p:cNvSpPr>
            <a:spLocks noGrp="1"/>
          </p:cNvSpPr>
          <p:nvPr>
            <p:ph type="subTitle"/>
          </p:nvPr>
        </p:nvSpPr>
        <p:spPr>
          <a:xfrm>
            <a:off x="0" y="3516480"/>
            <a:ext cx="9143640" cy="56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64" name="PlaceHolder 2"/>
          <p:cNvSpPr>
            <a:spLocks noGrp="1"/>
          </p:cNvSpPr>
          <p:nvPr>
            <p:ph type="body"/>
          </p:nvPr>
        </p:nvSpPr>
        <p:spPr>
          <a:xfrm>
            <a:off x="0" y="3516480"/>
            <a:ext cx="4461840" cy="564480"/>
          </a:xfrm>
          <a:prstGeom prst="rect">
            <a:avLst/>
          </a:prstGeom>
        </p:spPr>
        <p:txBody>
          <a:bodyPr lIns="0" rIns="0" tIns="0" bIns="0">
            <a:normAutofit/>
          </a:bodyPr>
          <a:p>
            <a:endParaRPr b="0" lang="ko-KR" sz="3200" spc="-1" strike="noStrike">
              <a:solidFill>
                <a:srgbClr val="000000"/>
              </a:solidFill>
              <a:latin typeface="Arial"/>
            </a:endParaRPr>
          </a:p>
        </p:txBody>
      </p:sp>
      <p:sp>
        <p:nvSpPr>
          <p:cNvPr id="65" name="PlaceHolder 3"/>
          <p:cNvSpPr>
            <a:spLocks noGrp="1"/>
          </p:cNvSpPr>
          <p:nvPr>
            <p:ph type="body"/>
          </p:nvPr>
        </p:nvSpPr>
        <p:spPr>
          <a:xfrm>
            <a:off x="468540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66" name="PlaceHolder 4"/>
          <p:cNvSpPr>
            <a:spLocks noGrp="1"/>
          </p:cNvSpPr>
          <p:nvPr>
            <p:ph type="body"/>
          </p:nvPr>
        </p:nvSpPr>
        <p:spPr>
          <a:xfrm>
            <a:off x="4685400" y="381132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68" name="PlaceHolder 2"/>
          <p:cNvSpPr>
            <a:spLocks noGrp="1"/>
          </p:cNvSpPr>
          <p:nvPr>
            <p:ph type="body"/>
          </p:nvPr>
        </p:nvSpPr>
        <p:spPr>
          <a:xfrm>
            <a:off x="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69" name="PlaceHolder 3"/>
          <p:cNvSpPr>
            <a:spLocks noGrp="1"/>
          </p:cNvSpPr>
          <p:nvPr>
            <p:ph type="body"/>
          </p:nvPr>
        </p:nvSpPr>
        <p:spPr>
          <a:xfrm>
            <a:off x="468540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70" name="PlaceHolder 4"/>
          <p:cNvSpPr>
            <a:spLocks noGrp="1"/>
          </p:cNvSpPr>
          <p:nvPr>
            <p:ph type="body"/>
          </p:nvPr>
        </p:nvSpPr>
        <p:spPr>
          <a:xfrm>
            <a:off x="0" y="3811320"/>
            <a:ext cx="914364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72" name="PlaceHolder 2"/>
          <p:cNvSpPr>
            <a:spLocks noGrp="1"/>
          </p:cNvSpPr>
          <p:nvPr>
            <p:ph type="body"/>
          </p:nvPr>
        </p:nvSpPr>
        <p:spPr>
          <a:xfrm>
            <a:off x="0" y="3516480"/>
            <a:ext cx="91436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73" name="PlaceHolder 3"/>
          <p:cNvSpPr>
            <a:spLocks noGrp="1"/>
          </p:cNvSpPr>
          <p:nvPr>
            <p:ph type="body"/>
          </p:nvPr>
        </p:nvSpPr>
        <p:spPr>
          <a:xfrm>
            <a:off x="0" y="3811320"/>
            <a:ext cx="914364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75" name="PlaceHolder 2"/>
          <p:cNvSpPr>
            <a:spLocks noGrp="1"/>
          </p:cNvSpPr>
          <p:nvPr>
            <p:ph type="body"/>
          </p:nvPr>
        </p:nvSpPr>
        <p:spPr>
          <a:xfrm>
            <a:off x="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76" name="PlaceHolder 3"/>
          <p:cNvSpPr>
            <a:spLocks noGrp="1"/>
          </p:cNvSpPr>
          <p:nvPr>
            <p:ph type="body"/>
          </p:nvPr>
        </p:nvSpPr>
        <p:spPr>
          <a:xfrm>
            <a:off x="468540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77" name="PlaceHolder 4"/>
          <p:cNvSpPr>
            <a:spLocks noGrp="1"/>
          </p:cNvSpPr>
          <p:nvPr>
            <p:ph type="body"/>
          </p:nvPr>
        </p:nvSpPr>
        <p:spPr>
          <a:xfrm>
            <a:off x="0" y="381132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78" name="PlaceHolder 5"/>
          <p:cNvSpPr>
            <a:spLocks noGrp="1"/>
          </p:cNvSpPr>
          <p:nvPr>
            <p:ph type="body"/>
          </p:nvPr>
        </p:nvSpPr>
        <p:spPr>
          <a:xfrm>
            <a:off x="4685400" y="381132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80" name="PlaceHolder 2"/>
          <p:cNvSpPr>
            <a:spLocks noGrp="1"/>
          </p:cNvSpPr>
          <p:nvPr>
            <p:ph type="body"/>
          </p:nvPr>
        </p:nvSpPr>
        <p:spPr>
          <a:xfrm>
            <a:off x="0" y="351648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81" name="PlaceHolder 3"/>
          <p:cNvSpPr>
            <a:spLocks noGrp="1"/>
          </p:cNvSpPr>
          <p:nvPr>
            <p:ph type="body"/>
          </p:nvPr>
        </p:nvSpPr>
        <p:spPr>
          <a:xfrm>
            <a:off x="3091680" y="351648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82" name="PlaceHolder 4"/>
          <p:cNvSpPr>
            <a:spLocks noGrp="1"/>
          </p:cNvSpPr>
          <p:nvPr>
            <p:ph type="body"/>
          </p:nvPr>
        </p:nvSpPr>
        <p:spPr>
          <a:xfrm>
            <a:off x="6183360" y="351648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83" name="PlaceHolder 5"/>
          <p:cNvSpPr>
            <a:spLocks noGrp="1"/>
          </p:cNvSpPr>
          <p:nvPr>
            <p:ph type="body"/>
          </p:nvPr>
        </p:nvSpPr>
        <p:spPr>
          <a:xfrm>
            <a:off x="0" y="381132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84" name="PlaceHolder 6"/>
          <p:cNvSpPr>
            <a:spLocks noGrp="1"/>
          </p:cNvSpPr>
          <p:nvPr>
            <p:ph type="body"/>
          </p:nvPr>
        </p:nvSpPr>
        <p:spPr>
          <a:xfrm>
            <a:off x="3091680" y="381132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85" name="PlaceHolder 7"/>
          <p:cNvSpPr>
            <a:spLocks noGrp="1"/>
          </p:cNvSpPr>
          <p:nvPr>
            <p:ph type="body"/>
          </p:nvPr>
        </p:nvSpPr>
        <p:spPr>
          <a:xfrm>
            <a:off x="6183360" y="381132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90" name="PlaceHolder 2"/>
          <p:cNvSpPr>
            <a:spLocks noGrp="1"/>
          </p:cNvSpPr>
          <p:nvPr>
            <p:ph type="subTitle"/>
          </p:nvPr>
        </p:nvSpPr>
        <p:spPr>
          <a:xfrm>
            <a:off x="0" y="3516480"/>
            <a:ext cx="9143640" cy="56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92" name="PlaceHolder 2"/>
          <p:cNvSpPr>
            <a:spLocks noGrp="1"/>
          </p:cNvSpPr>
          <p:nvPr>
            <p:ph type="body"/>
          </p:nvPr>
        </p:nvSpPr>
        <p:spPr>
          <a:xfrm>
            <a:off x="0" y="3516480"/>
            <a:ext cx="9143640" cy="56448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94" name="PlaceHolder 2"/>
          <p:cNvSpPr>
            <a:spLocks noGrp="1"/>
          </p:cNvSpPr>
          <p:nvPr>
            <p:ph type="body"/>
          </p:nvPr>
        </p:nvSpPr>
        <p:spPr>
          <a:xfrm>
            <a:off x="0" y="3516480"/>
            <a:ext cx="4461840" cy="564480"/>
          </a:xfrm>
          <a:prstGeom prst="rect">
            <a:avLst/>
          </a:prstGeom>
        </p:spPr>
        <p:txBody>
          <a:bodyPr lIns="0" rIns="0" tIns="0" bIns="0">
            <a:normAutofit/>
          </a:bodyPr>
          <a:p>
            <a:endParaRPr b="0" lang="ko-KR" sz="3200" spc="-1" strike="noStrike">
              <a:solidFill>
                <a:srgbClr val="000000"/>
              </a:solidFill>
              <a:latin typeface="Arial"/>
            </a:endParaRPr>
          </a:p>
        </p:txBody>
      </p:sp>
      <p:sp>
        <p:nvSpPr>
          <p:cNvPr id="95" name="PlaceHolder 3"/>
          <p:cNvSpPr>
            <a:spLocks noGrp="1"/>
          </p:cNvSpPr>
          <p:nvPr>
            <p:ph type="body"/>
          </p:nvPr>
        </p:nvSpPr>
        <p:spPr>
          <a:xfrm>
            <a:off x="4685400" y="3516480"/>
            <a:ext cx="4461840" cy="56448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6" name="PlaceHolder 2"/>
          <p:cNvSpPr>
            <a:spLocks noGrp="1"/>
          </p:cNvSpPr>
          <p:nvPr>
            <p:ph type="body"/>
          </p:nvPr>
        </p:nvSpPr>
        <p:spPr>
          <a:xfrm>
            <a:off x="0" y="3516480"/>
            <a:ext cx="9143640" cy="56448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99" name="PlaceHolder 2"/>
          <p:cNvSpPr>
            <a:spLocks noGrp="1"/>
          </p:cNvSpPr>
          <p:nvPr>
            <p:ph type="body"/>
          </p:nvPr>
        </p:nvSpPr>
        <p:spPr>
          <a:xfrm>
            <a:off x="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100" name="PlaceHolder 3"/>
          <p:cNvSpPr>
            <a:spLocks noGrp="1"/>
          </p:cNvSpPr>
          <p:nvPr>
            <p:ph type="body"/>
          </p:nvPr>
        </p:nvSpPr>
        <p:spPr>
          <a:xfrm>
            <a:off x="4685400" y="3516480"/>
            <a:ext cx="4461840" cy="564480"/>
          </a:xfrm>
          <a:prstGeom prst="rect">
            <a:avLst/>
          </a:prstGeom>
        </p:spPr>
        <p:txBody>
          <a:bodyPr lIns="0" rIns="0" tIns="0" bIns="0">
            <a:normAutofit/>
          </a:bodyPr>
          <a:p>
            <a:endParaRPr b="0" lang="ko-KR" sz="3200" spc="-1" strike="noStrike">
              <a:solidFill>
                <a:srgbClr val="000000"/>
              </a:solidFill>
              <a:latin typeface="Arial"/>
            </a:endParaRPr>
          </a:p>
        </p:txBody>
      </p:sp>
      <p:sp>
        <p:nvSpPr>
          <p:cNvPr id="101" name="PlaceHolder 4"/>
          <p:cNvSpPr>
            <a:spLocks noGrp="1"/>
          </p:cNvSpPr>
          <p:nvPr>
            <p:ph type="body"/>
          </p:nvPr>
        </p:nvSpPr>
        <p:spPr>
          <a:xfrm>
            <a:off x="0" y="381132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103" name="PlaceHolder 2"/>
          <p:cNvSpPr>
            <a:spLocks noGrp="1"/>
          </p:cNvSpPr>
          <p:nvPr>
            <p:ph type="body"/>
          </p:nvPr>
        </p:nvSpPr>
        <p:spPr>
          <a:xfrm>
            <a:off x="0" y="3516480"/>
            <a:ext cx="4461840" cy="564480"/>
          </a:xfrm>
          <a:prstGeom prst="rect">
            <a:avLst/>
          </a:prstGeom>
        </p:spPr>
        <p:txBody>
          <a:bodyPr lIns="0" rIns="0" tIns="0" bIns="0">
            <a:normAutofit/>
          </a:bodyPr>
          <a:p>
            <a:endParaRPr b="0" lang="ko-KR" sz="3200" spc="-1" strike="noStrike">
              <a:solidFill>
                <a:srgbClr val="000000"/>
              </a:solidFill>
              <a:latin typeface="Arial"/>
            </a:endParaRPr>
          </a:p>
        </p:txBody>
      </p:sp>
      <p:sp>
        <p:nvSpPr>
          <p:cNvPr id="104" name="PlaceHolder 3"/>
          <p:cNvSpPr>
            <a:spLocks noGrp="1"/>
          </p:cNvSpPr>
          <p:nvPr>
            <p:ph type="body"/>
          </p:nvPr>
        </p:nvSpPr>
        <p:spPr>
          <a:xfrm>
            <a:off x="468540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105" name="PlaceHolder 4"/>
          <p:cNvSpPr>
            <a:spLocks noGrp="1"/>
          </p:cNvSpPr>
          <p:nvPr>
            <p:ph type="body"/>
          </p:nvPr>
        </p:nvSpPr>
        <p:spPr>
          <a:xfrm>
            <a:off x="4685400" y="381132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107" name="PlaceHolder 2"/>
          <p:cNvSpPr>
            <a:spLocks noGrp="1"/>
          </p:cNvSpPr>
          <p:nvPr>
            <p:ph type="body"/>
          </p:nvPr>
        </p:nvSpPr>
        <p:spPr>
          <a:xfrm>
            <a:off x="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108" name="PlaceHolder 3"/>
          <p:cNvSpPr>
            <a:spLocks noGrp="1"/>
          </p:cNvSpPr>
          <p:nvPr>
            <p:ph type="body"/>
          </p:nvPr>
        </p:nvSpPr>
        <p:spPr>
          <a:xfrm>
            <a:off x="468540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109" name="PlaceHolder 4"/>
          <p:cNvSpPr>
            <a:spLocks noGrp="1"/>
          </p:cNvSpPr>
          <p:nvPr>
            <p:ph type="body"/>
          </p:nvPr>
        </p:nvSpPr>
        <p:spPr>
          <a:xfrm>
            <a:off x="0" y="3811320"/>
            <a:ext cx="914364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111" name="PlaceHolder 2"/>
          <p:cNvSpPr>
            <a:spLocks noGrp="1"/>
          </p:cNvSpPr>
          <p:nvPr>
            <p:ph type="body"/>
          </p:nvPr>
        </p:nvSpPr>
        <p:spPr>
          <a:xfrm>
            <a:off x="0" y="3516480"/>
            <a:ext cx="91436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112" name="PlaceHolder 3"/>
          <p:cNvSpPr>
            <a:spLocks noGrp="1"/>
          </p:cNvSpPr>
          <p:nvPr>
            <p:ph type="body"/>
          </p:nvPr>
        </p:nvSpPr>
        <p:spPr>
          <a:xfrm>
            <a:off x="0" y="3811320"/>
            <a:ext cx="914364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114" name="PlaceHolder 2"/>
          <p:cNvSpPr>
            <a:spLocks noGrp="1"/>
          </p:cNvSpPr>
          <p:nvPr>
            <p:ph type="body"/>
          </p:nvPr>
        </p:nvSpPr>
        <p:spPr>
          <a:xfrm>
            <a:off x="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115" name="PlaceHolder 3"/>
          <p:cNvSpPr>
            <a:spLocks noGrp="1"/>
          </p:cNvSpPr>
          <p:nvPr>
            <p:ph type="body"/>
          </p:nvPr>
        </p:nvSpPr>
        <p:spPr>
          <a:xfrm>
            <a:off x="468540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116" name="PlaceHolder 4"/>
          <p:cNvSpPr>
            <a:spLocks noGrp="1"/>
          </p:cNvSpPr>
          <p:nvPr>
            <p:ph type="body"/>
          </p:nvPr>
        </p:nvSpPr>
        <p:spPr>
          <a:xfrm>
            <a:off x="0" y="381132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117" name="PlaceHolder 5"/>
          <p:cNvSpPr>
            <a:spLocks noGrp="1"/>
          </p:cNvSpPr>
          <p:nvPr>
            <p:ph type="body"/>
          </p:nvPr>
        </p:nvSpPr>
        <p:spPr>
          <a:xfrm>
            <a:off x="4685400" y="381132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119" name="PlaceHolder 2"/>
          <p:cNvSpPr>
            <a:spLocks noGrp="1"/>
          </p:cNvSpPr>
          <p:nvPr>
            <p:ph type="body"/>
          </p:nvPr>
        </p:nvSpPr>
        <p:spPr>
          <a:xfrm>
            <a:off x="0" y="351648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120" name="PlaceHolder 3"/>
          <p:cNvSpPr>
            <a:spLocks noGrp="1"/>
          </p:cNvSpPr>
          <p:nvPr>
            <p:ph type="body"/>
          </p:nvPr>
        </p:nvSpPr>
        <p:spPr>
          <a:xfrm>
            <a:off x="3091680" y="351648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121" name="PlaceHolder 4"/>
          <p:cNvSpPr>
            <a:spLocks noGrp="1"/>
          </p:cNvSpPr>
          <p:nvPr>
            <p:ph type="body"/>
          </p:nvPr>
        </p:nvSpPr>
        <p:spPr>
          <a:xfrm>
            <a:off x="6183360" y="351648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122" name="PlaceHolder 5"/>
          <p:cNvSpPr>
            <a:spLocks noGrp="1"/>
          </p:cNvSpPr>
          <p:nvPr>
            <p:ph type="body"/>
          </p:nvPr>
        </p:nvSpPr>
        <p:spPr>
          <a:xfrm>
            <a:off x="0" y="381132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123" name="PlaceHolder 6"/>
          <p:cNvSpPr>
            <a:spLocks noGrp="1"/>
          </p:cNvSpPr>
          <p:nvPr>
            <p:ph type="body"/>
          </p:nvPr>
        </p:nvSpPr>
        <p:spPr>
          <a:xfrm>
            <a:off x="3091680" y="381132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124" name="PlaceHolder 7"/>
          <p:cNvSpPr>
            <a:spLocks noGrp="1"/>
          </p:cNvSpPr>
          <p:nvPr>
            <p:ph type="body"/>
          </p:nvPr>
        </p:nvSpPr>
        <p:spPr>
          <a:xfrm>
            <a:off x="6183360" y="381132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129" name="PlaceHolder 2"/>
          <p:cNvSpPr>
            <a:spLocks noGrp="1"/>
          </p:cNvSpPr>
          <p:nvPr>
            <p:ph type="subTitle"/>
          </p:nvPr>
        </p:nvSpPr>
        <p:spPr>
          <a:xfrm>
            <a:off x="0" y="3516480"/>
            <a:ext cx="9143640" cy="56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131" name="PlaceHolder 2"/>
          <p:cNvSpPr>
            <a:spLocks noGrp="1"/>
          </p:cNvSpPr>
          <p:nvPr>
            <p:ph type="body"/>
          </p:nvPr>
        </p:nvSpPr>
        <p:spPr>
          <a:xfrm>
            <a:off x="0" y="3516480"/>
            <a:ext cx="9143640" cy="56448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8" name="PlaceHolder 2"/>
          <p:cNvSpPr>
            <a:spLocks noGrp="1"/>
          </p:cNvSpPr>
          <p:nvPr>
            <p:ph type="body"/>
          </p:nvPr>
        </p:nvSpPr>
        <p:spPr>
          <a:xfrm>
            <a:off x="0" y="3516480"/>
            <a:ext cx="4461840" cy="564480"/>
          </a:xfrm>
          <a:prstGeom prst="rect">
            <a:avLst/>
          </a:prstGeom>
        </p:spPr>
        <p:txBody>
          <a:bodyPr lIns="0" rIns="0" tIns="0" bIns="0">
            <a:normAutofit/>
          </a:bodyPr>
          <a:p>
            <a:endParaRPr b="0" lang="ko-KR" sz="3200" spc="-1" strike="noStrike">
              <a:solidFill>
                <a:srgbClr val="000000"/>
              </a:solidFill>
              <a:latin typeface="Arial"/>
            </a:endParaRPr>
          </a:p>
        </p:txBody>
      </p:sp>
      <p:sp>
        <p:nvSpPr>
          <p:cNvPr id="9" name="PlaceHolder 3"/>
          <p:cNvSpPr>
            <a:spLocks noGrp="1"/>
          </p:cNvSpPr>
          <p:nvPr>
            <p:ph type="body"/>
          </p:nvPr>
        </p:nvSpPr>
        <p:spPr>
          <a:xfrm>
            <a:off x="4685400" y="3516480"/>
            <a:ext cx="4461840" cy="56448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133" name="PlaceHolder 2"/>
          <p:cNvSpPr>
            <a:spLocks noGrp="1"/>
          </p:cNvSpPr>
          <p:nvPr>
            <p:ph type="body"/>
          </p:nvPr>
        </p:nvSpPr>
        <p:spPr>
          <a:xfrm>
            <a:off x="0" y="3516480"/>
            <a:ext cx="4461840" cy="564480"/>
          </a:xfrm>
          <a:prstGeom prst="rect">
            <a:avLst/>
          </a:prstGeom>
        </p:spPr>
        <p:txBody>
          <a:bodyPr lIns="0" rIns="0" tIns="0" bIns="0">
            <a:normAutofit/>
          </a:bodyPr>
          <a:p>
            <a:endParaRPr b="0" lang="ko-KR" sz="3200" spc="-1" strike="noStrike">
              <a:solidFill>
                <a:srgbClr val="000000"/>
              </a:solidFill>
              <a:latin typeface="Arial"/>
            </a:endParaRPr>
          </a:p>
        </p:txBody>
      </p:sp>
      <p:sp>
        <p:nvSpPr>
          <p:cNvPr id="134" name="PlaceHolder 3"/>
          <p:cNvSpPr>
            <a:spLocks noGrp="1"/>
          </p:cNvSpPr>
          <p:nvPr>
            <p:ph type="body"/>
          </p:nvPr>
        </p:nvSpPr>
        <p:spPr>
          <a:xfrm>
            <a:off x="4685400" y="3516480"/>
            <a:ext cx="4461840" cy="56448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138" name="PlaceHolder 2"/>
          <p:cNvSpPr>
            <a:spLocks noGrp="1"/>
          </p:cNvSpPr>
          <p:nvPr>
            <p:ph type="body"/>
          </p:nvPr>
        </p:nvSpPr>
        <p:spPr>
          <a:xfrm>
            <a:off x="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139" name="PlaceHolder 3"/>
          <p:cNvSpPr>
            <a:spLocks noGrp="1"/>
          </p:cNvSpPr>
          <p:nvPr>
            <p:ph type="body"/>
          </p:nvPr>
        </p:nvSpPr>
        <p:spPr>
          <a:xfrm>
            <a:off x="4685400" y="3516480"/>
            <a:ext cx="4461840" cy="564480"/>
          </a:xfrm>
          <a:prstGeom prst="rect">
            <a:avLst/>
          </a:prstGeom>
        </p:spPr>
        <p:txBody>
          <a:bodyPr lIns="0" rIns="0" tIns="0" bIns="0">
            <a:normAutofit/>
          </a:bodyPr>
          <a:p>
            <a:endParaRPr b="0" lang="ko-KR" sz="3200" spc="-1" strike="noStrike">
              <a:solidFill>
                <a:srgbClr val="000000"/>
              </a:solidFill>
              <a:latin typeface="Arial"/>
            </a:endParaRPr>
          </a:p>
        </p:txBody>
      </p:sp>
      <p:sp>
        <p:nvSpPr>
          <p:cNvPr id="140" name="PlaceHolder 4"/>
          <p:cNvSpPr>
            <a:spLocks noGrp="1"/>
          </p:cNvSpPr>
          <p:nvPr>
            <p:ph type="body"/>
          </p:nvPr>
        </p:nvSpPr>
        <p:spPr>
          <a:xfrm>
            <a:off x="0" y="381132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142" name="PlaceHolder 2"/>
          <p:cNvSpPr>
            <a:spLocks noGrp="1"/>
          </p:cNvSpPr>
          <p:nvPr>
            <p:ph type="body"/>
          </p:nvPr>
        </p:nvSpPr>
        <p:spPr>
          <a:xfrm>
            <a:off x="0" y="3516480"/>
            <a:ext cx="4461840" cy="564480"/>
          </a:xfrm>
          <a:prstGeom prst="rect">
            <a:avLst/>
          </a:prstGeom>
        </p:spPr>
        <p:txBody>
          <a:bodyPr lIns="0" rIns="0" tIns="0" bIns="0">
            <a:normAutofit/>
          </a:bodyPr>
          <a:p>
            <a:endParaRPr b="0" lang="ko-KR" sz="3200" spc="-1" strike="noStrike">
              <a:solidFill>
                <a:srgbClr val="000000"/>
              </a:solidFill>
              <a:latin typeface="Arial"/>
            </a:endParaRPr>
          </a:p>
        </p:txBody>
      </p:sp>
      <p:sp>
        <p:nvSpPr>
          <p:cNvPr id="143" name="PlaceHolder 3"/>
          <p:cNvSpPr>
            <a:spLocks noGrp="1"/>
          </p:cNvSpPr>
          <p:nvPr>
            <p:ph type="body"/>
          </p:nvPr>
        </p:nvSpPr>
        <p:spPr>
          <a:xfrm>
            <a:off x="468540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144" name="PlaceHolder 4"/>
          <p:cNvSpPr>
            <a:spLocks noGrp="1"/>
          </p:cNvSpPr>
          <p:nvPr>
            <p:ph type="body"/>
          </p:nvPr>
        </p:nvSpPr>
        <p:spPr>
          <a:xfrm>
            <a:off x="4685400" y="381132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146" name="PlaceHolder 2"/>
          <p:cNvSpPr>
            <a:spLocks noGrp="1"/>
          </p:cNvSpPr>
          <p:nvPr>
            <p:ph type="body"/>
          </p:nvPr>
        </p:nvSpPr>
        <p:spPr>
          <a:xfrm>
            <a:off x="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147" name="PlaceHolder 3"/>
          <p:cNvSpPr>
            <a:spLocks noGrp="1"/>
          </p:cNvSpPr>
          <p:nvPr>
            <p:ph type="body"/>
          </p:nvPr>
        </p:nvSpPr>
        <p:spPr>
          <a:xfrm>
            <a:off x="468540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148" name="PlaceHolder 4"/>
          <p:cNvSpPr>
            <a:spLocks noGrp="1"/>
          </p:cNvSpPr>
          <p:nvPr>
            <p:ph type="body"/>
          </p:nvPr>
        </p:nvSpPr>
        <p:spPr>
          <a:xfrm>
            <a:off x="0" y="3811320"/>
            <a:ext cx="914364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150" name="PlaceHolder 2"/>
          <p:cNvSpPr>
            <a:spLocks noGrp="1"/>
          </p:cNvSpPr>
          <p:nvPr>
            <p:ph type="body"/>
          </p:nvPr>
        </p:nvSpPr>
        <p:spPr>
          <a:xfrm>
            <a:off x="0" y="3516480"/>
            <a:ext cx="91436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151" name="PlaceHolder 3"/>
          <p:cNvSpPr>
            <a:spLocks noGrp="1"/>
          </p:cNvSpPr>
          <p:nvPr>
            <p:ph type="body"/>
          </p:nvPr>
        </p:nvSpPr>
        <p:spPr>
          <a:xfrm>
            <a:off x="0" y="3811320"/>
            <a:ext cx="914364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153" name="PlaceHolder 2"/>
          <p:cNvSpPr>
            <a:spLocks noGrp="1"/>
          </p:cNvSpPr>
          <p:nvPr>
            <p:ph type="body"/>
          </p:nvPr>
        </p:nvSpPr>
        <p:spPr>
          <a:xfrm>
            <a:off x="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154" name="PlaceHolder 3"/>
          <p:cNvSpPr>
            <a:spLocks noGrp="1"/>
          </p:cNvSpPr>
          <p:nvPr>
            <p:ph type="body"/>
          </p:nvPr>
        </p:nvSpPr>
        <p:spPr>
          <a:xfrm>
            <a:off x="468540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155" name="PlaceHolder 4"/>
          <p:cNvSpPr>
            <a:spLocks noGrp="1"/>
          </p:cNvSpPr>
          <p:nvPr>
            <p:ph type="body"/>
          </p:nvPr>
        </p:nvSpPr>
        <p:spPr>
          <a:xfrm>
            <a:off x="0" y="381132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156" name="PlaceHolder 5"/>
          <p:cNvSpPr>
            <a:spLocks noGrp="1"/>
          </p:cNvSpPr>
          <p:nvPr>
            <p:ph type="body"/>
          </p:nvPr>
        </p:nvSpPr>
        <p:spPr>
          <a:xfrm>
            <a:off x="4685400" y="381132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158" name="PlaceHolder 2"/>
          <p:cNvSpPr>
            <a:spLocks noGrp="1"/>
          </p:cNvSpPr>
          <p:nvPr>
            <p:ph type="body"/>
          </p:nvPr>
        </p:nvSpPr>
        <p:spPr>
          <a:xfrm>
            <a:off x="0" y="351648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159" name="PlaceHolder 3"/>
          <p:cNvSpPr>
            <a:spLocks noGrp="1"/>
          </p:cNvSpPr>
          <p:nvPr>
            <p:ph type="body"/>
          </p:nvPr>
        </p:nvSpPr>
        <p:spPr>
          <a:xfrm>
            <a:off x="3091680" y="351648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160" name="PlaceHolder 4"/>
          <p:cNvSpPr>
            <a:spLocks noGrp="1"/>
          </p:cNvSpPr>
          <p:nvPr>
            <p:ph type="body"/>
          </p:nvPr>
        </p:nvSpPr>
        <p:spPr>
          <a:xfrm>
            <a:off x="6183360" y="351648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161" name="PlaceHolder 5"/>
          <p:cNvSpPr>
            <a:spLocks noGrp="1"/>
          </p:cNvSpPr>
          <p:nvPr>
            <p:ph type="body"/>
          </p:nvPr>
        </p:nvSpPr>
        <p:spPr>
          <a:xfrm>
            <a:off x="0" y="381132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162" name="PlaceHolder 6"/>
          <p:cNvSpPr>
            <a:spLocks noGrp="1"/>
          </p:cNvSpPr>
          <p:nvPr>
            <p:ph type="body"/>
          </p:nvPr>
        </p:nvSpPr>
        <p:spPr>
          <a:xfrm>
            <a:off x="3091680" y="381132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163" name="PlaceHolder 7"/>
          <p:cNvSpPr>
            <a:spLocks noGrp="1"/>
          </p:cNvSpPr>
          <p:nvPr>
            <p:ph type="body"/>
          </p:nvPr>
        </p:nvSpPr>
        <p:spPr>
          <a:xfrm>
            <a:off x="6183360" y="381132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170" name="PlaceHolder 2"/>
          <p:cNvSpPr>
            <a:spLocks noGrp="1"/>
          </p:cNvSpPr>
          <p:nvPr>
            <p:ph type="subTitle"/>
          </p:nvPr>
        </p:nvSpPr>
        <p:spPr>
          <a:xfrm>
            <a:off x="0" y="3516480"/>
            <a:ext cx="9143640" cy="56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172" name="PlaceHolder 2"/>
          <p:cNvSpPr>
            <a:spLocks noGrp="1"/>
          </p:cNvSpPr>
          <p:nvPr>
            <p:ph type="body"/>
          </p:nvPr>
        </p:nvSpPr>
        <p:spPr>
          <a:xfrm>
            <a:off x="0" y="3516480"/>
            <a:ext cx="9143640" cy="56448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174" name="PlaceHolder 2"/>
          <p:cNvSpPr>
            <a:spLocks noGrp="1"/>
          </p:cNvSpPr>
          <p:nvPr>
            <p:ph type="body"/>
          </p:nvPr>
        </p:nvSpPr>
        <p:spPr>
          <a:xfrm>
            <a:off x="0" y="3516480"/>
            <a:ext cx="4461840" cy="564480"/>
          </a:xfrm>
          <a:prstGeom prst="rect">
            <a:avLst/>
          </a:prstGeom>
        </p:spPr>
        <p:txBody>
          <a:bodyPr lIns="0" rIns="0" tIns="0" bIns="0">
            <a:normAutofit/>
          </a:bodyPr>
          <a:p>
            <a:endParaRPr b="0" lang="ko-KR" sz="3200" spc="-1" strike="noStrike">
              <a:solidFill>
                <a:srgbClr val="000000"/>
              </a:solidFill>
              <a:latin typeface="Arial"/>
            </a:endParaRPr>
          </a:p>
        </p:txBody>
      </p:sp>
      <p:sp>
        <p:nvSpPr>
          <p:cNvPr id="175" name="PlaceHolder 3"/>
          <p:cNvSpPr>
            <a:spLocks noGrp="1"/>
          </p:cNvSpPr>
          <p:nvPr>
            <p:ph type="body"/>
          </p:nvPr>
        </p:nvSpPr>
        <p:spPr>
          <a:xfrm>
            <a:off x="4685400" y="3516480"/>
            <a:ext cx="4461840" cy="56448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7"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179" name="PlaceHolder 2"/>
          <p:cNvSpPr>
            <a:spLocks noGrp="1"/>
          </p:cNvSpPr>
          <p:nvPr>
            <p:ph type="body"/>
          </p:nvPr>
        </p:nvSpPr>
        <p:spPr>
          <a:xfrm>
            <a:off x="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180" name="PlaceHolder 3"/>
          <p:cNvSpPr>
            <a:spLocks noGrp="1"/>
          </p:cNvSpPr>
          <p:nvPr>
            <p:ph type="body"/>
          </p:nvPr>
        </p:nvSpPr>
        <p:spPr>
          <a:xfrm>
            <a:off x="4685400" y="3516480"/>
            <a:ext cx="4461840" cy="564480"/>
          </a:xfrm>
          <a:prstGeom prst="rect">
            <a:avLst/>
          </a:prstGeom>
        </p:spPr>
        <p:txBody>
          <a:bodyPr lIns="0" rIns="0" tIns="0" bIns="0">
            <a:normAutofit/>
          </a:bodyPr>
          <a:p>
            <a:endParaRPr b="0" lang="ko-KR" sz="3200" spc="-1" strike="noStrike">
              <a:solidFill>
                <a:srgbClr val="000000"/>
              </a:solidFill>
              <a:latin typeface="Arial"/>
            </a:endParaRPr>
          </a:p>
        </p:txBody>
      </p:sp>
      <p:sp>
        <p:nvSpPr>
          <p:cNvPr id="181" name="PlaceHolder 4"/>
          <p:cNvSpPr>
            <a:spLocks noGrp="1"/>
          </p:cNvSpPr>
          <p:nvPr>
            <p:ph type="body"/>
          </p:nvPr>
        </p:nvSpPr>
        <p:spPr>
          <a:xfrm>
            <a:off x="0" y="381132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183" name="PlaceHolder 2"/>
          <p:cNvSpPr>
            <a:spLocks noGrp="1"/>
          </p:cNvSpPr>
          <p:nvPr>
            <p:ph type="body"/>
          </p:nvPr>
        </p:nvSpPr>
        <p:spPr>
          <a:xfrm>
            <a:off x="0" y="3516480"/>
            <a:ext cx="4461840" cy="564480"/>
          </a:xfrm>
          <a:prstGeom prst="rect">
            <a:avLst/>
          </a:prstGeom>
        </p:spPr>
        <p:txBody>
          <a:bodyPr lIns="0" rIns="0" tIns="0" bIns="0">
            <a:normAutofit/>
          </a:bodyPr>
          <a:p>
            <a:endParaRPr b="0" lang="ko-KR" sz="3200" spc="-1" strike="noStrike">
              <a:solidFill>
                <a:srgbClr val="000000"/>
              </a:solidFill>
              <a:latin typeface="Arial"/>
            </a:endParaRPr>
          </a:p>
        </p:txBody>
      </p:sp>
      <p:sp>
        <p:nvSpPr>
          <p:cNvPr id="184" name="PlaceHolder 3"/>
          <p:cNvSpPr>
            <a:spLocks noGrp="1"/>
          </p:cNvSpPr>
          <p:nvPr>
            <p:ph type="body"/>
          </p:nvPr>
        </p:nvSpPr>
        <p:spPr>
          <a:xfrm>
            <a:off x="468540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185" name="PlaceHolder 4"/>
          <p:cNvSpPr>
            <a:spLocks noGrp="1"/>
          </p:cNvSpPr>
          <p:nvPr>
            <p:ph type="body"/>
          </p:nvPr>
        </p:nvSpPr>
        <p:spPr>
          <a:xfrm>
            <a:off x="4685400" y="381132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187" name="PlaceHolder 2"/>
          <p:cNvSpPr>
            <a:spLocks noGrp="1"/>
          </p:cNvSpPr>
          <p:nvPr>
            <p:ph type="body"/>
          </p:nvPr>
        </p:nvSpPr>
        <p:spPr>
          <a:xfrm>
            <a:off x="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188" name="PlaceHolder 3"/>
          <p:cNvSpPr>
            <a:spLocks noGrp="1"/>
          </p:cNvSpPr>
          <p:nvPr>
            <p:ph type="body"/>
          </p:nvPr>
        </p:nvSpPr>
        <p:spPr>
          <a:xfrm>
            <a:off x="468540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189" name="PlaceHolder 4"/>
          <p:cNvSpPr>
            <a:spLocks noGrp="1"/>
          </p:cNvSpPr>
          <p:nvPr>
            <p:ph type="body"/>
          </p:nvPr>
        </p:nvSpPr>
        <p:spPr>
          <a:xfrm>
            <a:off x="0" y="3811320"/>
            <a:ext cx="914364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191" name="PlaceHolder 2"/>
          <p:cNvSpPr>
            <a:spLocks noGrp="1"/>
          </p:cNvSpPr>
          <p:nvPr>
            <p:ph type="body"/>
          </p:nvPr>
        </p:nvSpPr>
        <p:spPr>
          <a:xfrm>
            <a:off x="0" y="3516480"/>
            <a:ext cx="91436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192" name="PlaceHolder 3"/>
          <p:cNvSpPr>
            <a:spLocks noGrp="1"/>
          </p:cNvSpPr>
          <p:nvPr>
            <p:ph type="body"/>
          </p:nvPr>
        </p:nvSpPr>
        <p:spPr>
          <a:xfrm>
            <a:off x="0" y="3811320"/>
            <a:ext cx="914364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194" name="PlaceHolder 2"/>
          <p:cNvSpPr>
            <a:spLocks noGrp="1"/>
          </p:cNvSpPr>
          <p:nvPr>
            <p:ph type="body"/>
          </p:nvPr>
        </p:nvSpPr>
        <p:spPr>
          <a:xfrm>
            <a:off x="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195" name="PlaceHolder 3"/>
          <p:cNvSpPr>
            <a:spLocks noGrp="1"/>
          </p:cNvSpPr>
          <p:nvPr>
            <p:ph type="body"/>
          </p:nvPr>
        </p:nvSpPr>
        <p:spPr>
          <a:xfrm>
            <a:off x="468540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196" name="PlaceHolder 4"/>
          <p:cNvSpPr>
            <a:spLocks noGrp="1"/>
          </p:cNvSpPr>
          <p:nvPr>
            <p:ph type="body"/>
          </p:nvPr>
        </p:nvSpPr>
        <p:spPr>
          <a:xfrm>
            <a:off x="0" y="381132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197" name="PlaceHolder 5"/>
          <p:cNvSpPr>
            <a:spLocks noGrp="1"/>
          </p:cNvSpPr>
          <p:nvPr>
            <p:ph type="body"/>
          </p:nvPr>
        </p:nvSpPr>
        <p:spPr>
          <a:xfrm>
            <a:off x="4685400" y="381132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199" name="PlaceHolder 2"/>
          <p:cNvSpPr>
            <a:spLocks noGrp="1"/>
          </p:cNvSpPr>
          <p:nvPr>
            <p:ph type="body"/>
          </p:nvPr>
        </p:nvSpPr>
        <p:spPr>
          <a:xfrm>
            <a:off x="0" y="351648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200" name="PlaceHolder 3"/>
          <p:cNvSpPr>
            <a:spLocks noGrp="1"/>
          </p:cNvSpPr>
          <p:nvPr>
            <p:ph type="body"/>
          </p:nvPr>
        </p:nvSpPr>
        <p:spPr>
          <a:xfrm>
            <a:off x="3091680" y="351648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201" name="PlaceHolder 4"/>
          <p:cNvSpPr>
            <a:spLocks noGrp="1"/>
          </p:cNvSpPr>
          <p:nvPr>
            <p:ph type="body"/>
          </p:nvPr>
        </p:nvSpPr>
        <p:spPr>
          <a:xfrm>
            <a:off x="6183360" y="351648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202" name="PlaceHolder 5"/>
          <p:cNvSpPr>
            <a:spLocks noGrp="1"/>
          </p:cNvSpPr>
          <p:nvPr>
            <p:ph type="body"/>
          </p:nvPr>
        </p:nvSpPr>
        <p:spPr>
          <a:xfrm>
            <a:off x="0" y="381132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203" name="PlaceHolder 6"/>
          <p:cNvSpPr>
            <a:spLocks noGrp="1"/>
          </p:cNvSpPr>
          <p:nvPr>
            <p:ph type="body"/>
          </p:nvPr>
        </p:nvSpPr>
        <p:spPr>
          <a:xfrm>
            <a:off x="3091680" y="381132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204" name="PlaceHolder 7"/>
          <p:cNvSpPr>
            <a:spLocks noGrp="1"/>
          </p:cNvSpPr>
          <p:nvPr>
            <p:ph type="body"/>
          </p:nvPr>
        </p:nvSpPr>
        <p:spPr>
          <a:xfrm>
            <a:off x="6183360" y="381132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209" name="PlaceHolder 2"/>
          <p:cNvSpPr>
            <a:spLocks noGrp="1"/>
          </p:cNvSpPr>
          <p:nvPr>
            <p:ph type="subTitle"/>
          </p:nvPr>
        </p:nvSpPr>
        <p:spPr>
          <a:xfrm>
            <a:off x="0" y="3516480"/>
            <a:ext cx="9143640" cy="56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211" name="PlaceHolder 2"/>
          <p:cNvSpPr>
            <a:spLocks noGrp="1"/>
          </p:cNvSpPr>
          <p:nvPr>
            <p:ph type="body"/>
          </p:nvPr>
        </p:nvSpPr>
        <p:spPr>
          <a:xfrm>
            <a:off x="0" y="3516480"/>
            <a:ext cx="9143640" cy="56448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213" name="PlaceHolder 2"/>
          <p:cNvSpPr>
            <a:spLocks noGrp="1"/>
          </p:cNvSpPr>
          <p:nvPr>
            <p:ph type="body"/>
          </p:nvPr>
        </p:nvSpPr>
        <p:spPr>
          <a:xfrm>
            <a:off x="0" y="3516480"/>
            <a:ext cx="4461840" cy="564480"/>
          </a:xfrm>
          <a:prstGeom prst="rect">
            <a:avLst/>
          </a:prstGeom>
        </p:spPr>
        <p:txBody>
          <a:bodyPr lIns="0" rIns="0" tIns="0" bIns="0">
            <a:normAutofit/>
          </a:bodyPr>
          <a:p>
            <a:endParaRPr b="0" lang="ko-KR" sz="3200" spc="-1" strike="noStrike">
              <a:solidFill>
                <a:srgbClr val="000000"/>
              </a:solidFill>
              <a:latin typeface="Arial"/>
            </a:endParaRPr>
          </a:p>
        </p:txBody>
      </p:sp>
      <p:sp>
        <p:nvSpPr>
          <p:cNvPr id="214" name="PlaceHolder 3"/>
          <p:cNvSpPr>
            <a:spLocks noGrp="1"/>
          </p:cNvSpPr>
          <p:nvPr>
            <p:ph type="body"/>
          </p:nvPr>
        </p:nvSpPr>
        <p:spPr>
          <a:xfrm>
            <a:off x="4685400" y="3516480"/>
            <a:ext cx="4461840" cy="56448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6"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218" name="PlaceHolder 2"/>
          <p:cNvSpPr>
            <a:spLocks noGrp="1"/>
          </p:cNvSpPr>
          <p:nvPr>
            <p:ph type="body"/>
          </p:nvPr>
        </p:nvSpPr>
        <p:spPr>
          <a:xfrm>
            <a:off x="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219" name="PlaceHolder 3"/>
          <p:cNvSpPr>
            <a:spLocks noGrp="1"/>
          </p:cNvSpPr>
          <p:nvPr>
            <p:ph type="body"/>
          </p:nvPr>
        </p:nvSpPr>
        <p:spPr>
          <a:xfrm>
            <a:off x="4685400" y="3516480"/>
            <a:ext cx="4461840" cy="564480"/>
          </a:xfrm>
          <a:prstGeom prst="rect">
            <a:avLst/>
          </a:prstGeom>
        </p:spPr>
        <p:txBody>
          <a:bodyPr lIns="0" rIns="0" tIns="0" bIns="0">
            <a:normAutofit/>
          </a:bodyPr>
          <a:p>
            <a:endParaRPr b="0" lang="ko-KR" sz="3200" spc="-1" strike="noStrike">
              <a:solidFill>
                <a:srgbClr val="000000"/>
              </a:solidFill>
              <a:latin typeface="Arial"/>
            </a:endParaRPr>
          </a:p>
        </p:txBody>
      </p:sp>
      <p:sp>
        <p:nvSpPr>
          <p:cNvPr id="220" name="PlaceHolder 4"/>
          <p:cNvSpPr>
            <a:spLocks noGrp="1"/>
          </p:cNvSpPr>
          <p:nvPr>
            <p:ph type="body"/>
          </p:nvPr>
        </p:nvSpPr>
        <p:spPr>
          <a:xfrm>
            <a:off x="0" y="381132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222" name="PlaceHolder 2"/>
          <p:cNvSpPr>
            <a:spLocks noGrp="1"/>
          </p:cNvSpPr>
          <p:nvPr>
            <p:ph type="body"/>
          </p:nvPr>
        </p:nvSpPr>
        <p:spPr>
          <a:xfrm>
            <a:off x="0" y="3516480"/>
            <a:ext cx="4461840" cy="564480"/>
          </a:xfrm>
          <a:prstGeom prst="rect">
            <a:avLst/>
          </a:prstGeom>
        </p:spPr>
        <p:txBody>
          <a:bodyPr lIns="0" rIns="0" tIns="0" bIns="0">
            <a:normAutofit/>
          </a:bodyPr>
          <a:p>
            <a:endParaRPr b="0" lang="ko-KR" sz="3200" spc="-1" strike="noStrike">
              <a:solidFill>
                <a:srgbClr val="000000"/>
              </a:solidFill>
              <a:latin typeface="Arial"/>
            </a:endParaRPr>
          </a:p>
        </p:txBody>
      </p:sp>
      <p:sp>
        <p:nvSpPr>
          <p:cNvPr id="223" name="PlaceHolder 3"/>
          <p:cNvSpPr>
            <a:spLocks noGrp="1"/>
          </p:cNvSpPr>
          <p:nvPr>
            <p:ph type="body"/>
          </p:nvPr>
        </p:nvSpPr>
        <p:spPr>
          <a:xfrm>
            <a:off x="468540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224" name="PlaceHolder 4"/>
          <p:cNvSpPr>
            <a:spLocks noGrp="1"/>
          </p:cNvSpPr>
          <p:nvPr>
            <p:ph type="body"/>
          </p:nvPr>
        </p:nvSpPr>
        <p:spPr>
          <a:xfrm>
            <a:off x="4685400" y="381132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226" name="PlaceHolder 2"/>
          <p:cNvSpPr>
            <a:spLocks noGrp="1"/>
          </p:cNvSpPr>
          <p:nvPr>
            <p:ph type="body"/>
          </p:nvPr>
        </p:nvSpPr>
        <p:spPr>
          <a:xfrm>
            <a:off x="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227" name="PlaceHolder 3"/>
          <p:cNvSpPr>
            <a:spLocks noGrp="1"/>
          </p:cNvSpPr>
          <p:nvPr>
            <p:ph type="body"/>
          </p:nvPr>
        </p:nvSpPr>
        <p:spPr>
          <a:xfrm>
            <a:off x="468540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228" name="PlaceHolder 4"/>
          <p:cNvSpPr>
            <a:spLocks noGrp="1"/>
          </p:cNvSpPr>
          <p:nvPr>
            <p:ph type="body"/>
          </p:nvPr>
        </p:nvSpPr>
        <p:spPr>
          <a:xfrm>
            <a:off x="0" y="3811320"/>
            <a:ext cx="914364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13" name="PlaceHolder 2"/>
          <p:cNvSpPr>
            <a:spLocks noGrp="1"/>
          </p:cNvSpPr>
          <p:nvPr>
            <p:ph type="body"/>
          </p:nvPr>
        </p:nvSpPr>
        <p:spPr>
          <a:xfrm>
            <a:off x="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14" name="PlaceHolder 3"/>
          <p:cNvSpPr>
            <a:spLocks noGrp="1"/>
          </p:cNvSpPr>
          <p:nvPr>
            <p:ph type="body"/>
          </p:nvPr>
        </p:nvSpPr>
        <p:spPr>
          <a:xfrm>
            <a:off x="4685400" y="3516480"/>
            <a:ext cx="4461840" cy="564480"/>
          </a:xfrm>
          <a:prstGeom prst="rect">
            <a:avLst/>
          </a:prstGeom>
        </p:spPr>
        <p:txBody>
          <a:bodyPr lIns="0" rIns="0" tIns="0" bIns="0">
            <a:normAutofit/>
          </a:bodyPr>
          <a:p>
            <a:endParaRPr b="0" lang="ko-KR" sz="3200" spc="-1" strike="noStrike">
              <a:solidFill>
                <a:srgbClr val="000000"/>
              </a:solidFill>
              <a:latin typeface="Arial"/>
            </a:endParaRPr>
          </a:p>
        </p:txBody>
      </p:sp>
      <p:sp>
        <p:nvSpPr>
          <p:cNvPr id="15" name="PlaceHolder 4"/>
          <p:cNvSpPr>
            <a:spLocks noGrp="1"/>
          </p:cNvSpPr>
          <p:nvPr>
            <p:ph type="body"/>
          </p:nvPr>
        </p:nvSpPr>
        <p:spPr>
          <a:xfrm>
            <a:off x="0" y="381132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230" name="PlaceHolder 2"/>
          <p:cNvSpPr>
            <a:spLocks noGrp="1"/>
          </p:cNvSpPr>
          <p:nvPr>
            <p:ph type="body"/>
          </p:nvPr>
        </p:nvSpPr>
        <p:spPr>
          <a:xfrm>
            <a:off x="0" y="3516480"/>
            <a:ext cx="91436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231" name="PlaceHolder 3"/>
          <p:cNvSpPr>
            <a:spLocks noGrp="1"/>
          </p:cNvSpPr>
          <p:nvPr>
            <p:ph type="body"/>
          </p:nvPr>
        </p:nvSpPr>
        <p:spPr>
          <a:xfrm>
            <a:off x="0" y="3811320"/>
            <a:ext cx="914364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233" name="PlaceHolder 2"/>
          <p:cNvSpPr>
            <a:spLocks noGrp="1"/>
          </p:cNvSpPr>
          <p:nvPr>
            <p:ph type="body"/>
          </p:nvPr>
        </p:nvSpPr>
        <p:spPr>
          <a:xfrm>
            <a:off x="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234" name="PlaceHolder 3"/>
          <p:cNvSpPr>
            <a:spLocks noGrp="1"/>
          </p:cNvSpPr>
          <p:nvPr>
            <p:ph type="body"/>
          </p:nvPr>
        </p:nvSpPr>
        <p:spPr>
          <a:xfrm>
            <a:off x="468540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235" name="PlaceHolder 4"/>
          <p:cNvSpPr>
            <a:spLocks noGrp="1"/>
          </p:cNvSpPr>
          <p:nvPr>
            <p:ph type="body"/>
          </p:nvPr>
        </p:nvSpPr>
        <p:spPr>
          <a:xfrm>
            <a:off x="0" y="381132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236" name="PlaceHolder 5"/>
          <p:cNvSpPr>
            <a:spLocks noGrp="1"/>
          </p:cNvSpPr>
          <p:nvPr>
            <p:ph type="body"/>
          </p:nvPr>
        </p:nvSpPr>
        <p:spPr>
          <a:xfrm>
            <a:off x="4685400" y="381132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238" name="PlaceHolder 2"/>
          <p:cNvSpPr>
            <a:spLocks noGrp="1"/>
          </p:cNvSpPr>
          <p:nvPr>
            <p:ph type="body"/>
          </p:nvPr>
        </p:nvSpPr>
        <p:spPr>
          <a:xfrm>
            <a:off x="0" y="351648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239" name="PlaceHolder 3"/>
          <p:cNvSpPr>
            <a:spLocks noGrp="1"/>
          </p:cNvSpPr>
          <p:nvPr>
            <p:ph type="body"/>
          </p:nvPr>
        </p:nvSpPr>
        <p:spPr>
          <a:xfrm>
            <a:off x="3091680" y="351648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240" name="PlaceHolder 4"/>
          <p:cNvSpPr>
            <a:spLocks noGrp="1"/>
          </p:cNvSpPr>
          <p:nvPr>
            <p:ph type="body"/>
          </p:nvPr>
        </p:nvSpPr>
        <p:spPr>
          <a:xfrm>
            <a:off x="6183360" y="351648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241" name="PlaceHolder 5"/>
          <p:cNvSpPr>
            <a:spLocks noGrp="1"/>
          </p:cNvSpPr>
          <p:nvPr>
            <p:ph type="body"/>
          </p:nvPr>
        </p:nvSpPr>
        <p:spPr>
          <a:xfrm>
            <a:off x="0" y="381132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242" name="PlaceHolder 6"/>
          <p:cNvSpPr>
            <a:spLocks noGrp="1"/>
          </p:cNvSpPr>
          <p:nvPr>
            <p:ph type="body"/>
          </p:nvPr>
        </p:nvSpPr>
        <p:spPr>
          <a:xfrm>
            <a:off x="3091680" y="381132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243" name="PlaceHolder 7"/>
          <p:cNvSpPr>
            <a:spLocks noGrp="1"/>
          </p:cNvSpPr>
          <p:nvPr>
            <p:ph type="body"/>
          </p:nvPr>
        </p:nvSpPr>
        <p:spPr>
          <a:xfrm>
            <a:off x="6183360" y="381132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248" name="PlaceHolder 2"/>
          <p:cNvSpPr>
            <a:spLocks noGrp="1"/>
          </p:cNvSpPr>
          <p:nvPr>
            <p:ph type="subTitle"/>
          </p:nvPr>
        </p:nvSpPr>
        <p:spPr>
          <a:xfrm>
            <a:off x="0" y="3516480"/>
            <a:ext cx="9143640" cy="56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250" name="PlaceHolder 2"/>
          <p:cNvSpPr>
            <a:spLocks noGrp="1"/>
          </p:cNvSpPr>
          <p:nvPr>
            <p:ph type="body"/>
          </p:nvPr>
        </p:nvSpPr>
        <p:spPr>
          <a:xfrm>
            <a:off x="0" y="3516480"/>
            <a:ext cx="9143640" cy="56448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252" name="PlaceHolder 2"/>
          <p:cNvSpPr>
            <a:spLocks noGrp="1"/>
          </p:cNvSpPr>
          <p:nvPr>
            <p:ph type="body"/>
          </p:nvPr>
        </p:nvSpPr>
        <p:spPr>
          <a:xfrm>
            <a:off x="0" y="3516480"/>
            <a:ext cx="4461840" cy="564480"/>
          </a:xfrm>
          <a:prstGeom prst="rect">
            <a:avLst/>
          </a:prstGeom>
        </p:spPr>
        <p:txBody>
          <a:bodyPr lIns="0" rIns="0" tIns="0" bIns="0">
            <a:normAutofit/>
          </a:bodyPr>
          <a:p>
            <a:endParaRPr b="0" lang="ko-KR" sz="3200" spc="-1" strike="noStrike">
              <a:solidFill>
                <a:srgbClr val="000000"/>
              </a:solidFill>
              <a:latin typeface="Arial"/>
            </a:endParaRPr>
          </a:p>
        </p:txBody>
      </p:sp>
      <p:sp>
        <p:nvSpPr>
          <p:cNvPr id="253" name="PlaceHolder 3"/>
          <p:cNvSpPr>
            <a:spLocks noGrp="1"/>
          </p:cNvSpPr>
          <p:nvPr>
            <p:ph type="body"/>
          </p:nvPr>
        </p:nvSpPr>
        <p:spPr>
          <a:xfrm>
            <a:off x="4685400" y="3516480"/>
            <a:ext cx="4461840" cy="56448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5"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257" name="PlaceHolder 2"/>
          <p:cNvSpPr>
            <a:spLocks noGrp="1"/>
          </p:cNvSpPr>
          <p:nvPr>
            <p:ph type="body"/>
          </p:nvPr>
        </p:nvSpPr>
        <p:spPr>
          <a:xfrm>
            <a:off x="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258" name="PlaceHolder 3"/>
          <p:cNvSpPr>
            <a:spLocks noGrp="1"/>
          </p:cNvSpPr>
          <p:nvPr>
            <p:ph type="body"/>
          </p:nvPr>
        </p:nvSpPr>
        <p:spPr>
          <a:xfrm>
            <a:off x="4685400" y="3516480"/>
            <a:ext cx="4461840" cy="564480"/>
          </a:xfrm>
          <a:prstGeom prst="rect">
            <a:avLst/>
          </a:prstGeom>
        </p:spPr>
        <p:txBody>
          <a:bodyPr lIns="0" rIns="0" tIns="0" bIns="0">
            <a:normAutofit/>
          </a:bodyPr>
          <a:p>
            <a:endParaRPr b="0" lang="ko-KR" sz="3200" spc="-1" strike="noStrike">
              <a:solidFill>
                <a:srgbClr val="000000"/>
              </a:solidFill>
              <a:latin typeface="Arial"/>
            </a:endParaRPr>
          </a:p>
        </p:txBody>
      </p:sp>
      <p:sp>
        <p:nvSpPr>
          <p:cNvPr id="259" name="PlaceHolder 4"/>
          <p:cNvSpPr>
            <a:spLocks noGrp="1"/>
          </p:cNvSpPr>
          <p:nvPr>
            <p:ph type="body"/>
          </p:nvPr>
        </p:nvSpPr>
        <p:spPr>
          <a:xfrm>
            <a:off x="0" y="381132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17" name="PlaceHolder 2"/>
          <p:cNvSpPr>
            <a:spLocks noGrp="1"/>
          </p:cNvSpPr>
          <p:nvPr>
            <p:ph type="body"/>
          </p:nvPr>
        </p:nvSpPr>
        <p:spPr>
          <a:xfrm>
            <a:off x="0" y="3516480"/>
            <a:ext cx="4461840" cy="564480"/>
          </a:xfrm>
          <a:prstGeom prst="rect">
            <a:avLst/>
          </a:prstGeom>
        </p:spPr>
        <p:txBody>
          <a:bodyPr lIns="0" rIns="0" tIns="0" bIns="0">
            <a:normAutofit/>
          </a:bodyPr>
          <a:p>
            <a:endParaRPr b="0" lang="ko-KR" sz="3200" spc="-1" strike="noStrike">
              <a:solidFill>
                <a:srgbClr val="000000"/>
              </a:solidFill>
              <a:latin typeface="Arial"/>
            </a:endParaRPr>
          </a:p>
        </p:txBody>
      </p:sp>
      <p:sp>
        <p:nvSpPr>
          <p:cNvPr id="18" name="PlaceHolder 3"/>
          <p:cNvSpPr>
            <a:spLocks noGrp="1"/>
          </p:cNvSpPr>
          <p:nvPr>
            <p:ph type="body"/>
          </p:nvPr>
        </p:nvSpPr>
        <p:spPr>
          <a:xfrm>
            <a:off x="468540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19" name="PlaceHolder 4"/>
          <p:cNvSpPr>
            <a:spLocks noGrp="1"/>
          </p:cNvSpPr>
          <p:nvPr>
            <p:ph type="body"/>
          </p:nvPr>
        </p:nvSpPr>
        <p:spPr>
          <a:xfrm>
            <a:off x="4685400" y="381132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261" name="PlaceHolder 2"/>
          <p:cNvSpPr>
            <a:spLocks noGrp="1"/>
          </p:cNvSpPr>
          <p:nvPr>
            <p:ph type="body"/>
          </p:nvPr>
        </p:nvSpPr>
        <p:spPr>
          <a:xfrm>
            <a:off x="0" y="3516480"/>
            <a:ext cx="4461840" cy="564480"/>
          </a:xfrm>
          <a:prstGeom prst="rect">
            <a:avLst/>
          </a:prstGeom>
        </p:spPr>
        <p:txBody>
          <a:bodyPr lIns="0" rIns="0" tIns="0" bIns="0">
            <a:normAutofit/>
          </a:bodyPr>
          <a:p>
            <a:endParaRPr b="0" lang="ko-KR" sz="3200" spc="-1" strike="noStrike">
              <a:solidFill>
                <a:srgbClr val="000000"/>
              </a:solidFill>
              <a:latin typeface="Arial"/>
            </a:endParaRPr>
          </a:p>
        </p:txBody>
      </p:sp>
      <p:sp>
        <p:nvSpPr>
          <p:cNvPr id="262" name="PlaceHolder 3"/>
          <p:cNvSpPr>
            <a:spLocks noGrp="1"/>
          </p:cNvSpPr>
          <p:nvPr>
            <p:ph type="body"/>
          </p:nvPr>
        </p:nvSpPr>
        <p:spPr>
          <a:xfrm>
            <a:off x="468540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263" name="PlaceHolder 4"/>
          <p:cNvSpPr>
            <a:spLocks noGrp="1"/>
          </p:cNvSpPr>
          <p:nvPr>
            <p:ph type="body"/>
          </p:nvPr>
        </p:nvSpPr>
        <p:spPr>
          <a:xfrm>
            <a:off x="4685400" y="381132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265" name="PlaceHolder 2"/>
          <p:cNvSpPr>
            <a:spLocks noGrp="1"/>
          </p:cNvSpPr>
          <p:nvPr>
            <p:ph type="body"/>
          </p:nvPr>
        </p:nvSpPr>
        <p:spPr>
          <a:xfrm>
            <a:off x="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266" name="PlaceHolder 3"/>
          <p:cNvSpPr>
            <a:spLocks noGrp="1"/>
          </p:cNvSpPr>
          <p:nvPr>
            <p:ph type="body"/>
          </p:nvPr>
        </p:nvSpPr>
        <p:spPr>
          <a:xfrm>
            <a:off x="468540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267" name="PlaceHolder 4"/>
          <p:cNvSpPr>
            <a:spLocks noGrp="1"/>
          </p:cNvSpPr>
          <p:nvPr>
            <p:ph type="body"/>
          </p:nvPr>
        </p:nvSpPr>
        <p:spPr>
          <a:xfrm>
            <a:off x="0" y="3811320"/>
            <a:ext cx="914364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269" name="PlaceHolder 2"/>
          <p:cNvSpPr>
            <a:spLocks noGrp="1"/>
          </p:cNvSpPr>
          <p:nvPr>
            <p:ph type="body"/>
          </p:nvPr>
        </p:nvSpPr>
        <p:spPr>
          <a:xfrm>
            <a:off x="0" y="3516480"/>
            <a:ext cx="91436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270" name="PlaceHolder 3"/>
          <p:cNvSpPr>
            <a:spLocks noGrp="1"/>
          </p:cNvSpPr>
          <p:nvPr>
            <p:ph type="body"/>
          </p:nvPr>
        </p:nvSpPr>
        <p:spPr>
          <a:xfrm>
            <a:off x="0" y="3811320"/>
            <a:ext cx="914364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272" name="PlaceHolder 2"/>
          <p:cNvSpPr>
            <a:spLocks noGrp="1"/>
          </p:cNvSpPr>
          <p:nvPr>
            <p:ph type="body"/>
          </p:nvPr>
        </p:nvSpPr>
        <p:spPr>
          <a:xfrm>
            <a:off x="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273" name="PlaceHolder 3"/>
          <p:cNvSpPr>
            <a:spLocks noGrp="1"/>
          </p:cNvSpPr>
          <p:nvPr>
            <p:ph type="body"/>
          </p:nvPr>
        </p:nvSpPr>
        <p:spPr>
          <a:xfrm>
            <a:off x="468540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274" name="PlaceHolder 4"/>
          <p:cNvSpPr>
            <a:spLocks noGrp="1"/>
          </p:cNvSpPr>
          <p:nvPr>
            <p:ph type="body"/>
          </p:nvPr>
        </p:nvSpPr>
        <p:spPr>
          <a:xfrm>
            <a:off x="0" y="381132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275" name="PlaceHolder 5"/>
          <p:cNvSpPr>
            <a:spLocks noGrp="1"/>
          </p:cNvSpPr>
          <p:nvPr>
            <p:ph type="body"/>
          </p:nvPr>
        </p:nvSpPr>
        <p:spPr>
          <a:xfrm>
            <a:off x="4685400" y="381132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277" name="PlaceHolder 2"/>
          <p:cNvSpPr>
            <a:spLocks noGrp="1"/>
          </p:cNvSpPr>
          <p:nvPr>
            <p:ph type="body"/>
          </p:nvPr>
        </p:nvSpPr>
        <p:spPr>
          <a:xfrm>
            <a:off x="0" y="351648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278" name="PlaceHolder 3"/>
          <p:cNvSpPr>
            <a:spLocks noGrp="1"/>
          </p:cNvSpPr>
          <p:nvPr>
            <p:ph type="body"/>
          </p:nvPr>
        </p:nvSpPr>
        <p:spPr>
          <a:xfrm>
            <a:off x="3091680" y="351648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279" name="PlaceHolder 4"/>
          <p:cNvSpPr>
            <a:spLocks noGrp="1"/>
          </p:cNvSpPr>
          <p:nvPr>
            <p:ph type="body"/>
          </p:nvPr>
        </p:nvSpPr>
        <p:spPr>
          <a:xfrm>
            <a:off x="6183360" y="351648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280" name="PlaceHolder 5"/>
          <p:cNvSpPr>
            <a:spLocks noGrp="1"/>
          </p:cNvSpPr>
          <p:nvPr>
            <p:ph type="body"/>
          </p:nvPr>
        </p:nvSpPr>
        <p:spPr>
          <a:xfrm>
            <a:off x="0" y="381132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281" name="PlaceHolder 6"/>
          <p:cNvSpPr>
            <a:spLocks noGrp="1"/>
          </p:cNvSpPr>
          <p:nvPr>
            <p:ph type="body"/>
          </p:nvPr>
        </p:nvSpPr>
        <p:spPr>
          <a:xfrm>
            <a:off x="3091680" y="381132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282" name="PlaceHolder 7"/>
          <p:cNvSpPr>
            <a:spLocks noGrp="1"/>
          </p:cNvSpPr>
          <p:nvPr>
            <p:ph type="body"/>
          </p:nvPr>
        </p:nvSpPr>
        <p:spPr>
          <a:xfrm>
            <a:off x="6183360" y="381132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7"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288" name="PlaceHolder 2"/>
          <p:cNvSpPr>
            <a:spLocks noGrp="1"/>
          </p:cNvSpPr>
          <p:nvPr>
            <p:ph type="subTitle"/>
          </p:nvPr>
        </p:nvSpPr>
        <p:spPr>
          <a:xfrm>
            <a:off x="0" y="3516480"/>
            <a:ext cx="9143640" cy="56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290" name="PlaceHolder 2"/>
          <p:cNvSpPr>
            <a:spLocks noGrp="1"/>
          </p:cNvSpPr>
          <p:nvPr>
            <p:ph type="body"/>
          </p:nvPr>
        </p:nvSpPr>
        <p:spPr>
          <a:xfrm>
            <a:off x="0" y="3516480"/>
            <a:ext cx="9143640" cy="56448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292" name="PlaceHolder 2"/>
          <p:cNvSpPr>
            <a:spLocks noGrp="1"/>
          </p:cNvSpPr>
          <p:nvPr>
            <p:ph type="body"/>
          </p:nvPr>
        </p:nvSpPr>
        <p:spPr>
          <a:xfrm>
            <a:off x="0" y="3516480"/>
            <a:ext cx="4461840" cy="564480"/>
          </a:xfrm>
          <a:prstGeom prst="rect">
            <a:avLst/>
          </a:prstGeom>
        </p:spPr>
        <p:txBody>
          <a:bodyPr lIns="0" rIns="0" tIns="0" bIns="0">
            <a:normAutofit/>
          </a:bodyPr>
          <a:p>
            <a:endParaRPr b="0" lang="ko-KR" sz="3200" spc="-1" strike="noStrike">
              <a:solidFill>
                <a:srgbClr val="000000"/>
              </a:solidFill>
              <a:latin typeface="Arial"/>
            </a:endParaRPr>
          </a:p>
        </p:txBody>
      </p:sp>
      <p:sp>
        <p:nvSpPr>
          <p:cNvPr id="293" name="PlaceHolder 3"/>
          <p:cNvSpPr>
            <a:spLocks noGrp="1"/>
          </p:cNvSpPr>
          <p:nvPr>
            <p:ph type="body"/>
          </p:nvPr>
        </p:nvSpPr>
        <p:spPr>
          <a:xfrm>
            <a:off x="4685400" y="3516480"/>
            <a:ext cx="4461840" cy="56448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4"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21" name="PlaceHolder 2"/>
          <p:cNvSpPr>
            <a:spLocks noGrp="1"/>
          </p:cNvSpPr>
          <p:nvPr>
            <p:ph type="body"/>
          </p:nvPr>
        </p:nvSpPr>
        <p:spPr>
          <a:xfrm>
            <a:off x="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22" name="PlaceHolder 3"/>
          <p:cNvSpPr>
            <a:spLocks noGrp="1"/>
          </p:cNvSpPr>
          <p:nvPr>
            <p:ph type="body"/>
          </p:nvPr>
        </p:nvSpPr>
        <p:spPr>
          <a:xfrm>
            <a:off x="468540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23" name="PlaceHolder 4"/>
          <p:cNvSpPr>
            <a:spLocks noGrp="1"/>
          </p:cNvSpPr>
          <p:nvPr>
            <p:ph type="body"/>
          </p:nvPr>
        </p:nvSpPr>
        <p:spPr>
          <a:xfrm>
            <a:off x="0" y="3811320"/>
            <a:ext cx="914364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95"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297" name="PlaceHolder 2"/>
          <p:cNvSpPr>
            <a:spLocks noGrp="1"/>
          </p:cNvSpPr>
          <p:nvPr>
            <p:ph type="body"/>
          </p:nvPr>
        </p:nvSpPr>
        <p:spPr>
          <a:xfrm>
            <a:off x="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298" name="PlaceHolder 3"/>
          <p:cNvSpPr>
            <a:spLocks noGrp="1"/>
          </p:cNvSpPr>
          <p:nvPr>
            <p:ph type="body"/>
          </p:nvPr>
        </p:nvSpPr>
        <p:spPr>
          <a:xfrm>
            <a:off x="4685400" y="3516480"/>
            <a:ext cx="4461840" cy="564480"/>
          </a:xfrm>
          <a:prstGeom prst="rect">
            <a:avLst/>
          </a:prstGeom>
        </p:spPr>
        <p:txBody>
          <a:bodyPr lIns="0" rIns="0" tIns="0" bIns="0">
            <a:normAutofit/>
          </a:bodyPr>
          <a:p>
            <a:endParaRPr b="0" lang="ko-KR" sz="3200" spc="-1" strike="noStrike">
              <a:solidFill>
                <a:srgbClr val="000000"/>
              </a:solidFill>
              <a:latin typeface="Arial"/>
            </a:endParaRPr>
          </a:p>
        </p:txBody>
      </p:sp>
      <p:sp>
        <p:nvSpPr>
          <p:cNvPr id="299" name="PlaceHolder 4"/>
          <p:cNvSpPr>
            <a:spLocks noGrp="1"/>
          </p:cNvSpPr>
          <p:nvPr>
            <p:ph type="body"/>
          </p:nvPr>
        </p:nvSpPr>
        <p:spPr>
          <a:xfrm>
            <a:off x="0" y="381132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301" name="PlaceHolder 2"/>
          <p:cNvSpPr>
            <a:spLocks noGrp="1"/>
          </p:cNvSpPr>
          <p:nvPr>
            <p:ph type="body"/>
          </p:nvPr>
        </p:nvSpPr>
        <p:spPr>
          <a:xfrm>
            <a:off x="0" y="3516480"/>
            <a:ext cx="4461840" cy="564480"/>
          </a:xfrm>
          <a:prstGeom prst="rect">
            <a:avLst/>
          </a:prstGeom>
        </p:spPr>
        <p:txBody>
          <a:bodyPr lIns="0" rIns="0" tIns="0" bIns="0">
            <a:normAutofit/>
          </a:bodyPr>
          <a:p>
            <a:endParaRPr b="0" lang="ko-KR" sz="3200" spc="-1" strike="noStrike">
              <a:solidFill>
                <a:srgbClr val="000000"/>
              </a:solidFill>
              <a:latin typeface="Arial"/>
            </a:endParaRPr>
          </a:p>
        </p:txBody>
      </p:sp>
      <p:sp>
        <p:nvSpPr>
          <p:cNvPr id="302" name="PlaceHolder 3"/>
          <p:cNvSpPr>
            <a:spLocks noGrp="1"/>
          </p:cNvSpPr>
          <p:nvPr>
            <p:ph type="body"/>
          </p:nvPr>
        </p:nvSpPr>
        <p:spPr>
          <a:xfrm>
            <a:off x="468540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303" name="PlaceHolder 4"/>
          <p:cNvSpPr>
            <a:spLocks noGrp="1"/>
          </p:cNvSpPr>
          <p:nvPr>
            <p:ph type="body"/>
          </p:nvPr>
        </p:nvSpPr>
        <p:spPr>
          <a:xfrm>
            <a:off x="4685400" y="381132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305" name="PlaceHolder 2"/>
          <p:cNvSpPr>
            <a:spLocks noGrp="1"/>
          </p:cNvSpPr>
          <p:nvPr>
            <p:ph type="body"/>
          </p:nvPr>
        </p:nvSpPr>
        <p:spPr>
          <a:xfrm>
            <a:off x="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306" name="PlaceHolder 3"/>
          <p:cNvSpPr>
            <a:spLocks noGrp="1"/>
          </p:cNvSpPr>
          <p:nvPr>
            <p:ph type="body"/>
          </p:nvPr>
        </p:nvSpPr>
        <p:spPr>
          <a:xfrm>
            <a:off x="468540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307" name="PlaceHolder 4"/>
          <p:cNvSpPr>
            <a:spLocks noGrp="1"/>
          </p:cNvSpPr>
          <p:nvPr>
            <p:ph type="body"/>
          </p:nvPr>
        </p:nvSpPr>
        <p:spPr>
          <a:xfrm>
            <a:off x="0" y="3811320"/>
            <a:ext cx="914364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309" name="PlaceHolder 2"/>
          <p:cNvSpPr>
            <a:spLocks noGrp="1"/>
          </p:cNvSpPr>
          <p:nvPr>
            <p:ph type="body"/>
          </p:nvPr>
        </p:nvSpPr>
        <p:spPr>
          <a:xfrm>
            <a:off x="0" y="3516480"/>
            <a:ext cx="91436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310" name="PlaceHolder 3"/>
          <p:cNvSpPr>
            <a:spLocks noGrp="1"/>
          </p:cNvSpPr>
          <p:nvPr>
            <p:ph type="body"/>
          </p:nvPr>
        </p:nvSpPr>
        <p:spPr>
          <a:xfrm>
            <a:off x="0" y="3811320"/>
            <a:ext cx="914364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312" name="PlaceHolder 2"/>
          <p:cNvSpPr>
            <a:spLocks noGrp="1"/>
          </p:cNvSpPr>
          <p:nvPr>
            <p:ph type="body"/>
          </p:nvPr>
        </p:nvSpPr>
        <p:spPr>
          <a:xfrm>
            <a:off x="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313" name="PlaceHolder 3"/>
          <p:cNvSpPr>
            <a:spLocks noGrp="1"/>
          </p:cNvSpPr>
          <p:nvPr>
            <p:ph type="body"/>
          </p:nvPr>
        </p:nvSpPr>
        <p:spPr>
          <a:xfrm>
            <a:off x="4685400" y="351648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314" name="PlaceHolder 4"/>
          <p:cNvSpPr>
            <a:spLocks noGrp="1"/>
          </p:cNvSpPr>
          <p:nvPr>
            <p:ph type="body"/>
          </p:nvPr>
        </p:nvSpPr>
        <p:spPr>
          <a:xfrm>
            <a:off x="0" y="381132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315" name="PlaceHolder 5"/>
          <p:cNvSpPr>
            <a:spLocks noGrp="1"/>
          </p:cNvSpPr>
          <p:nvPr>
            <p:ph type="body"/>
          </p:nvPr>
        </p:nvSpPr>
        <p:spPr>
          <a:xfrm>
            <a:off x="4685400" y="3811320"/>
            <a:ext cx="446184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317" name="PlaceHolder 2"/>
          <p:cNvSpPr>
            <a:spLocks noGrp="1"/>
          </p:cNvSpPr>
          <p:nvPr>
            <p:ph type="body"/>
          </p:nvPr>
        </p:nvSpPr>
        <p:spPr>
          <a:xfrm>
            <a:off x="0" y="351648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318" name="PlaceHolder 3"/>
          <p:cNvSpPr>
            <a:spLocks noGrp="1"/>
          </p:cNvSpPr>
          <p:nvPr>
            <p:ph type="body"/>
          </p:nvPr>
        </p:nvSpPr>
        <p:spPr>
          <a:xfrm>
            <a:off x="3091680" y="351648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319" name="PlaceHolder 4"/>
          <p:cNvSpPr>
            <a:spLocks noGrp="1"/>
          </p:cNvSpPr>
          <p:nvPr>
            <p:ph type="body"/>
          </p:nvPr>
        </p:nvSpPr>
        <p:spPr>
          <a:xfrm>
            <a:off x="6183360" y="351648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320" name="PlaceHolder 5"/>
          <p:cNvSpPr>
            <a:spLocks noGrp="1"/>
          </p:cNvSpPr>
          <p:nvPr>
            <p:ph type="body"/>
          </p:nvPr>
        </p:nvSpPr>
        <p:spPr>
          <a:xfrm>
            <a:off x="0" y="381132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321" name="PlaceHolder 6"/>
          <p:cNvSpPr>
            <a:spLocks noGrp="1"/>
          </p:cNvSpPr>
          <p:nvPr>
            <p:ph type="body"/>
          </p:nvPr>
        </p:nvSpPr>
        <p:spPr>
          <a:xfrm>
            <a:off x="3091680" y="381132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
        <p:nvSpPr>
          <p:cNvPr id="322" name="PlaceHolder 7"/>
          <p:cNvSpPr>
            <a:spLocks noGrp="1"/>
          </p:cNvSpPr>
          <p:nvPr>
            <p:ph type="body"/>
          </p:nvPr>
        </p:nvSpPr>
        <p:spPr>
          <a:xfrm>
            <a:off x="6183360" y="3811320"/>
            <a:ext cx="2944080" cy="26892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28"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329" name="PlaceHolder 2"/>
          <p:cNvSpPr>
            <a:spLocks noGrp="1"/>
          </p:cNvSpPr>
          <p:nvPr>
            <p:ph type="subTitle"/>
          </p:nvPr>
        </p:nvSpPr>
        <p:spPr>
          <a:xfrm>
            <a:off x="0" y="3516480"/>
            <a:ext cx="9143640" cy="564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0" name="PlaceHolder 1"/>
          <p:cNvSpPr>
            <a:spLocks noGrp="1"/>
          </p:cNvSpPr>
          <p:nvPr>
            <p:ph type="title"/>
          </p:nvPr>
        </p:nvSpPr>
        <p:spPr>
          <a:xfrm>
            <a:off x="457200" y="205200"/>
            <a:ext cx="8229240" cy="858600"/>
          </a:xfrm>
          <a:prstGeom prst="rect">
            <a:avLst/>
          </a:prstGeom>
        </p:spPr>
        <p:txBody>
          <a:bodyPr lIns="0" rIns="0" tIns="0" bIns="0" anchor="ctr"/>
          <a:p>
            <a:endParaRPr b="0" lang="ko-KR" sz="1800" spc="-1" strike="noStrike">
              <a:solidFill>
                <a:srgbClr val="000000"/>
              </a:solidFill>
              <a:latin typeface="Arial"/>
            </a:endParaRPr>
          </a:p>
        </p:txBody>
      </p:sp>
      <p:sp>
        <p:nvSpPr>
          <p:cNvPr id="331" name="PlaceHolder 2"/>
          <p:cNvSpPr>
            <a:spLocks noGrp="1"/>
          </p:cNvSpPr>
          <p:nvPr>
            <p:ph type="body"/>
          </p:nvPr>
        </p:nvSpPr>
        <p:spPr>
          <a:xfrm>
            <a:off x="0" y="3516480"/>
            <a:ext cx="9143640" cy="564480"/>
          </a:xfrm>
          <a:prstGeom prst="rect">
            <a:avLst/>
          </a:prstGeom>
        </p:spPr>
        <p:txBody>
          <a:bodyPr lIns="0" rIns="0" tIns="0" bIns="0">
            <a:normAutofit/>
          </a:bodyPr>
          <a:p>
            <a:endParaRPr b="0" lang="ko-KR"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jpe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 Id="rId11" Type="http://schemas.openxmlformats.org/officeDocument/2006/relationships/slideLayout" Target="../slideLayouts/slideLayout55.xml"/><Relationship Id="rId12" Type="http://schemas.openxmlformats.org/officeDocument/2006/relationships/slideLayout" Target="../slideLayouts/slideLayout56.xml"/><Relationship Id="rId13" Type="http://schemas.openxmlformats.org/officeDocument/2006/relationships/slideLayout" Target="../slideLayouts/slideLayout57.xml"/><Relationship Id="rId14" Type="http://schemas.openxmlformats.org/officeDocument/2006/relationships/slideLayout" Target="../slideLayouts/slideLayout58.xml"/><Relationship Id="rId15" Type="http://schemas.openxmlformats.org/officeDocument/2006/relationships/slideLayout" Target="../slideLayouts/slideLayout59.xml"/><Relationship Id="rId16"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8.jpe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9.jpe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0.jpeg"/><Relationship Id="rId3" Type="http://schemas.openxmlformats.org/officeDocument/2006/relationships/image" Target="../media/image11.png"/><Relationship Id="rId4" Type="http://schemas.openxmlformats.org/officeDocument/2006/relationships/slideLayout" Target="../slideLayouts/slideLayout85.xml"/><Relationship Id="rId5" Type="http://schemas.openxmlformats.org/officeDocument/2006/relationships/slideLayout" Target="../slideLayouts/slideLayout86.xml"/><Relationship Id="rId6" Type="http://schemas.openxmlformats.org/officeDocument/2006/relationships/slideLayout" Target="../slideLayouts/slideLayout87.xml"/><Relationship Id="rId7" Type="http://schemas.openxmlformats.org/officeDocument/2006/relationships/slideLayout" Target="../slideLayouts/slideLayout88.xml"/><Relationship Id="rId8" Type="http://schemas.openxmlformats.org/officeDocument/2006/relationships/slideLayout" Target="../slideLayouts/slideLayout89.xml"/><Relationship Id="rId9" Type="http://schemas.openxmlformats.org/officeDocument/2006/relationships/slideLayout" Target="../slideLayouts/slideLayout90.xml"/><Relationship Id="rId10" Type="http://schemas.openxmlformats.org/officeDocument/2006/relationships/slideLayout" Target="../slideLayouts/slideLayout91.xml"/><Relationship Id="rId11" Type="http://schemas.openxmlformats.org/officeDocument/2006/relationships/slideLayout" Target="../slideLayouts/slideLayout92.xml"/><Relationship Id="rId12" Type="http://schemas.openxmlformats.org/officeDocument/2006/relationships/slideLayout" Target="../slideLayouts/slideLayout93.xml"/><Relationship Id="rId13" Type="http://schemas.openxmlformats.org/officeDocument/2006/relationships/slideLayout" Target="../slideLayouts/slideLayout94.xml"/><Relationship Id="rId14" Type="http://schemas.openxmlformats.org/officeDocument/2006/relationships/slideLayout" Target="../slideLayouts/slideLayout95.xml"/><Relationship Id="rId15"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body"/>
          </p:nvPr>
        </p:nvSpPr>
        <p:spPr>
          <a:xfrm>
            <a:off x="4572000" y="2859840"/>
            <a:ext cx="4320000" cy="1079640"/>
          </a:xfrm>
          <a:prstGeom prst="rect">
            <a:avLst/>
          </a:prstGeom>
        </p:spPr>
        <p:txBody>
          <a:bodyPr lIns="90000" rIns="90000" tIns="45000" bIns="45000" anchor="ctr"/>
          <a:p>
            <a:pPr algn="r">
              <a:lnSpc>
                <a:spcPct val="100000"/>
              </a:lnSpc>
              <a:spcBef>
                <a:spcPts val="720"/>
              </a:spcBef>
            </a:pPr>
            <a:r>
              <a:rPr b="1" lang="ko-KR" sz="3600" spc="-1" strike="noStrike">
                <a:solidFill>
                  <a:srgbClr val="4784a1"/>
                </a:solidFill>
                <a:latin typeface="Arial"/>
                <a:ea typeface="맑은 고딕"/>
              </a:rPr>
              <a:t>FREE</a:t>
            </a:r>
            <a:endParaRPr b="0" lang="ko-KR" sz="3600" spc="-1" strike="noStrike">
              <a:solidFill>
                <a:srgbClr val="000000"/>
              </a:solidFill>
              <a:latin typeface="Arial"/>
            </a:endParaRPr>
          </a:p>
          <a:p>
            <a:pPr algn="r">
              <a:lnSpc>
                <a:spcPct val="100000"/>
              </a:lnSpc>
              <a:spcBef>
                <a:spcPts val="720"/>
              </a:spcBef>
            </a:pPr>
            <a:r>
              <a:rPr b="1" lang="ko-KR" sz="3600" spc="-1" strike="noStrike">
                <a:solidFill>
                  <a:srgbClr val="4784a1"/>
                </a:solidFill>
                <a:latin typeface="Arial"/>
                <a:ea typeface="맑은 고딕"/>
              </a:rPr>
              <a:t>PPT TEMPLATES</a:t>
            </a:r>
            <a:endParaRPr b="0" lang="ko-KR" sz="3600" spc="-1" strike="noStrike">
              <a:solidFill>
                <a:srgbClr val="000000"/>
              </a:solidFill>
              <a:latin typeface="Arial"/>
            </a:endParaRPr>
          </a:p>
        </p:txBody>
      </p:sp>
      <p:sp>
        <p:nvSpPr>
          <p:cNvPr id="1" name="PlaceHolder 2"/>
          <p:cNvSpPr>
            <a:spLocks noGrp="1"/>
          </p:cNvSpPr>
          <p:nvPr>
            <p:ph type="body"/>
          </p:nvPr>
        </p:nvSpPr>
        <p:spPr>
          <a:xfrm>
            <a:off x="4572000" y="4083840"/>
            <a:ext cx="4320000" cy="431640"/>
          </a:xfrm>
          <a:prstGeom prst="rect">
            <a:avLst/>
          </a:prstGeom>
        </p:spPr>
        <p:txBody>
          <a:bodyPr lIns="90000" rIns="90000" tIns="45000" bIns="45000" anchor="ctr"/>
          <a:p>
            <a:pPr algn="r">
              <a:lnSpc>
                <a:spcPct val="100000"/>
              </a:lnSpc>
            </a:pPr>
            <a:r>
              <a:rPr b="1" lang="ko-KR" sz="1400" spc="-1" strike="noStrike">
                <a:solidFill>
                  <a:srgbClr val="4784a1"/>
                </a:solidFill>
                <a:latin typeface="Arial"/>
                <a:ea typeface="Arial Unicode MS"/>
              </a:rPr>
              <a:t>INSERT THE TITLE </a:t>
            </a:r>
            <a:endParaRPr b="0" lang="ko-KR" sz="1400" spc="-1" strike="noStrike">
              <a:solidFill>
                <a:srgbClr val="000000"/>
              </a:solidFill>
              <a:latin typeface="Arial"/>
            </a:endParaRPr>
          </a:p>
          <a:p>
            <a:pPr algn="r">
              <a:lnSpc>
                <a:spcPct val="100000"/>
              </a:lnSpc>
            </a:pPr>
            <a:r>
              <a:rPr b="1" lang="ko-KR" sz="1400" spc="-1" strike="noStrike">
                <a:solidFill>
                  <a:srgbClr val="4784a1"/>
                </a:solidFill>
                <a:latin typeface="Arial"/>
                <a:ea typeface="Arial Unicode MS"/>
              </a:rPr>
              <a:t>OF YOUR PRESENTATION HERE</a:t>
            </a:r>
            <a:endParaRPr b="0" lang="ko-KR" sz="1400" spc="-1" strike="noStrike">
              <a:solidFill>
                <a:srgbClr val="000000"/>
              </a:solidFill>
              <a:latin typeface="Arial"/>
            </a:endParaRPr>
          </a:p>
        </p:txBody>
      </p:sp>
      <p:sp>
        <p:nvSpPr>
          <p:cNvPr id="2" name="PlaceHolder 3"/>
          <p:cNvSpPr>
            <a:spLocks noGrp="1"/>
          </p:cNvSpPr>
          <p:nvPr>
            <p:ph type="title"/>
          </p:nvPr>
        </p:nvSpPr>
        <p:spPr>
          <a:xfrm>
            <a:off x="457200" y="205200"/>
            <a:ext cx="8229240" cy="858600"/>
          </a:xfrm>
          <a:prstGeom prst="rect">
            <a:avLst/>
          </a:prstGeom>
        </p:spPr>
        <p:txBody>
          <a:bodyPr lIns="0" rIns="0" tIns="0" bIns="0" anchor="ctr"/>
          <a:p>
            <a:r>
              <a:rPr b="0" lang="ko-KR" sz="1800" spc="-1" strike="noStrike">
                <a:solidFill>
                  <a:srgbClr val="000000"/>
                </a:solidFill>
                <a:latin typeface="Arial"/>
              </a:rPr>
              <a:t>Click to edit the title text format</a:t>
            </a:r>
            <a:endParaRPr b="0" lang="ko-K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9" name="CustomShape 1"/>
          <p:cNvSpPr/>
          <p:nvPr/>
        </p:nvSpPr>
        <p:spPr>
          <a:xfrm>
            <a:off x="251640" y="3051360"/>
            <a:ext cx="2016000" cy="1728000"/>
          </a:xfrm>
          <a:prstGeom prst="rect">
            <a:avLst/>
          </a:prstGeom>
          <a:gradFill rotWithShape="0">
            <a:gsLst>
              <a:gs pos="0">
                <a:schemeClr val="bg1">
                  <a:lumMod val="87000"/>
                </a:schemeClr>
              </a:gs>
              <a:gs pos="100000">
                <a:schemeClr val="bg1"/>
              </a:gs>
            </a:gsLst>
            <a:lin ang="8100000"/>
          </a:gradFill>
          <a:ln w="6480">
            <a:noFill/>
          </a:ln>
          <a:effectLst>
            <a:outerShdw algn="tr" blurRad="50800" dir="81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0" name="CustomShape 2"/>
          <p:cNvSpPr/>
          <p:nvPr/>
        </p:nvSpPr>
        <p:spPr>
          <a:xfrm>
            <a:off x="2452680" y="3051360"/>
            <a:ext cx="2016000" cy="1728000"/>
          </a:xfrm>
          <a:prstGeom prst="rect">
            <a:avLst/>
          </a:prstGeom>
          <a:gradFill rotWithShape="0">
            <a:gsLst>
              <a:gs pos="0">
                <a:schemeClr val="bg1">
                  <a:lumMod val="87000"/>
                </a:schemeClr>
              </a:gs>
              <a:gs pos="100000">
                <a:schemeClr val="bg1"/>
              </a:gs>
            </a:gsLst>
            <a:lin ang="8100000"/>
          </a:gradFill>
          <a:ln w="6480">
            <a:noFill/>
          </a:ln>
          <a:effectLst>
            <a:outerShdw algn="tr" blurRad="50800" dir="81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1" name="CustomShape 3"/>
          <p:cNvSpPr/>
          <p:nvPr/>
        </p:nvSpPr>
        <p:spPr>
          <a:xfrm>
            <a:off x="4657680" y="3051360"/>
            <a:ext cx="2016000" cy="1728000"/>
          </a:xfrm>
          <a:prstGeom prst="rect">
            <a:avLst/>
          </a:prstGeom>
          <a:gradFill rotWithShape="0">
            <a:gsLst>
              <a:gs pos="0">
                <a:schemeClr val="bg1">
                  <a:lumMod val="87000"/>
                </a:schemeClr>
              </a:gs>
              <a:gs pos="100000">
                <a:schemeClr val="bg1"/>
              </a:gs>
            </a:gsLst>
            <a:lin ang="8100000"/>
          </a:gradFill>
          <a:ln w="6480">
            <a:noFill/>
          </a:ln>
          <a:effectLst>
            <a:outerShdw algn="tr" blurRad="50800" dir="81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2" name="CustomShape 4"/>
          <p:cNvSpPr/>
          <p:nvPr/>
        </p:nvSpPr>
        <p:spPr>
          <a:xfrm>
            <a:off x="6863040" y="3051360"/>
            <a:ext cx="2016000" cy="1728000"/>
          </a:xfrm>
          <a:prstGeom prst="rect">
            <a:avLst/>
          </a:prstGeom>
          <a:gradFill rotWithShape="0">
            <a:gsLst>
              <a:gs pos="0">
                <a:schemeClr val="bg1">
                  <a:lumMod val="87000"/>
                </a:schemeClr>
              </a:gs>
              <a:gs pos="100000">
                <a:schemeClr val="bg1"/>
              </a:gs>
            </a:gsLst>
            <a:lin ang="8100000"/>
          </a:gradFill>
          <a:ln w="6480">
            <a:noFill/>
          </a:ln>
          <a:effectLst>
            <a:outerShdw algn="tr" blurRad="50800" dir="81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3" name="PlaceHolder 5"/>
          <p:cNvSpPr>
            <a:spLocks noGrp="1"/>
          </p:cNvSpPr>
          <p:nvPr>
            <p:ph type="body"/>
          </p:nvPr>
        </p:nvSpPr>
        <p:spPr>
          <a:xfrm>
            <a:off x="0" y="123480"/>
            <a:ext cx="9143640" cy="575640"/>
          </a:xfrm>
          <a:prstGeom prst="rect">
            <a:avLst/>
          </a:prstGeom>
        </p:spPr>
        <p:txBody>
          <a:bodyPr lIns="90000" rIns="90000" tIns="45000" bIns="45000" anchor="ctr"/>
          <a:p>
            <a:pPr algn="ctr">
              <a:lnSpc>
                <a:spcPct val="100000"/>
              </a:lnSpc>
              <a:spcBef>
                <a:spcPts val="799"/>
              </a:spcBef>
            </a:pPr>
            <a:r>
              <a:rPr b="0" lang="ko-KR" sz="4000" spc="-1" strike="noStrike">
                <a:solidFill>
                  <a:srgbClr val="4784a1"/>
                </a:solidFill>
                <a:latin typeface="Arial"/>
                <a:ea typeface="Arial Unicode MS"/>
              </a:rPr>
              <a:t>IMAGES &amp; CONTENTS</a:t>
            </a:r>
            <a:endParaRPr b="0" lang="ko-KR" sz="4000" spc="-1" strike="noStrike">
              <a:solidFill>
                <a:srgbClr val="000000"/>
              </a:solidFill>
              <a:latin typeface="Arial"/>
            </a:endParaRPr>
          </a:p>
        </p:txBody>
      </p:sp>
      <p:sp>
        <p:nvSpPr>
          <p:cNvPr id="44" name="PlaceHolder 6"/>
          <p:cNvSpPr>
            <a:spLocks noGrp="1"/>
          </p:cNvSpPr>
          <p:nvPr>
            <p:ph type="body"/>
          </p:nvPr>
        </p:nvSpPr>
        <p:spPr>
          <a:xfrm>
            <a:off x="0" y="699480"/>
            <a:ext cx="9143640" cy="287640"/>
          </a:xfrm>
          <a:prstGeom prst="rect">
            <a:avLst/>
          </a:prstGeom>
        </p:spPr>
        <p:txBody>
          <a:bodyPr lIns="90000" rIns="90000" tIns="45000" bIns="45000" anchor="ctr"/>
          <a:p>
            <a:pPr algn="ctr">
              <a:lnSpc>
                <a:spcPct val="100000"/>
              </a:lnSpc>
              <a:spcBef>
                <a:spcPts val="281"/>
              </a:spcBef>
            </a:pPr>
            <a:r>
              <a:rPr b="0" lang="ko-KR" sz="1400" spc="-1" strike="noStrike">
                <a:solidFill>
                  <a:srgbClr val="4784a1"/>
                </a:solidFill>
                <a:latin typeface="Arial"/>
                <a:ea typeface="Arial Unicode MS"/>
              </a:rPr>
              <a:t>Insert the title of your subtitle Here</a:t>
            </a:r>
            <a:endParaRPr b="0" lang="ko-KR" sz="1400" spc="-1" strike="noStrike">
              <a:solidFill>
                <a:srgbClr val="000000"/>
              </a:solidFill>
              <a:latin typeface="Arial"/>
            </a:endParaRPr>
          </a:p>
        </p:txBody>
      </p:sp>
      <p:sp>
        <p:nvSpPr>
          <p:cNvPr id="45" name="PlaceHolder 7"/>
          <p:cNvSpPr>
            <a:spLocks noGrp="1"/>
          </p:cNvSpPr>
          <p:nvPr>
            <p:ph type="body"/>
          </p:nvPr>
        </p:nvSpPr>
        <p:spPr>
          <a:xfrm>
            <a:off x="251640" y="1265040"/>
            <a:ext cx="2016000" cy="1763640"/>
          </a:xfrm>
          <a:prstGeom prst="rect">
            <a:avLst/>
          </a:prstGeom>
        </p:spPr>
        <p:txBody>
          <a:bodyPr lIns="90000" rIns="90000" tIns="45000" bIns="45000" anchor="ctr"/>
          <a:p>
            <a:pPr algn="ctr">
              <a:lnSpc>
                <a:spcPct val="100000"/>
              </a:lnSpc>
            </a:pPr>
            <a:r>
              <a:rPr b="0" lang="ko-KR" sz="1200" spc="-1" strike="noStrike">
                <a:solidFill>
                  <a:srgbClr val="404040"/>
                </a:solidFill>
                <a:latin typeface="Arial"/>
                <a:ea typeface="Arial Unicode MS"/>
              </a:rPr>
              <a:t>Your Picture Here</a:t>
            </a:r>
            <a:endParaRPr b="0" lang="ko-KR" sz="1200" spc="-1" strike="noStrike">
              <a:solidFill>
                <a:srgbClr val="000000"/>
              </a:solidFill>
              <a:latin typeface="Arial"/>
            </a:endParaRPr>
          </a:p>
        </p:txBody>
      </p:sp>
      <p:sp>
        <p:nvSpPr>
          <p:cNvPr id="46" name="PlaceHolder 8"/>
          <p:cNvSpPr>
            <a:spLocks noGrp="1"/>
          </p:cNvSpPr>
          <p:nvPr>
            <p:ph type="body"/>
          </p:nvPr>
        </p:nvSpPr>
        <p:spPr>
          <a:xfrm>
            <a:off x="2452680" y="1271520"/>
            <a:ext cx="2016000" cy="1763640"/>
          </a:xfrm>
          <a:prstGeom prst="rect">
            <a:avLst/>
          </a:prstGeom>
        </p:spPr>
        <p:txBody>
          <a:bodyPr lIns="90000" rIns="90000" tIns="45000" bIns="45000" anchor="ctr"/>
          <a:p>
            <a:pPr algn="ctr">
              <a:lnSpc>
                <a:spcPct val="100000"/>
              </a:lnSpc>
            </a:pPr>
            <a:r>
              <a:rPr b="0" lang="ko-KR" sz="1200" spc="-1" strike="noStrike">
                <a:solidFill>
                  <a:srgbClr val="404040"/>
                </a:solidFill>
                <a:latin typeface="Arial"/>
                <a:ea typeface="Arial Unicode MS"/>
              </a:rPr>
              <a:t>Your Picture Here</a:t>
            </a:r>
            <a:endParaRPr b="0" lang="ko-KR" sz="1200" spc="-1" strike="noStrike">
              <a:solidFill>
                <a:srgbClr val="000000"/>
              </a:solidFill>
              <a:latin typeface="Arial"/>
            </a:endParaRPr>
          </a:p>
        </p:txBody>
      </p:sp>
      <p:sp>
        <p:nvSpPr>
          <p:cNvPr id="47" name="PlaceHolder 9"/>
          <p:cNvSpPr>
            <a:spLocks noGrp="1"/>
          </p:cNvSpPr>
          <p:nvPr>
            <p:ph type="body"/>
          </p:nvPr>
        </p:nvSpPr>
        <p:spPr>
          <a:xfrm>
            <a:off x="4657680" y="1278000"/>
            <a:ext cx="2016000" cy="1763640"/>
          </a:xfrm>
          <a:prstGeom prst="rect">
            <a:avLst/>
          </a:prstGeom>
        </p:spPr>
        <p:txBody>
          <a:bodyPr lIns="90000" rIns="90000" tIns="45000" bIns="45000" anchor="ctr"/>
          <a:p>
            <a:pPr algn="ctr">
              <a:lnSpc>
                <a:spcPct val="100000"/>
              </a:lnSpc>
            </a:pPr>
            <a:r>
              <a:rPr b="0" lang="ko-KR" sz="1200" spc="-1" strike="noStrike">
                <a:solidFill>
                  <a:srgbClr val="404040"/>
                </a:solidFill>
                <a:latin typeface="Arial"/>
                <a:ea typeface="Arial Unicode MS"/>
              </a:rPr>
              <a:t>Your Picture Here</a:t>
            </a:r>
            <a:endParaRPr b="0" lang="ko-KR" sz="1200" spc="-1" strike="noStrike">
              <a:solidFill>
                <a:srgbClr val="000000"/>
              </a:solidFill>
              <a:latin typeface="Arial"/>
            </a:endParaRPr>
          </a:p>
        </p:txBody>
      </p:sp>
      <p:sp>
        <p:nvSpPr>
          <p:cNvPr id="48" name="PlaceHolder 10"/>
          <p:cNvSpPr>
            <a:spLocks noGrp="1"/>
          </p:cNvSpPr>
          <p:nvPr>
            <p:ph type="body"/>
          </p:nvPr>
        </p:nvSpPr>
        <p:spPr>
          <a:xfrm>
            <a:off x="6863040" y="1284480"/>
            <a:ext cx="2016000" cy="1763640"/>
          </a:xfrm>
          <a:prstGeom prst="rect">
            <a:avLst/>
          </a:prstGeom>
        </p:spPr>
        <p:txBody>
          <a:bodyPr lIns="90000" rIns="90000" tIns="45000" bIns="45000" anchor="ctr"/>
          <a:p>
            <a:pPr algn="ctr">
              <a:lnSpc>
                <a:spcPct val="100000"/>
              </a:lnSpc>
            </a:pPr>
            <a:r>
              <a:rPr b="0" lang="ko-KR" sz="1200" spc="-1" strike="noStrike">
                <a:solidFill>
                  <a:srgbClr val="404040"/>
                </a:solidFill>
                <a:latin typeface="Arial"/>
                <a:ea typeface="Arial Unicode MS"/>
              </a:rPr>
              <a:t>Your Picture Here</a:t>
            </a:r>
            <a:endParaRPr b="0" lang="ko-KR" sz="1200" spc="-1" strike="noStrike">
              <a:solidFill>
                <a:srgbClr val="000000"/>
              </a:solidFill>
              <a:latin typeface="Arial"/>
            </a:endParaRPr>
          </a:p>
        </p:txBody>
      </p:sp>
      <p:sp>
        <p:nvSpPr>
          <p:cNvPr id="49" name="PlaceHolder 11"/>
          <p:cNvSpPr>
            <a:spLocks noGrp="1"/>
          </p:cNvSpPr>
          <p:nvPr>
            <p:ph type="title"/>
          </p:nvPr>
        </p:nvSpPr>
        <p:spPr>
          <a:xfrm>
            <a:off x="457200" y="205200"/>
            <a:ext cx="8229240" cy="858600"/>
          </a:xfrm>
          <a:prstGeom prst="rect">
            <a:avLst/>
          </a:prstGeom>
        </p:spPr>
        <p:txBody>
          <a:bodyPr lIns="0" rIns="0" tIns="0" bIns="0" anchor="ctr"/>
          <a:p>
            <a:r>
              <a:rPr b="0" lang="ko-KR" sz="1800" spc="-1" strike="noStrike">
                <a:solidFill>
                  <a:srgbClr val="000000"/>
                </a:solidFill>
                <a:latin typeface="Arial"/>
              </a:rPr>
              <a:t>Click to edit the title text format</a:t>
            </a:r>
            <a:endParaRPr b="0" lang="ko-K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86" name="CustomShape 1"/>
          <p:cNvSpPr/>
          <p:nvPr/>
        </p:nvSpPr>
        <p:spPr>
          <a:xfrm>
            <a:off x="467640" y="339480"/>
            <a:ext cx="2008440" cy="4504680"/>
          </a:xfrm>
          <a:custGeom>
            <a:avLst/>
            <a:gdLst/>
            <a:ahLst/>
            <a:rect l="l" t="t" r="r" b="b"/>
            <a:pathLst>
              <a:path w="2125540" h="4766844">
                <a:moveTo>
                  <a:pt x="624840" y="800100"/>
                </a:moveTo>
                <a:lnTo>
                  <a:pt x="624840" y="617220"/>
                </a:lnTo>
                <a:lnTo>
                  <a:pt x="800100" y="617220"/>
                </a:lnTo>
                <a:lnTo>
                  <a:pt x="800100" y="876300"/>
                </a:lnTo>
                <a:lnTo>
                  <a:pt x="449580" y="876300"/>
                </a:lnTo>
                <a:lnTo>
                  <a:pt x="449580" y="571500"/>
                </a:lnTo>
                <a:lnTo>
                  <a:pt x="266700" y="571500"/>
                </a:lnTo>
                <a:lnTo>
                  <a:pt x="723900" y="114300"/>
                </a:lnTo>
                <a:lnTo>
                  <a:pt x="1165860" y="556260"/>
                </a:lnTo>
                <a:lnTo>
                  <a:pt x="1013460" y="556260"/>
                </a:lnTo>
                <a:lnTo>
                  <a:pt x="1013460" y="960120"/>
                </a:lnTo>
                <a:lnTo>
                  <a:pt x="0" y="960120"/>
                </a:lnTo>
                <a:lnTo>
                  <a:pt x="0" y="0"/>
                </a:lnTo>
                <a:lnTo>
                  <a:pt x="1417320" y="0"/>
                </a:lnTo>
                <a:lnTo>
                  <a:pt x="1417320" y="1074420"/>
                </a:lnTo>
                <a:lnTo>
                  <a:pt x="2109415" y="1074420"/>
                </a:lnTo>
                <a:lnTo>
                  <a:pt x="2125540" y="4766844"/>
                </a:lnTo>
              </a:path>
            </a:pathLst>
          </a:custGeom>
          <a:noFill/>
          <a:ln w="38160">
            <a:solidFill>
              <a:schemeClr val="bg1"/>
            </a:solidFill>
            <a:round/>
          </a:ln>
          <a:effectLst>
            <a:outerShdw algn="tr" blurRad="25400" dir="8100000" dist="12700" rotWithShape="0">
              <a:srgbClr val="000000">
                <a:alpha val="40000"/>
              </a:srgbClr>
            </a:outerShdw>
          </a:effectLst>
        </p:spPr>
        <p:style>
          <a:lnRef idx="1">
            <a:schemeClr val="accent1"/>
          </a:lnRef>
          <a:fillRef idx="0">
            <a:schemeClr val="accent1"/>
          </a:fillRef>
          <a:effectRef idx="0">
            <a:schemeClr val="accent1"/>
          </a:effectRef>
          <a:fontRef idx="minor"/>
        </p:style>
      </p:sp>
      <p:sp>
        <p:nvSpPr>
          <p:cNvPr id="87" name="PlaceHolder 2"/>
          <p:cNvSpPr>
            <a:spLocks noGrp="1"/>
          </p:cNvSpPr>
          <p:nvPr>
            <p:ph type="title"/>
          </p:nvPr>
        </p:nvSpPr>
        <p:spPr>
          <a:xfrm>
            <a:off x="457200" y="205200"/>
            <a:ext cx="8229240" cy="858600"/>
          </a:xfrm>
          <a:prstGeom prst="rect">
            <a:avLst/>
          </a:prstGeom>
        </p:spPr>
        <p:txBody>
          <a:bodyPr lIns="0" rIns="0" tIns="0" bIns="0" anchor="ctr"/>
          <a:p>
            <a:r>
              <a:rPr b="0" lang="ko-KR" sz="1800" spc="-1" strike="noStrike">
                <a:solidFill>
                  <a:srgbClr val="000000"/>
                </a:solidFill>
                <a:latin typeface="Arial"/>
              </a:rPr>
              <a:t>Click to edit the title text format</a:t>
            </a:r>
            <a:endParaRPr b="0" lang="ko-KR" sz="1800" spc="-1" strike="noStrike">
              <a:solidFill>
                <a:srgbClr val="000000"/>
              </a:solidFill>
              <a:latin typeface="Arial"/>
            </a:endParaRPr>
          </a:p>
        </p:txBody>
      </p:sp>
      <p:sp>
        <p:nvSpPr>
          <p:cNvPr id="88"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ko-KR" sz="3200" spc="-1" strike="noStrike">
                <a:solidFill>
                  <a:srgbClr val="000000"/>
                </a:solidFill>
                <a:latin typeface="Arial"/>
              </a:rPr>
              <a:t>Click to edit the outline text format</a:t>
            </a:r>
            <a:endParaRPr b="0" lang="ko-K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ko-KR" sz="2400" spc="-1" strike="noStrike">
                <a:solidFill>
                  <a:srgbClr val="000000"/>
                </a:solidFill>
                <a:latin typeface="Arial"/>
              </a:rPr>
              <a:t>Second Outline Level</a:t>
            </a:r>
            <a:endParaRPr b="0" lang="ko-KR"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ko-KR" sz="2000" spc="-1" strike="noStrike">
                <a:solidFill>
                  <a:srgbClr val="000000"/>
                </a:solidFill>
                <a:latin typeface="Arial"/>
              </a:rPr>
              <a:t>Third Outline Level</a:t>
            </a:r>
            <a:endParaRPr b="0" lang="ko-KR"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ko-KR" sz="2000" spc="-1" strike="noStrike">
                <a:solidFill>
                  <a:srgbClr val="000000"/>
                </a:solidFill>
                <a:latin typeface="Arial"/>
              </a:rPr>
              <a:t>Fourth Outline Level</a:t>
            </a:r>
            <a:endParaRPr b="0" lang="ko-K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ko-KR" sz="2000" spc="-1" strike="noStrike">
                <a:solidFill>
                  <a:srgbClr val="000000"/>
                </a:solidFill>
                <a:latin typeface="Arial"/>
              </a:rPr>
              <a:t>Fifth Outline Level</a:t>
            </a:r>
            <a:endParaRPr b="0" lang="ko-K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ko-KR" sz="2000" spc="-1" strike="noStrike">
                <a:solidFill>
                  <a:srgbClr val="000000"/>
                </a:solidFill>
                <a:latin typeface="Arial"/>
              </a:rPr>
              <a:t>Sixth Outline Level</a:t>
            </a:r>
            <a:endParaRPr b="0" lang="ko-K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ko-KR" sz="2000" spc="-1" strike="noStrike">
                <a:solidFill>
                  <a:srgbClr val="000000"/>
                </a:solidFill>
                <a:latin typeface="Arial"/>
              </a:rPr>
              <a:t>Seventh Outline Level</a:t>
            </a:r>
            <a:endParaRPr b="0" lang="ko-K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25" name="PlaceHolder 1"/>
          <p:cNvSpPr>
            <a:spLocks noGrp="1"/>
          </p:cNvSpPr>
          <p:nvPr>
            <p:ph type="body"/>
          </p:nvPr>
        </p:nvSpPr>
        <p:spPr>
          <a:xfrm>
            <a:off x="0" y="123480"/>
            <a:ext cx="9143640" cy="575640"/>
          </a:xfrm>
          <a:prstGeom prst="rect">
            <a:avLst/>
          </a:prstGeom>
        </p:spPr>
        <p:txBody>
          <a:bodyPr lIns="90000" rIns="90000" tIns="45000" bIns="45000" anchor="ctr"/>
          <a:p>
            <a:pPr algn="ctr">
              <a:lnSpc>
                <a:spcPct val="100000"/>
              </a:lnSpc>
              <a:spcBef>
                <a:spcPts val="720"/>
              </a:spcBef>
            </a:pPr>
            <a:r>
              <a:rPr b="0" lang="ko-KR" sz="3600" spc="-1" strike="noStrike">
                <a:solidFill>
                  <a:srgbClr val="4784a1"/>
                </a:solidFill>
                <a:latin typeface="Arial"/>
                <a:ea typeface="Arial Unicode MS"/>
              </a:rPr>
              <a:t>BASIC LAYOUT</a:t>
            </a:r>
            <a:endParaRPr b="0" lang="ko-KR" sz="3600" spc="-1" strike="noStrike">
              <a:solidFill>
                <a:srgbClr val="000000"/>
              </a:solidFill>
              <a:latin typeface="Arial"/>
            </a:endParaRPr>
          </a:p>
        </p:txBody>
      </p:sp>
      <p:sp>
        <p:nvSpPr>
          <p:cNvPr id="126" name="PlaceHolder 2"/>
          <p:cNvSpPr>
            <a:spLocks noGrp="1"/>
          </p:cNvSpPr>
          <p:nvPr>
            <p:ph type="body"/>
          </p:nvPr>
        </p:nvSpPr>
        <p:spPr>
          <a:xfrm>
            <a:off x="0" y="699480"/>
            <a:ext cx="9143640" cy="287640"/>
          </a:xfrm>
          <a:prstGeom prst="rect">
            <a:avLst/>
          </a:prstGeom>
        </p:spPr>
        <p:txBody>
          <a:bodyPr lIns="90000" rIns="90000" tIns="45000" bIns="45000" anchor="ctr"/>
          <a:p>
            <a:pPr algn="ctr">
              <a:lnSpc>
                <a:spcPct val="100000"/>
              </a:lnSpc>
              <a:spcBef>
                <a:spcPts val="281"/>
              </a:spcBef>
            </a:pPr>
            <a:r>
              <a:rPr b="0" lang="ko-KR" sz="1400" spc="-1" strike="noStrike">
                <a:solidFill>
                  <a:srgbClr val="4784a1"/>
                </a:solidFill>
                <a:latin typeface="Arial"/>
                <a:ea typeface="Arial Unicode MS"/>
              </a:rPr>
              <a:t>Insert the title of your subtitle Here</a:t>
            </a:r>
            <a:endParaRPr b="0" lang="ko-KR" sz="1400" spc="-1" strike="noStrike">
              <a:solidFill>
                <a:srgbClr val="000000"/>
              </a:solidFill>
              <a:latin typeface="Arial"/>
            </a:endParaRPr>
          </a:p>
        </p:txBody>
      </p:sp>
      <p:sp>
        <p:nvSpPr>
          <p:cNvPr id="127" name="PlaceHolder 3"/>
          <p:cNvSpPr>
            <a:spLocks noGrp="1"/>
          </p:cNvSpPr>
          <p:nvPr>
            <p:ph type="title"/>
          </p:nvPr>
        </p:nvSpPr>
        <p:spPr>
          <a:xfrm>
            <a:off x="457200" y="205200"/>
            <a:ext cx="8229240" cy="858600"/>
          </a:xfrm>
          <a:prstGeom prst="rect">
            <a:avLst/>
          </a:prstGeom>
        </p:spPr>
        <p:txBody>
          <a:bodyPr lIns="0" rIns="0" tIns="0" bIns="0" anchor="ctr"/>
          <a:p>
            <a:r>
              <a:rPr b="0" lang="ko-KR" sz="1800" spc="-1" strike="noStrike">
                <a:solidFill>
                  <a:srgbClr val="000000"/>
                </a:solidFill>
                <a:latin typeface="Arial"/>
              </a:rPr>
              <a:t>Click to edit the title text format</a:t>
            </a:r>
            <a:endParaRPr b="0" lang="ko-K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pic>
        <p:nvPicPr>
          <p:cNvPr id="164" name="Picture 2" descr=""/>
          <p:cNvPicPr/>
          <p:nvPr/>
        </p:nvPicPr>
        <p:blipFill>
          <a:blip r:embed="rId3"/>
          <a:stretch/>
        </p:blipFill>
        <p:spPr>
          <a:xfrm>
            <a:off x="1979640" y="411480"/>
            <a:ext cx="2664000" cy="2656080"/>
          </a:xfrm>
          <a:prstGeom prst="rect">
            <a:avLst/>
          </a:prstGeom>
          <a:ln>
            <a:noFill/>
          </a:ln>
        </p:spPr>
      </p:pic>
      <p:sp>
        <p:nvSpPr>
          <p:cNvPr id="165" name="PlaceHolder 1"/>
          <p:cNvSpPr>
            <a:spLocks noGrp="1"/>
          </p:cNvSpPr>
          <p:nvPr>
            <p:ph type="body"/>
          </p:nvPr>
        </p:nvSpPr>
        <p:spPr>
          <a:xfrm>
            <a:off x="2076120" y="522000"/>
            <a:ext cx="2447280" cy="1662120"/>
          </a:xfrm>
          <a:prstGeom prst="rect">
            <a:avLst/>
          </a:prstGeom>
        </p:spPr>
        <p:txBody>
          <a:bodyPr lIns="90000" rIns="90000" tIns="45000" bIns="45000" anchor="ctr"/>
          <a:p>
            <a:pPr algn="ctr">
              <a:lnSpc>
                <a:spcPct val="100000"/>
              </a:lnSpc>
            </a:pPr>
            <a:r>
              <a:rPr b="0" lang="ko-KR" sz="1200" spc="-1" strike="noStrike">
                <a:solidFill>
                  <a:srgbClr val="404040"/>
                </a:solidFill>
                <a:latin typeface="Arial"/>
                <a:ea typeface="Arial Unicode MS"/>
              </a:rPr>
              <a:t>Your Picture Here</a:t>
            </a:r>
            <a:endParaRPr b="0" lang="ko-KR" sz="1200" spc="-1" strike="noStrike">
              <a:solidFill>
                <a:srgbClr val="000000"/>
              </a:solidFill>
              <a:latin typeface="Arial"/>
            </a:endParaRPr>
          </a:p>
        </p:txBody>
      </p:sp>
      <p:pic>
        <p:nvPicPr>
          <p:cNvPr id="166" name="Picture 2" descr=""/>
          <p:cNvPicPr/>
          <p:nvPr/>
        </p:nvPicPr>
        <p:blipFill>
          <a:blip r:embed="rId4"/>
          <a:stretch/>
        </p:blipFill>
        <p:spPr>
          <a:xfrm>
            <a:off x="5987880" y="2389320"/>
            <a:ext cx="2664000" cy="2656080"/>
          </a:xfrm>
          <a:prstGeom prst="rect">
            <a:avLst/>
          </a:prstGeom>
          <a:ln>
            <a:noFill/>
          </a:ln>
        </p:spPr>
      </p:pic>
      <p:sp>
        <p:nvSpPr>
          <p:cNvPr id="167" name="PlaceHolder 2"/>
          <p:cNvSpPr>
            <a:spLocks noGrp="1"/>
          </p:cNvSpPr>
          <p:nvPr>
            <p:ph type="body"/>
          </p:nvPr>
        </p:nvSpPr>
        <p:spPr>
          <a:xfrm>
            <a:off x="6084000" y="2499840"/>
            <a:ext cx="2447280" cy="1662120"/>
          </a:xfrm>
          <a:prstGeom prst="rect">
            <a:avLst/>
          </a:prstGeom>
        </p:spPr>
        <p:txBody>
          <a:bodyPr lIns="90000" rIns="90000" tIns="45000" bIns="45000" anchor="ctr"/>
          <a:p>
            <a:pPr algn="ctr">
              <a:lnSpc>
                <a:spcPct val="100000"/>
              </a:lnSpc>
            </a:pPr>
            <a:r>
              <a:rPr b="0" lang="ko-KR" sz="1200" spc="-1" strike="noStrike">
                <a:solidFill>
                  <a:srgbClr val="404040"/>
                </a:solidFill>
                <a:latin typeface="Arial"/>
                <a:ea typeface="Arial Unicode MS"/>
              </a:rPr>
              <a:t>Your Picture Here</a:t>
            </a:r>
            <a:endParaRPr b="0" lang="ko-KR" sz="1200" spc="-1" strike="noStrike">
              <a:solidFill>
                <a:srgbClr val="000000"/>
              </a:solidFill>
              <a:latin typeface="Arial"/>
            </a:endParaRPr>
          </a:p>
        </p:txBody>
      </p:sp>
      <p:sp>
        <p:nvSpPr>
          <p:cNvPr id="168" name="PlaceHolder 3"/>
          <p:cNvSpPr>
            <a:spLocks noGrp="1"/>
          </p:cNvSpPr>
          <p:nvPr>
            <p:ph type="title"/>
          </p:nvPr>
        </p:nvSpPr>
        <p:spPr>
          <a:xfrm>
            <a:off x="457200" y="205200"/>
            <a:ext cx="8229240" cy="858600"/>
          </a:xfrm>
          <a:prstGeom prst="rect">
            <a:avLst/>
          </a:prstGeom>
        </p:spPr>
        <p:txBody>
          <a:bodyPr lIns="0" rIns="0" tIns="0" bIns="0" anchor="ctr"/>
          <a:p>
            <a:r>
              <a:rPr b="0" lang="ko-KR" sz="1800" spc="-1" strike="noStrike">
                <a:solidFill>
                  <a:srgbClr val="000000"/>
                </a:solidFill>
                <a:latin typeface="Arial"/>
              </a:rPr>
              <a:t>Click to edit the title text format</a:t>
            </a:r>
            <a:endParaRPr b="0" lang="ko-K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205" name="PlaceHolder 1"/>
          <p:cNvSpPr>
            <a:spLocks noGrp="1"/>
          </p:cNvSpPr>
          <p:nvPr>
            <p:ph type="body"/>
          </p:nvPr>
        </p:nvSpPr>
        <p:spPr>
          <a:xfrm>
            <a:off x="0" y="115560"/>
            <a:ext cx="9143640" cy="575640"/>
          </a:xfrm>
          <a:prstGeom prst="rect">
            <a:avLst/>
          </a:prstGeom>
        </p:spPr>
        <p:txBody>
          <a:bodyPr lIns="90000" rIns="90000" tIns="45000" bIns="45000" anchor="ctr"/>
          <a:p>
            <a:pPr algn="ctr">
              <a:lnSpc>
                <a:spcPct val="100000"/>
              </a:lnSpc>
              <a:spcBef>
                <a:spcPts val="720"/>
              </a:spcBef>
            </a:pPr>
            <a:r>
              <a:rPr b="0" lang="ko-KR" sz="3600" spc="-1" strike="noStrike">
                <a:solidFill>
                  <a:srgbClr val="4784a1"/>
                </a:solidFill>
                <a:latin typeface="Arial"/>
                <a:ea typeface="Arial Unicode MS"/>
              </a:rPr>
              <a:t>BASIC LAYOUT</a:t>
            </a:r>
            <a:endParaRPr b="0" lang="ko-KR" sz="3600" spc="-1" strike="noStrike">
              <a:solidFill>
                <a:srgbClr val="000000"/>
              </a:solidFill>
              <a:latin typeface="Arial"/>
            </a:endParaRPr>
          </a:p>
        </p:txBody>
      </p:sp>
      <p:sp>
        <p:nvSpPr>
          <p:cNvPr id="206" name="PlaceHolder 2"/>
          <p:cNvSpPr>
            <a:spLocks noGrp="1"/>
          </p:cNvSpPr>
          <p:nvPr>
            <p:ph type="body"/>
          </p:nvPr>
        </p:nvSpPr>
        <p:spPr>
          <a:xfrm>
            <a:off x="0" y="699480"/>
            <a:ext cx="9143640" cy="287640"/>
          </a:xfrm>
          <a:prstGeom prst="rect">
            <a:avLst/>
          </a:prstGeom>
        </p:spPr>
        <p:txBody>
          <a:bodyPr lIns="90000" rIns="90000" tIns="45000" bIns="45000" anchor="ctr"/>
          <a:p>
            <a:pPr algn="ctr">
              <a:lnSpc>
                <a:spcPct val="100000"/>
              </a:lnSpc>
              <a:spcBef>
                <a:spcPts val="281"/>
              </a:spcBef>
            </a:pPr>
            <a:r>
              <a:rPr b="0" lang="ko-KR" sz="1400" spc="-1" strike="noStrike">
                <a:solidFill>
                  <a:srgbClr val="4784a1"/>
                </a:solidFill>
                <a:latin typeface="Arial"/>
                <a:ea typeface="Arial Unicode MS"/>
              </a:rPr>
              <a:t>Insert the title of your subtitle Here</a:t>
            </a:r>
            <a:endParaRPr b="0" lang="ko-KR" sz="1400" spc="-1" strike="noStrike">
              <a:solidFill>
                <a:srgbClr val="000000"/>
              </a:solidFill>
              <a:latin typeface="Arial"/>
            </a:endParaRPr>
          </a:p>
        </p:txBody>
      </p:sp>
      <p:sp>
        <p:nvSpPr>
          <p:cNvPr id="207" name="PlaceHolder 3"/>
          <p:cNvSpPr>
            <a:spLocks noGrp="1"/>
          </p:cNvSpPr>
          <p:nvPr>
            <p:ph type="title"/>
          </p:nvPr>
        </p:nvSpPr>
        <p:spPr>
          <a:xfrm>
            <a:off x="457200" y="205200"/>
            <a:ext cx="8229240" cy="858600"/>
          </a:xfrm>
          <a:prstGeom prst="rect">
            <a:avLst/>
          </a:prstGeom>
        </p:spPr>
        <p:txBody>
          <a:bodyPr lIns="0" rIns="0" tIns="0" bIns="0" anchor="ctr"/>
          <a:p>
            <a:r>
              <a:rPr b="0" lang="ko-KR" sz="1800" spc="-1" strike="noStrike">
                <a:solidFill>
                  <a:srgbClr val="000000"/>
                </a:solidFill>
                <a:latin typeface="Arial"/>
              </a:rPr>
              <a:t>Click to edit the title text format</a:t>
            </a:r>
            <a:endParaRPr b="0" lang="ko-K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244" name="PlaceHolder 1"/>
          <p:cNvSpPr>
            <a:spLocks noGrp="1"/>
          </p:cNvSpPr>
          <p:nvPr>
            <p:ph type="body"/>
          </p:nvPr>
        </p:nvSpPr>
        <p:spPr>
          <a:xfrm>
            <a:off x="1691640" y="123480"/>
            <a:ext cx="7452000" cy="575640"/>
          </a:xfrm>
          <a:prstGeom prst="rect">
            <a:avLst/>
          </a:prstGeom>
        </p:spPr>
        <p:txBody>
          <a:bodyPr lIns="90000" rIns="90000" tIns="45000" bIns="45000" anchor="ctr"/>
          <a:p>
            <a:pPr>
              <a:lnSpc>
                <a:spcPct val="100000"/>
              </a:lnSpc>
              <a:spcBef>
                <a:spcPts val="720"/>
              </a:spcBef>
            </a:pPr>
            <a:r>
              <a:rPr b="0" lang="ko-KR" sz="3600" spc="-1" strike="noStrike">
                <a:solidFill>
                  <a:srgbClr val="4784a1"/>
                </a:solidFill>
                <a:latin typeface="Arial"/>
                <a:ea typeface="Arial Unicode MS"/>
              </a:rPr>
              <a:t>BASIC LAYOUT</a:t>
            </a:r>
            <a:endParaRPr b="0" lang="ko-KR" sz="3600" spc="-1" strike="noStrike">
              <a:solidFill>
                <a:srgbClr val="000000"/>
              </a:solidFill>
              <a:latin typeface="Arial"/>
            </a:endParaRPr>
          </a:p>
        </p:txBody>
      </p:sp>
      <p:sp>
        <p:nvSpPr>
          <p:cNvPr id="245" name="PlaceHolder 2"/>
          <p:cNvSpPr>
            <a:spLocks noGrp="1"/>
          </p:cNvSpPr>
          <p:nvPr>
            <p:ph type="body"/>
          </p:nvPr>
        </p:nvSpPr>
        <p:spPr>
          <a:xfrm>
            <a:off x="1691640" y="699480"/>
            <a:ext cx="7452000" cy="287640"/>
          </a:xfrm>
          <a:prstGeom prst="rect">
            <a:avLst/>
          </a:prstGeom>
        </p:spPr>
        <p:txBody>
          <a:bodyPr lIns="90000" rIns="90000" tIns="45000" bIns="45000" anchor="ctr"/>
          <a:p>
            <a:pPr>
              <a:lnSpc>
                <a:spcPct val="100000"/>
              </a:lnSpc>
              <a:spcBef>
                <a:spcPts val="281"/>
              </a:spcBef>
            </a:pPr>
            <a:r>
              <a:rPr b="0" lang="ko-KR" sz="1400" spc="-1" strike="noStrike">
                <a:solidFill>
                  <a:srgbClr val="4784a1"/>
                </a:solidFill>
                <a:latin typeface="Arial"/>
                <a:ea typeface="Arial Unicode MS"/>
              </a:rPr>
              <a:t>Insert the title of your subtitle Here</a:t>
            </a:r>
            <a:endParaRPr b="0" lang="ko-KR" sz="1400" spc="-1" strike="noStrike">
              <a:solidFill>
                <a:srgbClr val="000000"/>
              </a:solidFill>
              <a:latin typeface="Arial"/>
            </a:endParaRPr>
          </a:p>
        </p:txBody>
      </p:sp>
      <p:sp>
        <p:nvSpPr>
          <p:cNvPr id="246" name="PlaceHolder 3"/>
          <p:cNvSpPr>
            <a:spLocks noGrp="1"/>
          </p:cNvSpPr>
          <p:nvPr>
            <p:ph type="title"/>
          </p:nvPr>
        </p:nvSpPr>
        <p:spPr>
          <a:xfrm>
            <a:off x="457200" y="205200"/>
            <a:ext cx="8229240" cy="858600"/>
          </a:xfrm>
          <a:prstGeom prst="rect">
            <a:avLst/>
          </a:prstGeom>
        </p:spPr>
        <p:txBody>
          <a:bodyPr lIns="0" rIns="0" tIns="0" bIns="0" anchor="ctr"/>
          <a:p>
            <a:r>
              <a:rPr b="0" lang="ko-KR" sz="1800" spc="-1" strike="noStrike">
                <a:solidFill>
                  <a:srgbClr val="000000"/>
                </a:solidFill>
                <a:latin typeface="Arial"/>
              </a:rPr>
              <a:t>Click to edit the title text format</a:t>
            </a:r>
            <a:endParaRPr b="0" lang="ko-K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283" name="PlaceHolder 1"/>
          <p:cNvSpPr>
            <a:spLocks noGrp="1"/>
          </p:cNvSpPr>
          <p:nvPr>
            <p:ph type="body"/>
          </p:nvPr>
        </p:nvSpPr>
        <p:spPr>
          <a:xfrm>
            <a:off x="0" y="3516480"/>
            <a:ext cx="9143640" cy="564480"/>
          </a:xfrm>
          <a:prstGeom prst="rect">
            <a:avLst/>
          </a:prstGeom>
        </p:spPr>
        <p:txBody>
          <a:bodyPr lIns="90000" rIns="90000" tIns="45000" bIns="45000" anchor="ctr"/>
          <a:p>
            <a:pPr algn="ctr">
              <a:lnSpc>
                <a:spcPct val="100000"/>
              </a:lnSpc>
              <a:spcBef>
                <a:spcPts val="720"/>
              </a:spcBef>
            </a:pPr>
            <a:r>
              <a:rPr b="1" lang="ko-KR" sz="3600" spc="-1" strike="noStrike">
                <a:solidFill>
                  <a:srgbClr val="4784a1"/>
                </a:solidFill>
                <a:latin typeface="Arial"/>
                <a:ea typeface="Arial Unicode MS"/>
              </a:rPr>
              <a:t>Thank you</a:t>
            </a:r>
            <a:endParaRPr b="0" lang="ko-KR" sz="3600" spc="-1" strike="noStrike">
              <a:solidFill>
                <a:srgbClr val="000000"/>
              </a:solidFill>
              <a:latin typeface="Arial"/>
            </a:endParaRPr>
          </a:p>
        </p:txBody>
      </p:sp>
      <p:sp>
        <p:nvSpPr>
          <p:cNvPr id="284" name="PlaceHolder 2"/>
          <p:cNvSpPr>
            <a:spLocks noGrp="1"/>
          </p:cNvSpPr>
          <p:nvPr>
            <p:ph type="body"/>
          </p:nvPr>
        </p:nvSpPr>
        <p:spPr>
          <a:xfrm>
            <a:off x="0" y="4161600"/>
            <a:ext cx="9143640" cy="281880"/>
          </a:xfrm>
          <a:prstGeom prst="rect">
            <a:avLst/>
          </a:prstGeom>
        </p:spPr>
        <p:txBody>
          <a:bodyPr lIns="90000" rIns="90000" tIns="45000" bIns="45000" anchor="ctr"/>
          <a:p>
            <a:pPr algn="ctr">
              <a:lnSpc>
                <a:spcPct val="100000"/>
              </a:lnSpc>
              <a:spcBef>
                <a:spcPts val="281"/>
              </a:spcBef>
            </a:pPr>
            <a:r>
              <a:rPr b="0" lang="ko-KR" sz="1400" spc="-1" strike="noStrike">
                <a:solidFill>
                  <a:srgbClr val="4784a1"/>
                </a:solidFill>
                <a:latin typeface="Arial"/>
                <a:ea typeface="Arial Unicode MS"/>
              </a:rPr>
              <a:t>Insert the title of your subtitle Here</a:t>
            </a:r>
            <a:endParaRPr b="0" lang="ko-KR" sz="1400" spc="-1" strike="noStrike">
              <a:solidFill>
                <a:srgbClr val="000000"/>
              </a:solidFill>
              <a:latin typeface="Arial"/>
            </a:endParaRPr>
          </a:p>
        </p:txBody>
      </p:sp>
      <p:pic>
        <p:nvPicPr>
          <p:cNvPr id="285" name="Picture 3" descr=""/>
          <p:cNvPicPr/>
          <p:nvPr/>
        </p:nvPicPr>
        <p:blipFill>
          <a:blip r:embed="rId3"/>
          <a:stretch/>
        </p:blipFill>
        <p:spPr>
          <a:xfrm>
            <a:off x="3297600" y="665640"/>
            <a:ext cx="2517840" cy="2376000"/>
          </a:xfrm>
          <a:prstGeom prst="rect">
            <a:avLst/>
          </a:prstGeom>
          <a:ln>
            <a:noFill/>
          </a:ln>
        </p:spPr>
      </p:pic>
      <p:sp>
        <p:nvSpPr>
          <p:cNvPr id="286" name="PlaceHolder 3"/>
          <p:cNvSpPr>
            <a:spLocks noGrp="1"/>
          </p:cNvSpPr>
          <p:nvPr>
            <p:ph type="title"/>
          </p:nvPr>
        </p:nvSpPr>
        <p:spPr>
          <a:xfrm>
            <a:off x="457200" y="205200"/>
            <a:ext cx="8229240" cy="858600"/>
          </a:xfrm>
          <a:prstGeom prst="rect">
            <a:avLst/>
          </a:prstGeom>
        </p:spPr>
        <p:txBody>
          <a:bodyPr lIns="0" rIns="0" tIns="0" bIns="0" anchor="ctr"/>
          <a:p>
            <a:r>
              <a:rPr b="0" lang="ko-KR" sz="1800" spc="-1" strike="noStrike">
                <a:solidFill>
                  <a:srgbClr val="000000"/>
                </a:solidFill>
                <a:latin typeface="Arial"/>
              </a:rPr>
              <a:t>Click to edit the title text format</a:t>
            </a:r>
            <a:endParaRPr b="0" lang="ko-K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3" name="PlaceHolder 1"/>
          <p:cNvSpPr>
            <a:spLocks noGrp="1"/>
          </p:cNvSpPr>
          <p:nvPr>
            <p:ph type="body"/>
          </p:nvPr>
        </p:nvSpPr>
        <p:spPr>
          <a:xfrm>
            <a:off x="0" y="123480"/>
            <a:ext cx="9143640" cy="575640"/>
          </a:xfrm>
          <a:prstGeom prst="rect">
            <a:avLst/>
          </a:prstGeom>
        </p:spPr>
        <p:txBody>
          <a:bodyPr lIns="90000" rIns="90000" tIns="45000" bIns="45000" anchor="ctr"/>
          <a:p>
            <a:pPr algn="ctr">
              <a:lnSpc>
                <a:spcPct val="100000"/>
              </a:lnSpc>
              <a:spcBef>
                <a:spcPts val="720"/>
              </a:spcBef>
            </a:pPr>
            <a:r>
              <a:rPr b="0" lang="ko-KR" sz="3600" spc="-1" strike="noStrike">
                <a:solidFill>
                  <a:srgbClr val="4784a1"/>
                </a:solidFill>
                <a:latin typeface="Arial"/>
                <a:ea typeface="Arial Unicode MS"/>
              </a:rPr>
              <a:t>ICON SETS LAYOUT</a:t>
            </a:r>
            <a:endParaRPr b="0" lang="ko-KR" sz="3600" spc="-1" strike="noStrike">
              <a:solidFill>
                <a:srgbClr val="000000"/>
              </a:solidFill>
              <a:latin typeface="Arial"/>
            </a:endParaRPr>
          </a:p>
        </p:txBody>
      </p:sp>
      <p:sp>
        <p:nvSpPr>
          <p:cNvPr id="324" name="CustomShape 2"/>
          <p:cNvSpPr/>
          <p:nvPr/>
        </p:nvSpPr>
        <p:spPr>
          <a:xfrm>
            <a:off x="353880" y="1131480"/>
            <a:ext cx="2849400" cy="3648960"/>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325" name="CustomShape 3"/>
          <p:cNvSpPr/>
          <p:nvPr/>
        </p:nvSpPr>
        <p:spPr>
          <a:xfrm>
            <a:off x="532080" y="1347480"/>
            <a:ext cx="108000" cy="32400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p:style>
      </p:sp>
      <p:sp>
        <p:nvSpPr>
          <p:cNvPr id="326" name="CustomShape 4"/>
          <p:cNvSpPr/>
          <p:nvPr/>
        </p:nvSpPr>
        <p:spPr>
          <a:xfrm rot="5400000">
            <a:off x="2593080" y="1238040"/>
            <a:ext cx="501840" cy="501840"/>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p:style>
      </p:sp>
      <p:sp>
        <p:nvSpPr>
          <p:cNvPr id="327" name="PlaceHolder 5"/>
          <p:cNvSpPr>
            <a:spLocks noGrp="1"/>
          </p:cNvSpPr>
          <p:nvPr>
            <p:ph type="title"/>
          </p:nvPr>
        </p:nvSpPr>
        <p:spPr>
          <a:xfrm>
            <a:off x="457200" y="205200"/>
            <a:ext cx="8229240" cy="858600"/>
          </a:xfrm>
          <a:prstGeom prst="rect">
            <a:avLst/>
          </a:prstGeom>
        </p:spPr>
        <p:txBody>
          <a:bodyPr lIns="0" rIns="0" tIns="0" bIns="0" anchor="ctr"/>
          <a:p>
            <a:r>
              <a:rPr b="0" lang="ko-KR" sz="1800" spc="-1" strike="noStrike">
                <a:solidFill>
                  <a:srgbClr val="000000"/>
                </a:solidFill>
                <a:latin typeface="Arial"/>
              </a:rPr>
              <a:t>Click to edit the title text format</a:t>
            </a:r>
            <a:endParaRPr b="0" lang="ko-K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1.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73.xml"/>
</Relationships>
</file>

<file path=ppt/slides/_rels/slide12.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7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jpeg"/><Relationship Id="rId3" Type="http://schemas.openxmlformats.org/officeDocument/2006/relationships/image" Target="../media/image17.jpeg"/><Relationship Id="rId4" Type="http://schemas.openxmlformats.org/officeDocument/2006/relationships/image" Target="../media/image18.jpeg"/><Relationship Id="rId5"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image" Target="../media/image20.jpe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61.xml"/>
</Relationships>
</file>

<file path=ppt/slides/_rels/slide8.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slideLayout" Target="../slideLayouts/slideLayout61.xml"/><Relationship Id="rId5"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TextShape 1"/>
          <p:cNvSpPr txBox="1"/>
          <p:nvPr/>
        </p:nvSpPr>
        <p:spPr>
          <a:xfrm>
            <a:off x="4276440" y="635040"/>
            <a:ext cx="4608000" cy="2592000"/>
          </a:xfrm>
          <a:prstGeom prst="rect">
            <a:avLst/>
          </a:prstGeom>
          <a:noFill/>
          <a:ln>
            <a:noFill/>
          </a:ln>
        </p:spPr>
        <p:txBody>
          <a:bodyPr lIns="90000" rIns="90000" tIns="45000" bIns="45000" anchor="ctr"/>
          <a:p>
            <a:pPr algn="ctr">
              <a:lnSpc>
                <a:spcPct val="80000"/>
              </a:lnSpc>
            </a:pPr>
            <a:endParaRPr b="0" lang="ko-KR" sz="3200" spc="-1" strike="noStrike">
              <a:solidFill>
                <a:srgbClr val="000000"/>
              </a:solidFill>
              <a:latin typeface="Arial"/>
            </a:endParaRPr>
          </a:p>
          <a:p>
            <a:pPr algn="ctr">
              <a:lnSpc>
                <a:spcPct val="80000"/>
              </a:lnSpc>
            </a:pPr>
            <a:r>
              <a:rPr b="1" lang="ko-KR" sz="3200" spc="-1" strike="noStrike">
                <a:solidFill>
                  <a:srgbClr val="234250"/>
                </a:solidFill>
                <a:latin typeface="Arial"/>
                <a:ea typeface="Arial Unicode MS"/>
              </a:rPr>
              <a:t>SBERBANK RUSSIAN </a:t>
            </a:r>
            <a:endParaRPr b="0" lang="ko-KR" sz="3200" spc="-1" strike="noStrike">
              <a:solidFill>
                <a:srgbClr val="000000"/>
              </a:solidFill>
              <a:latin typeface="Arial"/>
            </a:endParaRPr>
          </a:p>
          <a:p>
            <a:pPr algn="ctr">
              <a:lnSpc>
                <a:spcPct val="80000"/>
              </a:lnSpc>
            </a:pPr>
            <a:r>
              <a:rPr b="1" lang="ko-KR" sz="3200" spc="-1" strike="noStrike">
                <a:solidFill>
                  <a:srgbClr val="234250"/>
                </a:solidFill>
                <a:latin typeface="Arial"/>
                <a:ea typeface="Arial Unicode MS"/>
              </a:rPr>
              <a:t>HOUSING MARKET</a:t>
            </a:r>
            <a:endParaRPr b="0" lang="ko-KR" sz="3200" spc="-1" strike="noStrike">
              <a:solidFill>
                <a:srgbClr val="000000"/>
              </a:solidFill>
              <a:latin typeface="Arial"/>
            </a:endParaRPr>
          </a:p>
          <a:p>
            <a:pPr algn="ctr">
              <a:lnSpc>
                <a:spcPct val="80000"/>
              </a:lnSpc>
            </a:pPr>
            <a:endParaRPr b="0" lang="ko-KR" sz="3200" spc="-1" strike="noStrike">
              <a:solidFill>
                <a:srgbClr val="000000"/>
              </a:solidFill>
              <a:latin typeface="Arial"/>
            </a:endParaRPr>
          </a:p>
          <a:p>
            <a:pPr algn="ctr">
              <a:lnSpc>
                <a:spcPct val="100000"/>
              </a:lnSpc>
              <a:spcBef>
                <a:spcPts val="360"/>
              </a:spcBef>
            </a:pPr>
            <a:endParaRPr b="0" lang="ko-KR" sz="3200" spc="-1" strike="noStrike">
              <a:solidFill>
                <a:srgbClr val="000000"/>
              </a:solidFill>
              <a:latin typeface="Arial"/>
            </a:endParaRPr>
          </a:p>
        </p:txBody>
      </p:sp>
      <p:sp>
        <p:nvSpPr>
          <p:cNvPr id="371" name="TextShape 2"/>
          <p:cNvSpPr txBox="1"/>
          <p:nvPr/>
        </p:nvSpPr>
        <p:spPr>
          <a:xfrm>
            <a:off x="3340440" y="3487680"/>
            <a:ext cx="5544000" cy="1439640"/>
          </a:xfrm>
          <a:prstGeom prst="rect">
            <a:avLst/>
          </a:prstGeom>
          <a:noFill/>
          <a:ln>
            <a:noFill/>
          </a:ln>
        </p:spPr>
        <p:txBody>
          <a:bodyPr lIns="90000" rIns="90000" tIns="45000" bIns="45000" anchor="ctr"/>
          <a:p>
            <a:pPr algn="ctr">
              <a:lnSpc>
                <a:spcPct val="80000"/>
              </a:lnSpc>
              <a:spcBef>
                <a:spcPts val="1100"/>
              </a:spcBef>
            </a:pPr>
            <a:endParaRPr b="0" lang="ko-KR" sz="3200" spc="-1" strike="noStrike">
              <a:solidFill>
                <a:srgbClr val="000000"/>
              </a:solidFill>
              <a:latin typeface="Arial"/>
            </a:endParaRPr>
          </a:p>
          <a:p>
            <a:pPr algn="ctr">
              <a:lnSpc>
                <a:spcPct val="80000"/>
              </a:lnSpc>
              <a:spcBef>
                <a:spcPts val="1100"/>
              </a:spcBef>
            </a:pPr>
            <a:r>
              <a:rPr b="1" lang="ko-KR" sz="1800" spc="-1" strike="noStrike">
                <a:solidFill>
                  <a:srgbClr val="4a452a"/>
                </a:solidFill>
                <a:latin typeface="Arial"/>
                <a:ea typeface="Arial Unicode MS"/>
              </a:rPr>
              <a:t>CAN YOU PREDICT REALTY PRICE </a:t>
            </a:r>
            <a:endParaRPr b="0" lang="ko-KR" sz="1800" spc="-1" strike="noStrike">
              <a:solidFill>
                <a:srgbClr val="000000"/>
              </a:solidFill>
              <a:latin typeface="Arial"/>
            </a:endParaRPr>
          </a:p>
          <a:p>
            <a:pPr algn="ctr">
              <a:lnSpc>
                <a:spcPct val="80000"/>
              </a:lnSpc>
              <a:spcBef>
                <a:spcPts val="1100"/>
              </a:spcBef>
            </a:pPr>
            <a:r>
              <a:rPr b="1" lang="ko-KR" sz="1800" spc="-1" strike="noStrike">
                <a:solidFill>
                  <a:srgbClr val="4a452a"/>
                </a:solidFill>
                <a:latin typeface="Arial"/>
                <a:ea typeface="Arial Unicode MS"/>
              </a:rPr>
              <a:t>FLUCTUATIONS IN RUSSIA’S VOLATILE</a:t>
            </a:r>
            <a:endParaRPr b="0" lang="ko-KR" sz="1800" spc="-1" strike="noStrike">
              <a:solidFill>
                <a:srgbClr val="000000"/>
              </a:solidFill>
              <a:latin typeface="Arial"/>
            </a:endParaRPr>
          </a:p>
          <a:p>
            <a:pPr algn="ctr">
              <a:lnSpc>
                <a:spcPct val="80000"/>
              </a:lnSpc>
              <a:spcBef>
                <a:spcPts val="1100"/>
              </a:spcBef>
            </a:pPr>
            <a:r>
              <a:rPr b="1" lang="ko-KR" sz="1800" spc="-1" strike="noStrike">
                <a:solidFill>
                  <a:srgbClr val="4a452a"/>
                </a:solidFill>
                <a:latin typeface="Arial"/>
                <a:ea typeface="Arial Unicode MS"/>
              </a:rPr>
              <a:t> </a:t>
            </a:r>
            <a:r>
              <a:rPr b="1" lang="ko-KR" sz="1800" spc="-1" strike="noStrike">
                <a:solidFill>
                  <a:srgbClr val="4a452a"/>
                </a:solidFill>
                <a:latin typeface="Arial"/>
                <a:ea typeface="Arial Unicode MS"/>
              </a:rPr>
              <a:t>ECONOMY?</a:t>
            </a:r>
            <a:endParaRPr b="0" lang="ko-KR" sz="1800" spc="-1" strike="noStrike">
              <a:solidFill>
                <a:srgbClr val="000000"/>
              </a:solidFill>
              <a:latin typeface="Arial"/>
            </a:endParaRPr>
          </a:p>
          <a:p>
            <a:pPr algn="r">
              <a:lnSpc>
                <a:spcPct val="100000"/>
              </a:lnSpc>
            </a:pPr>
            <a:endParaRPr b="0" lang="ko-KR" sz="1800" spc="-1" strike="noStrike">
              <a:solidFill>
                <a:srgbClr val="000000"/>
              </a:solidFill>
              <a:latin typeface="Arial"/>
            </a:endParaRPr>
          </a:p>
        </p:txBody>
      </p:sp>
      <p:pic>
        <p:nvPicPr>
          <p:cNvPr id="372" name="Resim 5" descr=""/>
          <p:cNvPicPr/>
          <p:nvPr/>
        </p:nvPicPr>
        <p:blipFill>
          <a:blip r:embed="rId1"/>
          <a:stretch/>
        </p:blipFill>
        <p:spPr>
          <a:xfrm>
            <a:off x="755640" y="1746720"/>
            <a:ext cx="219240" cy="353160"/>
          </a:xfrm>
          <a:prstGeom prst="rect">
            <a:avLst/>
          </a:prstGeom>
          <a:ln>
            <a:noFill/>
          </a:ln>
        </p:spPr>
      </p:pic>
      <p:pic>
        <p:nvPicPr>
          <p:cNvPr id="373" name="Resim 6" descr=""/>
          <p:cNvPicPr/>
          <p:nvPr/>
        </p:nvPicPr>
        <p:blipFill>
          <a:blip r:embed="rId2"/>
          <a:stretch/>
        </p:blipFill>
        <p:spPr>
          <a:xfrm>
            <a:off x="2534040" y="2218320"/>
            <a:ext cx="219240" cy="353160"/>
          </a:xfrm>
          <a:prstGeom prst="rect">
            <a:avLst/>
          </a:prstGeom>
          <a:ln>
            <a:noFill/>
          </a:ln>
        </p:spPr>
      </p:pic>
      <p:pic>
        <p:nvPicPr>
          <p:cNvPr id="374" name="Resim 7" descr=""/>
          <p:cNvPicPr/>
          <p:nvPr/>
        </p:nvPicPr>
        <p:blipFill>
          <a:blip r:embed="rId3"/>
          <a:stretch/>
        </p:blipFill>
        <p:spPr>
          <a:xfrm>
            <a:off x="2521800" y="3854160"/>
            <a:ext cx="219240" cy="353160"/>
          </a:xfrm>
          <a:prstGeom prst="rect">
            <a:avLst/>
          </a:prstGeom>
          <a:ln>
            <a:noFill/>
          </a:ln>
        </p:spPr>
      </p:pic>
      <p:sp>
        <p:nvSpPr>
          <p:cNvPr id="375" name="CustomShape 3"/>
          <p:cNvSpPr/>
          <p:nvPr/>
        </p:nvSpPr>
        <p:spPr>
          <a:xfrm rot="8100000">
            <a:off x="1912320" y="3143880"/>
            <a:ext cx="292680" cy="292680"/>
          </a:xfrm>
          <a:custGeom>
            <a:avLst/>
            <a:gdLst/>
            <a:ah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376" name="CustomShape 4"/>
          <p:cNvSpPr/>
          <p:nvPr/>
        </p:nvSpPr>
        <p:spPr>
          <a:xfrm rot="8100000">
            <a:off x="1104480" y="281160"/>
            <a:ext cx="292680" cy="292680"/>
          </a:xfrm>
          <a:custGeom>
            <a:avLst/>
            <a:gdLst/>
            <a:ah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377" name="CustomShape 5"/>
          <p:cNvSpPr/>
          <p:nvPr/>
        </p:nvSpPr>
        <p:spPr>
          <a:xfrm rot="8100000">
            <a:off x="3624840" y="1048320"/>
            <a:ext cx="292680" cy="292680"/>
          </a:xfrm>
          <a:custGeom>
            <a:avLst/>
            <a:gdLst/>
            <a:ah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378" name="CustomShape 6"/>
          <p:cNvSpPr/>
          <p:nvPr/>
        </p:nvSpPr>
        <p:spPr>
          <a:xfrm rot="8100000">
            <a:off x="709560" y="4125240"/>
            <a:ext cx="292680" cy="292680"/>
          </a:xfrm>
          <a:custGeom>
            <a:avLst/>
            <a:gdLst/>
            <a:ah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p:style>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6" name="TextShape 1"/>
          <p:cNvSpPr txBox="1"/>
          <p:nvPr/>
        </p:nvSpPr>
        <p:spPr>
          <a:xfrm>
            <a:off x="0" y="115560"/>
            <a:ext cx="9143640" cy="575640"/>
          </a:xfrm>
          <a:prstGeom prst="rect">
            <a:avLst/>
          </a:prstGeom>
          <a:noFill/>
          <a:ln>
            <a:noFill/>
          </a:ln>
        </p:spPr>
        <p:txBody>
          <a:bodyPr lIns="90000" rIns="90000" tIns="45000" bIns="45000" anchor="ctr"/>
          <a:p>
            <a:pPr algn="ctr">
              <a:lnSpc>
                <a:spcPct val="100000"/>
              </a:lnSpc>
              <a:spcBef>
                <a:spcPts val="720"/>
              </a:spcBef>
            </a:pPr>
            <a:r>
              <a:rPr b="0" lang="ko-KR" sz="3600" spc="-1" strike="noStrike" u="sng">
                <a:solidFill>
                  <a:srgbClr val="4784a1"/>
                </a:solidFill>
                <a:uFillTx/>
                <a:latin typeface="Arial"/>
                <a:ea typeface="Arial Unicode MS"/>
              </a:rPr>
              <a:t>Machine Learning Process</a:t>
            </a:r>
            <a:endParaRPr b="0" lang="ko-KR" sz="3600" spc="-1" strike="noStrike">
              <a:solidFill>
                <a:srgbClr val="000000"/>
              </a:solidFill>
              <a:latin typeface="Arial"/>
            </a:endParaRPr>
          </a:p>
        </p:txBody>
      </p:sp>
      <p:grpSp>
        <p:nvGrpSpPr>
          <p:cNvPr id="487" name="Group 2"/>
          <p:cNvGrpSpPr/>
          <p:nvPr/>
        </p:nvGrpSpPr>
        <p:grpSpPr>
          <a:xfrm>
            <a:off x="1747440" y="1584360"/>
            <a:ext cx="5642640" cy="2725560"/>
            <a:chOff x="1747440" y="1584360"/>
            <a:chExt cx="5642640" cy="2725560"/>
          </a:xfrm>
        </p:grpSpPr>
        <p:grpSp>
          <p:nvGrpSpPr>
            <p:cNvPr id="488" name="Group 3"/>
            <p:cNvGrpSpPr/>
            <p:nvPr/>
          </p:nvGrpSpPr>
          <p:grpSpPr>
            <a:xfrm>
              <a:off x="1747440" y="1904400"/>
              <a:ext cx="3168000" cy="2405520"/>
              <a:chOff x="1747440" y="1904400"/>
              <a:chExt cx="3168000" cy="2405520"/>
            </a:xfrm>
          </p:grpSpPr>
          <p:grpSp>
            <p:nvGrpSpPr>
              <p:cNvPr id="489" name="Group 4"/>
              <p:cNvGrpSpPr/>
              <p:nvPr/>
            </p:nvGrpSpPr>
            <p:grpSpPr>
              <a:xfrm>
                <a:off x="1747440" y="1904400"/>
                <a:ext cx="3168000" cy="2405520"/>
                <a:chOff x="1747440" y="1904400"/>
                <a:chExt cx="3168000" cy="2405520"/>
              </a:xfrm>
            </p:grpSpPr>
            <p:sp>
              <p:nvSpPr>
                <p:cNvPr id="490" name="CustomShape 5"/>
                <p:cNvSpPr/>
                <p:nvPr/>
              </p:nvSpPr>
              <p:spPr>
                <a:xfrm>
                  <a:off x="1747440" y="1904400"/>
                  <a:ext cx="2184120" cy="2184120"/>
                </a:xfrm>
                <a:prstGeom prst="donut">
                  <a:avLst>
                    <a:gd name="adj" fmla="val 17523"/>
                  </a:avLst>
                </a:prstGeom>
                <a:gradFill rotWithShape="0">
                  <a:gsLst>
                    <a:gs pos="0">
                      <a:schemeClr val="bg1">
                        <a:lumMod val="87000"/>
                      </a:schemeClr>
                    </a:gs>
                    <a:gs pos="100000">
                      <a:schemeClr val="bg1"/>
                    </a:gs>
                  </a:gsLst>
                  <a:lin ang="8100000"/>
                </a:gradFill>
                <a:ln>
                  <a:noFill/>
                </a:ln>
              </p:spPr>
              <p:style>
                <a:lnRef idx="2">
                  <a:schemeClr val="accent1">
                    <a:shade val="50000"/>
                  </a:schemeClr>
                </a:lnRef>
                <a:fillRef idx="1">
                  <a:schemeClr val="accent1"/>
                </a:fillRef>
                <a:effectRef idx="0">
                  <a:schemeClr val="accent1"/>
                </a:effectRef>
                <a:fontRef idx="minor"/>
              </p:style>
            </p:sp>
            <p:sp>
              <p:nvSpPr>
                <p:cNvPr id="491" name="CustomShape 6"/>
                <p:cNvSpPr/>
                <p:nvPr/>
              </p:nvSpPr>
              <p:spPr>
                <a:xfrm>
                  <a:off x="2936160" y="3484440"/>
                  <a:ext cx="1979280" cy="825480"/>
                </a:xfrm>
                <a:prstGeom prst="rightArrow">
                  <a:avLst>
                    <a:gd name="adj1" fmla="val 45464"/>
                    <a:gd name="adj2" fmla="val 50000"/>
                  </a:avLst>
                </a:prstGeom>
                <a:gradFill rotWithShape="0">
                  <a:gsLst>
                    <a:gs pos="0">
                      <a:schemeClr val="bg1">
                        <a:lumMod val="87000"/>
                      </a:schemeClr>
                    </a:gs>
                    <a:gs pos="100000">
                      <a:schemeClr val="bg1"/>
                    </a:gs>
                  </a:gsLst>
                  <a:lin ang="8100000"/>
                </a:gradFill>
                <a:ln>
                  <a:noFill/>
                </a:ln>
              </p:spPr>
              <p:style>
                <a:lnRef idx="2">
                  <a:schemeClr val="accent1">
                    <a:shade val="50000"/>
                  </a:schemeClr>
                </a:lnRef>
                <a:fillRef idx="1">
                  <a:schemeClr val="accent1"/>
                </a:fillRef>
                <a:effectRef idx="0">
                  <a:schemeClr val="accent1"/>
                </a:effectRef>
                <a:fontRef idx="minor"/>
              </p:style>
            </p:sp>
          </p:grpSp>
          <p:sp>
            <p:nvSpPr>
              <p:cNvPr id="492" name="CustomShape 7"/>
              <p:cNvSpPr/>
              <p:nvPr/>
            </p:nvSpPr>
            <p:spPr>
              <a:xfrm>
                <a:off x="2489040" y="2645640"/>
                <a:ext cx="701280" cy="701280"/>
              </a:xfrm>
              <a:prstGeom prst="ellipse">
                <a:avLst/>
              </a:prstGeom>
              <a:gradFill rotWithShape="0">
                <a:gsLst>
                  <a:gs pos="0">
                    <a:schemeClr val="bg1">
                      <a:lumMod val="87000"/>
                    </a:schemeClr>
                  </a:gs>
                  <a:gs pos="100000">
                    <a:schemeClr val="bg1"/>
                  </a:gs>
                </a:gsLst>
                <a:lin ang="8100000"/>
              </a:gradFill>
              <a:ln>
                <a:noFill/>
              </a:ln>
            </p:spPr>
            <p:style>
              <a:lnRef idx="2">
                <a:schemeClr val="accent1">
                  <a:shade val="50000"/>
                </a:schemeClr>
              </a:lnRef>
              <a:fillRef idx="1">
                <a:schemeClr val="accent1"/>
              </a:fillRef>
              <a:effectRef idx="0">
                <a:schemeClr val="accent1"/>
              </a:effectRef>
              <a:fontRef idx="minor"/>
            </p:style>
          </p:sp>
        </p:grpSp>
        <p:grpSp>
          <p:nvGrpSpPr>
            <p:cNvPr id="493" name="Group 8"/>
            <p:cNvGrpSpPr/>
            <p:nvPr/>
          </p:nvGrpSpPr>
          <p:grpSpPr>
            <a:xfrm>
              <a:off x="4222080" y="1584360"/>
              <a:ext cx="3168000" cy="2405520"/>
              <a:chOff x="4222080" y="1584360"/>
              <a:chExt cx="3168000" cy="2405520"/>
            </a:xfrm>
          </p:grpSpPr>
          <p:grpSp>
            <p:nvGrpSpPr>
              <p:cNvPr id="494" name="Group 9"/>
              <p:cNvGrpSpPr/>
              <p:nvPr/>
            </p:nvGrpSpPr>
            <p:grpSpPr>
              <a:xfrm>
                <a:off x="4222080" y="1584360"/>
                <a:ext cx="3168000" cy="2405520"/>
                <a:chOff x="4222080" y="1584360"/>
                <a:chExt cx="3168000" cy="2405520"/>
              </a:xfrm>
            </p:grpSpPr>
            <p:sp>
              <p:nvSpPr>
                <p:cNvPr id="495" name="CustomShape 10"/>
                <p:cNvSpPr/>
                <p:nvPr/>
              </p:nvSpPr>
              <p:spPr>
                <a:xfrm rot="10800000">
                  <a:off x="5205960" y="1805760"/>
                  <a:ext cx="2184120" cy="2184120"/>
                </a:xfrm>
                <a:prstGeom prst="donut">
                  <a:avLst>
                    <a:gd name="adj" fmla="val 17523"/>
                  </a:avLst>
                </a:prstGeom>
                <a:noFill/>
                <a:ln>
                  <a:noFill/>
                </a:ln>
              </p:spPr>
              <p:style>
                <a:lnRef idx="2">
                  <a:schemeClr val="accent1">
                    <a:shade val="50000"/>
                  </a:schemeClr>
                </a:lnRef>
                <a:fillRef idx="1">
                  <a:schemeClr val="accent1"/>
                </a:fillRef>
                <a:effectRef idx="0">
                  <a:schemeClr val="accent1"/>
                </a:effectRef>
                <a:fontRef idx="minor"/>
              </p:style>
            </p:sp>
            <p:sp>
              <p:nvSpPr>
                <p:cNvPr id="496" name="CustomShape 11"/>
                <p:cNvSpPr/>
                <p:nvPr/>
              </p:nvSpPr>
              <p:spPr>
                <a:xfrm rot="10800000">
                  <a:off x="4222080" y="1584360"/>
                  <a:ext cx="1979280" cy="825480"/>
                </a:xfrm>
                <a:prstGeom prst="rightArrow">
                  <a:avLst>
                    <a:gd name="adj1" fmla="val 45464"/>
                    <a:gd name="adj2" fmla="val 50000"/>
                  </a:avLst>
                </a:prstGeom>
                <a:noFill/>
                <a:ln>
                  <a:noFill/>
                </a:ln>
              </p:spPr>
              <p:style>
                <a:lnRef idx="2">
                  <a:schemeClr val="accent1">
                    <a:shade val="50000"/>
                  </a:schemeClr>
                </a:lnRef>
                <a:fillRef idx="1">
                  <a:schemeClr val="accent1"/>
                </a:fillRef>
                <a:effectRef idx="0">
                  <a:schemeClr val="accent1"/>
                </a:effectRef>
                <a:fontRef idx="minor"/>
              </p:style>
            </p:sp>
          </p:grpSp>
          <p:sp>
            <p:nvSpPr>
              <p:cNvPr id="497" name="CustomShape 12"/>
              <p:cNvSpPr/>
              <p:nvPr/>
            </p:nvSpPr>
            <p:spPr>
              <a:xfrm>
                <a:off x="5946840" y="2546640"/>
                <a:ext cx="701280" cy="701280"/>
              </a:xfrm>
              <a:prstGeom prst="ellipse">
                <a:avLst/>
              </a:prstGeom>
              <a:gradFill rotWithShape="0">
                <a:gsLst>
                  <a:gs pos="0">
                    <a:schemeClr val="bg1">
                      <a:lumMod val="87000"/>
                    </a:schemeClr>
                  </a:gs>
                  <a:gs pos="100000">
                    <a:schemeClr val="bg1"/>
                  </a:gs>
                </a:gsLst>
                <a:lin ang="8100000"/>
              </a:gradFill>
              <a:ln>
                <a:noFill/>
              </a:ln>
            </p:spPr>
            <p:style>
              <a:lnRef idx="2">
                <a:schemeClr val="accent1">
                  <a:shade val="50000"/>
                </a:schemeClr>
              </a:lnRef>
              <a:fillRef idx="1">
                <a:schemeClr val="accent1"/>
              </a:fillRef>
              <a:effectRef idx="0">
                <a:schemeClr val="accent1"/>
              </a:effectRef>
              <a:fontRef idx="minor"/>
            </p:style>
          </p:sp>
        </p:grpSp>
      </p:grpSp>
      <p:sp>
        <p:nvSpPr>
          <p:cNvPr id="498" name="CustomShape 13"/>
          <p:cNvSpPr/>
          <p:nvPr/>
        </p:nvSpPr>
        <p:spPr>
          <a:xfrm>
            <a:off x="4080600" y="2509200"/>
            <a:ext cx="1015560" cy="875520"/>
          </a:xfrm>
          <a:prstGeom prst="triangle">
            <a:avLst>
              <a:gd name="adj" fmla="val 50000"/>
            </a:avLst>
          </a:prstGeom>
          <a:gradFill rotWithShape="0">
            <a:gsLst>
              <a:gs pos="0">
                <a:schemeClr val="bg1">
                  <a:lumMod val="87000"/>
                </a:schemeClr>
              </a:gs>
              <a:gs pos="100000">
                <a:schemeClr val="bg1"/>
              </a:gs>
            </a:gsLst>
            <a:lin ang="8100000"/>
          </a:gradFill>
          <a:ln>
            <a:noFill/>
          </a:ln>
          <a:effectLst>
            <a:outerShdw algn="tr" blurRad="50800" dir="81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99" name="CustomShape 14"/>
          <p:cNvSpPr/>
          <p:nvPr/>
        </p:nvSpPr>
        <p:spPr>
          <a:xfrm>
            <a:off x="4896360" y="958320"/>
            <a:ext cx="4031640" cy="637920"/>
          </a:xfrm>
          <a:prstGeom prst="rect">
            <a:avLst/>
          </a:prstGeom>
          <a:noFill/>
          <a:ln>
            <a:noFill/>
          </a:ln>
        </p:spPr>
        <p:style>
          <a:lnRef idx="0"/>
          <a:fillRef idx="0"/>
          <a:effectRef idx="0"/>
          <a:fontRef idx="minor"/>
        </p:style>
        <p:txBody>
          <a:bodyPr lIns="90000" rIns="90000" tIns="45000" bIns="45000"/>
          <a:p>
            <a:pPr marL="171360" indent="-171000">
              <a:lnSpc>
                <a:spcPct val="100000"/>
              </a:lnSpc>
              <a:buClr>
                <a:srgbClr val="000000"/>
              </a:buClr>
              <a:buFont typeface="Arial"/>
              <a:buChar char="•"/>
            </a:pPr>
            <a:r>
              <a:rPr b="1" lang="en-US" sz="1200" spc="-1" strike="noStrike">
                <a:solidFill>
                  <a:srgbClr val="000000"/>
                </a:solidFill>
                <a:latin typeface="Arial"/>
                <a:ea typeface="Arial Unicode MS"/>
              </a:rPr>
              <a:t>Decision Tree Regressor</a:t>
            </a:r>
            <a:r>
              <a:rPr b="0" lang="en-US" sz="1200" spc="-1" strike="noStrike">
                <a:solidFill>
                  <a:srgbClr val="000000"/>
                </a:solidFill>
                <a:latin typeface="Arial"/>
                <a:ea typeface="Arial Unicode MS"/>
              </a:rPr>
              <a:t> divide data into </a:t>
            </a:r>
            <a:endParaRPr b="0" lang="en-US" sz="1200" spc="-1" strike="noStrike">
              <a:latin typeface="Arial"/>
            </a:endParaRPr>
          </a:p>
          <a:p>
            <a:pPr>
              <a:lnSpc>
                <a:spcPct val="100000"/>
              </a:lnSpc>
            </a:pPr>
            <a:r>
              <a:rPr b="0" lang="en-US" sz="1200" spc="-1" strike="noStrike">
                <a:solidFill>
                  <a:srgbClr val="000000"/>
                </a:solidFill>
                <a:latin typeface="Arial"/>
                <a:ea typeface="Arial Unicode MS"/>
              </a:rPr>
              <a:t>branches and after that it apply regression to each </a:t>
            </a:r>
            <a:endParaRPr b="0" lang="en-US" sz="1200" spc="-1" strike="noStrike">
              <a:latin typeface="Arial"/>
            </a:endParaRPr>
          </a:p>
          <a:p>
            <a:pPr>
              <a:lnSpc>
                <a:spcPct val="100000"/>
              </a:lnSpc>
            </a:pPr>
            <a:r>
              <a:rPr b="0" lang="en-US" sz="1200" spc="-1" strike="noStrike">
                <a:solidFill>
                  <a:srgbClr val="000000"/>
                </a:solidFill>
                <a:latin typeface="Arial"/>
                <a:ea typeface="Arial Unicode MS"/>
              </a:rPr>
              <a:t>node of tree.</a:t>
            </a:r>
            <a:endParaRPr b="0" lang="en-US" sz="1200" spc="-1" strike="noStrike">
              <a:latin typeface="Arial"/>
            </a:endParaRPr>
          </a:p>
        </p:txBody>
      </p:sp>
      <p:sp>
        <p:nvSpPr>
          <p:cNvPr id="500" name="CustomShape 15"/>
          <p:cNvSpPr/>
          <p:nvPr/>
        </p:nvSpPr>
        <p:spPr>
          <a:xfrm>
            <a:off x="401400" y="4397040"/>
            <a:ext cx="4031640" cy="455400"/>
          </a:xfrm>
          <a:prstGeom prst="rect">
            <a:avLst/>
          </a:prstGeom>
          <a:noFill/>
          <a:ln>
            <a:noFill/>
          </a:ln>
        </p:spPr>
        <p:style>
          <a:lnRef idx="0"/>
          <a:fillRef idx="0"/>
          <a:effectRef idx="0"/>
          <a:fontRef idx="minor"/>
        </p:style>
        <p:txBody>
          <a:bodyPr lIns="90000" rIns="90000" tIns="45000" bIns="45000"/>
          <a:p>
            <a:pPr marL="171360" indent="-171000">
              <a:lnSpc>
                <a:spcPct val="100000"/>
              </a:lnSpc>
              <a:buClr>
                <a:srgbClr val="000000"/>
              </a:buClr>
              <a:buFont typeface="Arial"/>
              <a:buChar char="•"/>
            </a:pPr>
            <a:r>
              <a:rPr b="1" lang="en-US" sz="1200" spc="-1" strike="noStrike">
                <a:solidFill>
                  <a:srgbClr val="000000"/>
                </a:solidFill>
                <a:latin typeface="Arial"/>
                <a:ea typeface="Arial Unicode MS"/>
              </a:rPr>
              <a:t>Conditional control statements</a:t>
            </a:r>
            <a:r>
              <a:rPr b="0" lang="en-US" sz="1200" spc="-1" strike="noStrike">
                <a:solidFill>
                  <a:srgbClr val="000000"/>
                </a:solidFill>
                <a:latin typeface="Arial"/>
                <a:ea typeface="Arial Unicode MS"/>
              </a:rPr>
              <a:t> and a </a:t>
            </a:r>
            <a:r>
              <a:rPr b="1" lang="en-US" sz="1200" spc="-1" strike="noStrike">
                <a:solidFill>
                  <a:srgbClr val="000000"/>
                </a:solidFill>
                <a:latin typeface="Arial"/>
                <a:ea typeface="Arial Unicode MS"/>
              </a:rPr>
              <a:t>best  choice  model</a:t>
            </a:r>
            <a:r>
              <a:rPr b="0" lang="en-US" sz="1200" spc="-1" strike="noStrike">
                <a:solidFill>
                  <a:srgbClr val="000000"/>
                </a:solidFill>
                <a:latin typeface="Arial"/>
                <a:ea typeface="Arial Unicode MS"/>
              </a:rPr>
              <a:t> or </a:t>
            </a:r>
            <a:r>
              <a:rPr b="1" lang="en-US" sz="1200" spc="-1" strike="noStrike">
                <a:solidFill>
                  <a:srgbClr val="000000"/>
                </a:solidFill>
                <a:latin typeface="Arial"/>
                <a:ea typeface="Arial Unicode MS"/>
              </a:rPr>
              <a:t>online selection model </a:t>
            </a:r>
            <a:r>
              <a:rPr b="0" lang="en-US" sz="1200" spc="-1" strike="noStrike">
                <a:solidFill>
                  <a:srgbClr val="000000"/>
                </a:solidFill>
                <a:latin typeface="Arial"/>
                <a:ea typeface="Arial Unicode MS"/>
              </a:rPr>
              <a:t>algorithm.</a:t>
            </a:r>
            <a:endParaRPr b="0" lang="en-US" sz="1200" spc="-1" strike="noStrike">
              <a:latin typeface="Arial"/>
            </a:endParaRPr>
          </a:p>
        </p:txBody>
      </p:sp>
      <p:sp>
        <p:nvSpPr>
          <p:cNvPr id="501" name="CustomShape 16"/>
          <p:cNvSpPr/>
          <p:nvPr/>
        </p:nvSpPr>
        <p:spPr>
          <a:xfrm>
            <a:off x="2613600" y="3738960"/>
            <a:ext cx="2336760" cy="3034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400" spc="-1" strike="noStrike">
                <a:solidFill>
                  <a:srgbClr val="4784a1"/>
                </a:solidFill>
                <a:latin typeface="Arial"/>
                <a:ea typeface="Arial Unicode MS"/>
              </a:rPr>
              <a:t>Decision</a:t>
            </a:r>
            <a:r>
              <a:rPr b="1" lang="en-US" sz="1200" spc="-1" strike="noStrike">
                <a:solidFill>
                  <a:srgbClr val="4784a1"/>
                </a:solidFill>
                <a:latin typeface="Arial"/>
                <a:ea typeface="Arial Unicode MS"/>
              </a:rPr>
              <a:t> </a:t>
            </a:r>
            <a:r>
              <a:rPr b="1" lang="en-US" sz="1400" spc="-1" strike="noStrike">
                <a:solidFill>
                  <a:srgbClr val="4784a1"/>
                </a:solidFill>
                <a:latin typeface="Arial"/>
                <a:ea typeface="Arial Unicode MS"/>
              </a:rPr>
              <a:t>Tree</a:t>
            </a:r>
            <a:endParaRPr b="0" lang="en-US" sz="1400" spc="-1" strike="noStrike">
              <a:latin typeface="Arial"/>
            </a:endParaRPr>
          </a:p>
        </p:txBody>
      </p:sp>
      <p:sp>
        <p:nvSpPr>
          <p:cNvPr id="502" name="CustomShape 17"/>
          <p:cNvSpPr/>
          <p:nvPr/>
        </p:nvSpPr>
        <p:spPr>
          <a:xfrm>
            <a:off x="4221720" y="1842840"/>
            <a:ext cx="2336760" cy="3034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400" spc="-1" strike="noStrike">
                <a:solidFill>
                  <a:srgbClr val="4784a1"/>
                </a:solidFill>
                <a:latin typeface="Arial"/>
                <a:ea typeface="Arial Unicode MS"/>
              </a:rPr>
              <a:t>Regression</a:t>
            </a:r>
            <a:endParaRPr b="0" lang="en-US" sz="1400" spc="-1" strike="noStrike">
              <a:latin typeface="Arial"/>
            </a:endParaRPr>
          </a:p>
        </p:txBody>
      </p:sp>
      <p:sp>
        <p:nvSpPr>
          <p:cNvPr id="503" name="CustomShape 18"/>
          <p:cNvSpPr/>
          <p:nvPr/>
        </p:nvSpPr>
        <p:spPr>
          <a:xfrm>
            <a:off x="7596360" y="194040"/>
            <a:ext cx="359640" cy="420120"/>
          </a:xfrm>
          <a:custGeom>
            <a:avLst/>
            <a:gdLst/>
            <a:ah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504" name="CustomShape 19"/>
          <p:cNvSpPr/>
          <p:nvPr/>
        </p:nvSpPr>
        <p:spPr>
          <a:xfrm>
            <a:off x="6059160" y="2651400"/>
            <a:ext cx="477000" cy="480960"/>
          </a:xfrm>
          <a:custGeom>
            <a:avLst/>
            <a:gdLst/>
            <a:ah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505" name="CustomShape 20"/>
          <p:cNvSpPr/>
          <p:nvPr/>
        </p:nvSpPr>
        <p:spPr>
          <a:xfrm>
            <a:off x="4371120" y="2833920"/>
            <a:ext cx="416520" cy="414000"/>
          </a:xfrm>
          <a:custGeom>
            <a:avLst/>
            <a:gdLst/>
            <a:ah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506" name="CustomShape 21"/>
          <p:cNvSpPr/>
          <p:nvPr/>
        </p:nvSpPr>
        <p:spPr>
          <a:xfrm>
            <a:off x="2637720" y="2788560"/>
            <a:ext cx="405000" cy="415440"/>
          </a:xfrm>
          <a:custGeom>
            <a:avLst/>
            <a:gdLst/>
            <a:ah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p:style>
      </p:sp>
      <p:sp>
        <p:nvSpPr>
          <p:cNvPr id="507" name="CustomShape 22"/>
          <p:cNvSpPr/>
          <p:nvPr/>
        </p:nvSpPr>
        <p:spPr>
          <a:xfrm>
            <a:off x="1116000" y="217440"/>
            <a:ext cx="431280" cy="431640"/>
          </a:xfrm>
          <a:custGeom>
            <a:avLst/>
            <a:gdLst/>
            <a:ah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p:style>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8" name="CustomShape 1"/>
          <p:cNvSpPr/>
          <p:nvPr/>
        </p:nvSpPr>
        <p:spPr>
          <a:xfrm>
            <a:off x="2483640" y="1491480"/>
            <a:ext cx="2448000" cy="431640"/>
          </a:xfrm>
          <a:prstGeom prst="rect">
            <a:avLst/>
          </a:prstGeom>
          <a:gradFill rotWithShape="0">
            <a:gsLst>
              <a:gs pos="0">
                <a:schemeClr val="bg1">
                  <a:lumMod val="87000"/>
                </a:schemeClr>
              </a:gs>
              <a:gs pos="100000">
                <a:schemeClr val="bg1"/>
              </a:gs>
            </a:gsLst>
            <a:lin ang="8100000"/>
          </a:gradFill>
          <a:ln w="6480">
            <a:noFill/>
          </a:ln>
          <a:effectLst>
            <a:outerShdw algn="tr" blurRad="50800" dir="81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09" name="TextShape 2"/>
          <p:cNvSpPr txBox="1"/>
          <p:nvPr/>
        </p:nvSpPr>
        <p:spPr>
          <a:xfrm>
            <a:off x="1691640" y="123480"/>
            <a:ext cx="7452000" cy="575640"/>
          </a:xfrm>
          <a:prstGeom prst="rect">
            <a:avLst/>
          </a:prstGeom>
          <a:noFill/>
          <a:ln>
            <a:noFill/>
          </a:ln>
        </p:spPr>
        <p:txBody>
          <a:bodyPr lIns="90000" rIns="90000" tIns="45000" bIns="45000" anchor="ctr"/>
          <a:p>
            <a:pPr>
              <a:lnSpc>
                <a:spcPct val="100000"/>
              </a:lnSpc>
              <a:spcBef>
                <a:spcPts val="720"/>
              </a:spcBef>
            </a:pPr>
            <a:r>
              <a:rPr b="0" lang="ko-KR" sz="3600" spc="-1" strike="noStrike">
                <a:solidFill>
                  <a:srgbClr val="4784a1"/>
                </a:solidFill>
                <a:latin typeface="Arial"/>
                <a:ea typeface="Arial Unicode MS"/>
              </a:rPr>
              <a:t>Application of ML Model</a:t>
            </a:r>
            <a:endParaRPr b="0" lang="ko-KR" sz="3600" spc="-1" strike="noStrike">
              <a:solidFill>
                <a:srgbClr val="000000"/>
              </a:solidFill>
              <a:latin typeface="Arial"/>
            </a:endParaRPr>
          </a:p>
        </p:txBody>
      </p:sp>
      <p:sp>
        <p:nvSpPr>
          <p:cNvPr id="510" name="CustomShape 3"/>
          <p:cNvSpPr/>
          <p:nvPr/>
        </p:nvSpPr>
        <p:spPr>
          <a:xfrm>
            <a:off x="2051640" y="1419480"/>
            <a:ext cx="575640" cy="575640"/>
          </a:xfrm>
          <a:prstGeom prst="ellipse">
            <a:avLst/>
          </a:prstGeom>
          <a:gradFill rotWithShape="0">
            <a:gsLst>
              <a:gs pos="0">
                <a:schemeClr val="bg1">
                  <a:lumMod val="87000"/>
                </a:schemeClr>
              </a:gs>
              <a:gs pos="100000">
                <a:schemeClr val="bg1"/>
              </a:gs>
            </a:gsLst>
            <a:lin ang="8100000"/>
          </a:gradFill>
          <a:ln w="6480">
            <a:noFill/>
          </a:ln>
          <a:effectLst>
            <a:outerShdw algn="tr" blurRad="50800" dir="81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11" name="CustomShape 4"/>
          <p:cNvSpPr/>
          <p:nvPr/>
        </p:nvSpPr>
        <p:spPr>
          <a:xfrm>
            <a:off x="2616840" y="1553760"/>
            <a:ext cx="2252160" cy="3034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400" spc="-1" strike="noStrike">
                <a:solidFill>
                  <a:srgbClr val="4784a1"/>
                </a:solidFill>
                <a:latin typeface="Arial"/>
                <a:ea typeface="Arial Unicode MS"/>
              </a:rPr>
              <a:t>Appliance of XGBoost</a:t>
            </a:r>
            <a:endParaRPr b="0" lang="en-US" sz="1400" spc="-1" strike="noStrike">
              <a:latin typeface="Arial"/>
            </a:endParaRPr>
          </a:p>
        </p:txBody>
      </p:sp>
      <p:sp>
        <p:nvSpPr>
          <p:cNvPr id="512" name="CustomShape 5"/>
          <p:cNvSpPr/>
          <p:nvPr/>
        </p:nvSpPr>
        <p:spPr>
          <a:xfrm>
            <a:off x="6708960" y="2560320"/>
            <a:ext cx="2252160" cy="17323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784a1"/>
                </a:solidFill>
                <a:latin typeface="Arial"/>
                <a:ea typeface="Arial Unicode MS"/>
              </a:rPr>
              <a:t>We used XGBoost to decide which variables are most import in our model. We set learning rate as 0.1 and max_depth as 5.</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4784a1"/>
                </a:solidFill>
                <a:latin typeface="Arial"/>
                <a:ea typeface="Arial Unicode MS"/>
              </a:rPr>
              <a:t>We tried to detect how the rmse of our train and test datas changes by iterations</a:t>
            </a:r>
            <a:endParaRPr b="0" lang="en-US" sz="1200" spc="-1" strike="noStrike">
              <a:latin typeface="Arial"/>
            </a:endParaRPr>
          </a:p>
        </p:txBody>
      </p:sp>
      <p:sp>
        <p:nvSpPr>
          <p:cNvPr id="513" name="CustomShape 6"/>
          <p:cNvSpPr/>
          <p:nvPr/>
        </p:nvSpPr>
        <p:spPr>
          <a:xfrm>
            <a:off x="2066400" y="1476720"/>
            <a:ext cx="553680" cy="4561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400" spc="-1" strike="noStrike">
                <a:solidFill>
                  <a:srgbClr val="4784a1"/>
                </a:solidFill>
                <a:latin typeface="Arial"/>
                <a:ea typeface="Arial Unicode MS"/>
              </a:rPr>
              <a:t>01</a:t>
            </a:r>
            <a:endParaRPr b="0" lang="en-US" sz="2400" spc="-1" strike="noStrike">
              <a:latin typeface="Arial"/>
            </a:endParaRPr>
          </a:p>
        </p:txBody>
      </p:sp>
      <p:pic>
        <p:nvPicPr>
          <p:cNvPr id="514" name="" descr=""/>
          <p:cNvPicPr/>
          <p:nvPr/>
        </p:nvPicPr>
        <p:blipFill>
          <a:blip r:embed="rId1"/>
          <a:stretch/>
        </p:blipFill>
        <p:spPr>
          <a:xfrm>
            <a:off x="1554480" y="2194560"/>
            <a:ext cx="5029200" cy="262296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5" name="CustomShape 1"/>
          <p:cNvSpPr/>
          <p:nvPr/>
        </p:nvSpPr>
        <p:spPr>
          <a:xfrm>
            <a:off x="2032560" y="244800"/>
            <a:ext cx="2448000" cy="431640"/>
          </a:xfrm>
          <a:prstGeom prst="rect">
            <a:avLst/>
          </a:prstGeom>
          <a:gradFill rotWithShape="0">
            <a:gsLst>
              <a:gs pos="0">
                <a:schemeClr val="bg1">
                  <a:lumMod val="87000"/>
                </a:schemeClr>
              </a:gs>
              <a:gs pos="100000">
                <a:schemeClr val="bg1"/>
              </a:gs>
            </a:gsLst>
            <a:lin ang="8100000"/>
          </a:gradFill>
          <a:ln w="6480">
            <a:noFill/>
          </a:ln>
          <a:effectLst>
            <a:outerShdw algn="tr" blurRad="50800" dir="81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16" name="CustomShape 2"/>
          <p:cNvSpPr/>
          <p:nvPr/>
        </p:nvSpPr>
        <p:spPr>
          <a:xfrm>
            <a:off x="1600560" y="172800"/>
            <a:ext cx="575640" cy="575640"/>
          </a:xfrm>
          <a:prstGeom prst="ellipse">
            <a:avLst/>
          </a:prstGeom>
          <a:gradFill rotWithShape="0">
            <a:gsLst>
              <a:gs pos="0">
                <a:schemeClr val="bg1">
                  <a:lumMod val="87000"/>
                </a:schemeClr>
              </a:gs>
              <a:gs pos="100000">
                <a:schemeClr val="bg1"/>
              </a:gs>
            </a:gsLst>
            <a:lin ang="8100000"/>
          </a:gradFill>
          <a:ln w="6480">
            <a:noFill/>
          </a:ln>
          <a:effectLst>
            <a:outerShdw algn="tr" blurRad="50800" dir="81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17" name="CustomShape 3"/>
          <p:cNvSpPr/>
          <p:nvPr/>
        </p:nvSpPr>
        <p:spPr>
          <a:xfrm>
            <a:off x="2165760" y="307080"/>
            <a:ext cx="2252160" cy="5158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400" spc="-1" strike="noStrike">
                <a:solidFill>
                  <a:srgbClr val="4784a1"/>
                </a:solidFill>
                <a:latin typeface="Arial"/>
                <a:ea typeface="Arial Unicode MS"/>
              </a:rPr>
              <a:t>Output of XGBoost</a:t>
            </a:r>
            <a:endParaRPr b="0" lang="en-US" sz="1400" spc="-1" strike="noStrike">
              <a:latin typeface="Arial"/>
            </a:endParaRPr>
          </a:p>
          <a:p>
            <a:pPr algn="ctr">
              <a:lnSpc>
                <a:spcPct val="100000"/>
              </a:lnSpc>
            </a:pPr>
            <a:endParaRPr b="0" lang="en-US" sz="1400" spc="-1" strike="noStrike">
              <a:latin typeface="Arial"/>
            </a:endParaRPr>
          </a:p>
        </p:txBody>
      </p:sp>
      <p:sp>
        <p:nvSpPr>
          <p:cNvPr id="518" name="CustomShape 4"/>
          <p:cNvSpPr/>
          <p:nvPr/>
        </p:nvSpPr>
        <p:spPr>
          <a:xfrm>
            <a:off x="1771200" y="1554480"/>
            <a:ext cx="2252160" cy="22798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4784a1"/>
                </a:solidFill>
                <a:latin typeface="Arial"/>
                <a:ea typeface="Arial Unicode MS"/>
              </a:rPr>
              <a:t>We determined that the best parameters for our machine learning model are full_sq, life_sq, floor, build_year, max_floor, kitchen_sq, school_km, material and state.</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US" sz="1200" spc="-1" strike="noStrike">
                <a:solidFill>
                  <a:srgbClr val="4784a1"/>
                </a:solidFill>
                <a:latin typeface="Arial"/>
                <a:ea typeface="Arial Unicode MS"/>
              </a:rPr>
              <a:t>We build our model according to these parameters. We applied these features in coding phase.</a:t>
            </a:r>
            <a:endParaRPr b="0" lang="en-US" sz="1200" spc="-1" strike="noStrike">
              <a:latin typeface="Arial"/>
            </a:endParaRPr>
          </a:p>
        </p:txBody>
      </p:sp>
      <p:sp>
        <p:nvSpPr>
          <p:cNvPr id="519" name="CustomShape 5"/>
          <p:cNvSpPr/>
          <p:nvPr/>
        </p:nvSpPr>
        <p:spPr>
          <a:xfrm>
            <a:off x="1615320" y="230040"/>
            <a:ext cx="553680" cy="4561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400" spc="-1" strike="noStrike">
                <a:solidFill>
                  <a:srgbClr val="4784a1"/>
                </a:solidFill>
                <a:latin typeface="Arial"/>
                <a:ea typeface="Arial Unicode MS"/>
              </a:rPr>
              <a:t>02</a:t>
            </a:r>
            <a:endParaRPr b="0" lang="en-US" sz="2400" spc="-1" strike="noStrike">
              <a:latin typeface="Arial"/>
            </a:endParaRPr>
          </a:p>
        </p:txBody>
      </p:sp>
      <p:pic>
        <p:nvPicPr>
          <p:cNvPr id="520" name="" descr=""/>
          <p:cNvPicPr/>
          <p:nvPr/>
        </p:nvPicPr>
        <p:blipFill>
          <a:blip r:embed="rId1"/>
          <a:stretch/>
        </p:blipFill>
        <p:spPr>
          <a:xfrm>
            <a:off x="4565880" y="27360"/>
            <a:ext cx="4479840" cy="514332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1" name="CustomShape 1"/>
          <p:cNvSpPr/>
          <p:nvPr/>
        </p:nvSpPr>
        <p:spPr>
          <a:xfrm>
            <a:off x="2032560" y="244800"/>
            <a:ext cx="2448000" cy="431640"/>
          </a:xfrm>
          <a:prstGeom prst="rect">
            <a:avLst/>
          </a:prstGeom>
          <a:gradFill rotWithShape="0">
            <a:gsLst>
              <a:gs pos="0">
                <a:schemeClr val="bg1">
                  <a:lumMod val="87000"/>
                </a:schemeClr>
              </a:gs>
              <a:gs pos="100000">
                <a:schemeClr val="bg1"/>
              </a:gs>
            </a:gsLst>
            <a:lin ang="8100000"/>
          </a:gradFill>
          <a:ln w="6480">
            <a:noFill/>
          </a:ln>
          <a:effectLst>
            <a:outerShdw algn="tr" blurRad="50800" dir="81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22" name="CustomShape 2"/>
          <p:cNvSpPr/>
          <p:nvPr/>
        </p:nvSpPr>
        <p:spPr>
          <a:xfrm>
            <a:off x="1600560" y="172800"/>
            <a:ext cx="575640" cy="575640"/>
          </a:xfrm>
          <a:prstGeom prst="ellipse">
            <a:avLst/>
          </a:prstGeom>
          <a:gradFill rotWithShape="0">
            <a:gsLst>
              <a:gs pos="0">
                <a:schemeClr val="bg1">
                  <a:lumMod val="87000"/>
                </a:schemeClr>
              </a:gs>
              <a:gs pos="100000">
                <a:schemeClr val="bg1"/>
              </a:gs>
            </a:gsLst>
            <a:lin ang="8100000"/>
          </a:gradFill>
          <a:ln w="6480">
            <a:noFill/>
          </a:ln>
          <a:effectLst>
            <a:outerShdw algn="tr" blurRad="50800" dir="81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523" name="CustomShape 3"/>
          <p:cNvSpPr/>
          <p:nvPr/>
        </p:nvSpPr>
        <p:spPr>
          <a:xfrm>
            <a:off x="2165760" y="307080"/>
            <a:ext cx="2252160" cy="5158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1400" spc="-1" strike="noStrike">
                <a:solidFill>
                  <a:srgbClr val="4784a1"/>
                </a:solidFill>
                <a:latin typeface="Arial"/>
                <a:ea typeface="Arial Unicode MS"/>
              </a:rPr>
              <a:t>Results</a:t>
            </a:r>
            <a:endParaRPr b="0" lang="en-US" sz="1400" spc="-1" strike="noStrike">
              <a:latin typeface="Arial"/>
            </a:endParaRPr>
          </a:p>
          <a:p>
            <a:pPr algn="ctr">
              <a:lnSpc>
                <a:spcPct val="100000"/>
              </a:lnSpc>
            </a:pPr>
            <a:endParaRPr b="0" lang="en-US" sz="1400" spc="-1" strike="noStrike">
              <a:latin typeface="Arial"/>
            </a:endParaRPr>
          </a:p>
        </p:txBody>
      </p:sp>
      <p:sp>
        <p:nvSpPr>
          <p:cNvPr id="524" name="CustomShape 4"/>
          <p:cNvSpPr/>
          <p:nvPr/>
        </p:nvSpPr>
        <p:spPr>
          <a:xfrm>
            <a:off x="1954080" y="1005840"/>
            <a:ext cx="3898080" cy="2463120"/>
          </a:xfrm>
          <a:prstGeom prst="rect">
            <a:avLst/>
          </a:prstGeom>
          <a:noFill/>
          <a:ln>
            <a:noFill/>
          </a:ln>
        </p:spPr>
        <p:style>
          <a:lnRef idx="0"/>
          <a:fillRef idx="0"/>
          <a:effectRef idx="0"/>
          <a:fontRef idx="minor"/>
        </p:style>
        <p:txBody>
          <a:bodyPr lIns="90000" rIns="90000" tIns="45000" bIns="45000"/>
          <a:p>
            <a:pPr>
              <a:lnSpc>
                <a:spcPct val="100000"/>
              </a:lnSpc>
            </a:pPr>
            <a:r>
              <a:rPr b="0" i="1" lang="en-US" sz="1200" spc="-1" strike="noStrike">
                <a:solidFill>
                  <a:srgbClr val="4784a1"/>
                </a:solidFill>
                <a:latin typeface="Times New Roman"/>
                <a:ea typeface="Times New Roman"/>
              </a:rPr>
              <a:t> </a:t>
            </a:r>
            <a:r>
              <a:rPr b="0" lang="en-US" sz="1200" spc="-1" strike="noStrike">
                <a:solidFill>
                  <a:srgbClr val="4784a1"/>
                </a:solidFill>
                <a:latin typeface="Times New Roman"/>
                <a:ea typeface="Times New Roman"/>
              </a:rPr>
              <a:t>The</a:t>
            </a:r>
            <a:r>
              <a:rPr b="0" i="1" lang="en-US" sz="1200" spc="-1" strike="noStrike">
                <a:solidFill>
                  <a:srgbClr val="4784a1"/>
                </a:solidFill>
                <a:latin typeface="Times New Roman"/>
                <a:ea typeface="Times New Roman"/>
              </a:rPr>
              <a:t> </a:t>
            </a:r>
            <a:r>
              <a:rPr b="0" lang="en-US" sz="1200" spc="-1" strike="noStrike">
                <a:solidFill>
                  <a:srgbClr val="4784a1"/>
                </a:solidFill>
                <a:latin typeface="Times New Roman"/>
                <a:ea typeface="Times New Roman"/>
              </a:rPr>
              <a:t>R-Squared on training dataset was 0.6507. The accuracy ratio for the competition named Sberbank Russian Housing Market was RMLSE which means Root Mean Logarithmic Standard Error. Our test made 0.39842 Root Mean Logarithmic Standard Error which is better than</a:t>
            </a:r>
            <a:r>
              <a:rPr b="0" lang="en-US" sz="1200" spc="-1" strike="noStrike">
                <a:solidFill>
                  <a:srgbClr val="4784a1"/>
                </a:solidFill>
                <a:latin typeface="Arial"/>
                <a:ea typeface="Arial Unicode MS"/>
              </a:rPr>
              <a:t> </a:t>
            </a:r>
            <a:r>
              <a:rPr b="0" lang="en-US" sz="1200" spc="-1" strike="noStrike">
                <a:solidFill>
                  <a:srgbClr val="4784a1"/>
                </a:solidFill>
                <a:latin typeface="Times New Roman"/>
                <a:ea typeface="Times New Roman"/>
              </a:rPr>
              <a:t>Training Mean Benchmark (0.53347) in the Kaggle by 0.13505. Our ranking would be 2868th if we would submit this model on time. The winner of the competition had 0.30087 which is pretty lower than our standard errors. We think that we did a pretty good job since this was our first try but we know that we have a lot to go.</a:t>
            </a:r>
            <a:endParaRPr b="0" lang="en-US" sz="1200" spc="-1" strike="noStrike">
              <a:latin typeface="Arial"/>
            </a:endParaRPr>
          </a:p>
          <a:p>
            <a:pPr>
              <a:lnSpc>
                <a:spcPct val="100000"/>
              </a:lnSpc>
            </a:pPr>
            <a:endParaRPr b="0" lang="en-US" sz="1200" spc="-1" strike="noStrike">
              <a:latin typeface="Arial"/>
            </a:endParaRPr>
          </a:p>
          <a:p>
            <a:pPr>
              <a:lnSpc>
                <a:spcPct val="100000"/>
              </a:lnSpc>
            </a:pPr>
            <a:endParaRPr b="0" lang="en-US" sz="1200" spc="-1" strike="noStrike">
              <a:latin typeface="Arial"/>
            </a:endParaRPr>
          </a:p>
        </p:txBody>
      </p:sp>
      <p:sp>
        <p:nvSpPr>
          <p:cNvPr id="525" name="CustomShape 5"/>
          <p:cNvSpPr/>
          <p:nvPr/>
        </p:nvSpPr>
        <p:spPr>
          <a:xfrm>
            <a:off x="1615320" y="230040"/>
            <a:ext cx="553680" cy="4561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400" spc="-1" strike="noStrike">
                <a:solidFill>
                  <a:srgbClr val="4784a1"/>
                </a:solidFill>
                <a:latin typeface="Arial"/>
                <a:ea typeface="Arial Unicode MS"/>
              </a:rPr>
              <a:t>03</a:t>
            </a:r>
            <a:endParaRPr b="0" lang="en-US" sz="2400" spc="-1" strike="noStrike">
              <a:latin typeface="Arial"/>
            </a:endParaRPr>
          </a:p>
        </p:txBody>
      </p:sp>
      <p:sp>
        <p:nvSpPr>
          <p:cNvPr id="526" name="CustomShape 6"/>
          <p:cNvSpPr/>
          <p:nvPr/>
        </p:nvSpPr>
        <p:spPr>
          <a:xfrm>
            <a:off x="6675120" y="2651760"/>
            <a:ext cx="2194560" cy="2190960"/>
          </a:xfrm>
          <a:custGeom>
            <a:avLst/>
            <a:gdLst/>
            <a:ahLst/>
            <a:rect l="l" t="t" r="r" b="b"/>
            <a:pathLst>
              <a:path w="4389742" h="4382614">
                <a:moveTo>
                  <a:pt x="2202886" y="873603"/>
                </a:moveTo>
                <a:lnTo>
                  <a:pt x="3622682" y="2293399"/>
                </a:lnTo>
                <a:lnTo>
                  <a:pt x="3622683" y="2293399"/>
                </a:lnTo>
                <a:lnTo>
                  <a:pt x="3622683" y="4382614"/>
                </a:lnTo>
                <a:lnTo>
                  <a:pt x="3168352" y="4382614"/>
                </a:lnTo>
                <a:lnTo>
                  <a:pt x="2740028" y="4382614"/>
                </a:lnTo>
                <a:lnTo>
                  <a:pt x="1665743" y="4382614"/>
                </a:lnTo>
                <a:lnTo>
                  <a:pt x="1224136" y="4382614"/>
                </a:lnTo>
                <a:lnTo>
                  <a:pt x="783088" y="4382614"/>
                </a:lnTo>
                <a:lnTo>
                  <a:pt x="783088" y="2293399"/>
                </a:lnTo>
                <a:lnTo>
                  <a:pt x="783091" y="2293399"/>
                </a:lnTo>
                <a:close/>
                <a:moveTo>
                  <a:pt x="693498" y="166833"/>
                </a:moveTo>
                <a:lnTo>
                  <a:pt x="1280999" y="166833"/>
                </a:lnTo>
                <a:lnTo>
                  <a:pt x="1280999" y="737771"/>
                </a:lnTo>
                <a:lnTo>
                  <a:pt x="693498" y="1325273"/>
                </a:lnTo>
                <a:close/>
                <a:moveTo>
                  <a:pt x="2202888" y="9653"/>
                </a:moveTo>
                <a:lnTo>
                  <a:pt x="4389742" y="2293396"/>
                </a:lnTo>
                <a:lnTo>
                  <a:pt x="3944039" y="2293396"/>
                </a:lnTo>
                <a:lnTo>
                  <a:pt x="2202888" y="475103"/>
                </a:lnTo>
                <a:close/>
                <a:moveTo>
                  <a:pt x="2202886" y="0"/>
                </a:moveTo>
                <a:lnTo>
                  <a:pt x="2202886" y="465450"/>
                </a:lnTo>
                <a:lnTo>
                  <a:pt x="448970" y="2283744"/>
                </a:lnTo>
                <a:lnTo>
                  <a:pt x="0" y="2283744"/>
                </a:lnTo>
                <a:close/>
              </a:path>
            </a:pathLst>
          </a:custGeom>
          <a:gradFill rotWithShape="0">
            <a:gsLst>
              <a:gs pos="0">
                <a:schemeClr val="bg1">
                  <a:lumMod val="87000"/>
                </a:schemeClr>
              </a:gs>
              <a:gs pos="100000">
                <a:schemeClr val="bg1"/>
              </a:gs>
            </a:gsLst>
            <a:lin ang="8100000"/>
          </a:gradFill>
          <a:ln w="6480">
            <a:noFill/>
          </a:ln>
          <a:effectLst>
            <a:outerShdw algn="tr" blurRad="50800" dir="81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7" name="TextShape 1"/>
          <p:cNvSpPr txBox="1"/>
          <p:nvPr/>
        </p:nvSpPr>
        <p:spPr>
          <a:xfrm>
            <a:off x="0" y="3516480"/>
            <a:ext cx="9143640" cy="564480"/>
          </a:xfrm>
          <a:prstGeom prst="rect">
            <a:avLst/>
          </a:prstGeom>
          <a:noFill/>
          <a:ln>
            <a:noFill/>
          </a:ln>
        </p:spPr>
        <p:txBody>
          <a:bodyPr lIns="90000" rIns="90000" tIns="45000" bIns="45000" anchor="ctr"/>
          <a:p>
            <a:pPr algn="ctr">
              <a:lnSpc>
                <a:spcPct val="100000"/>
              </a:lnSpc>
              <a:spcBef>
                <a:spcPts val="720"/>
              </a:spcBef>
            </a:pPr>
            <a:r>
              <a:rPr b="1" lang="ko-KR" sz="3600" spc="-1" strike="noStrike">
                <a:solidFill>
                  <a:srgbClr val="4784a1"/>
                </a:solidFill>
                <a:latin typeface="Arial"/>
                <a:ea typeface="Arial Unicode MS"/>
              </a:rPr>
              <a:t>Thank you</a:t>
            </a:r>
            <a:endParaRPr b="0" lang="ko-KR" sz="3600" spc="-1" strike="noStrike">
              <a:solidFill>
                <a:srgbClr val="000000"/>
              </a:solidFill>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TextShape 1"/>
          <p:cNvSpPr txBox="1"/>
          <p:nvPr/>
        </p:nvSpPr>
        <p:spPr>
          <a:xfrm>
            <a:off x="0" y="123480"/>
            <a:ext cx="9143640" cy="575640"/>
          </a:xfrm>
          <a:prstGeom prst="rect">
            <a:avLst/>
          </a:prstGeom>
          <a:noFill/>
          <a:ln>
            <a:noFill/>
          </a:ln>
        </p:spPr>
        <p:txBody>
          <a:bodyPr lIns="90000" rIns="90000" tIns="45000" bIns="45000" anchor="ctr"/>
          <a:p>
            <a:pPr algn="ctr">
              <a:lnSpc>
                <a:spcPct val="100000"/>
              </a:lnSpc>
              <a:spcBef>
                <a:spcPts val="799"/>
              </a:spcBef>
            </a:pPr>
            <a:r>
              <a:rPr b="0" lang="ko-KR" sz="4000" spc="-1" strike="noStrike">
                <a:solidFill>
                  <a:srgbClr val="4784a1"/>
                </a:solidFill>
                <a:latin typeface="Arial"/>
                <a:ea typeface="Arial Unicode MS"/>
              </a:rPr>
              <a:t>Our Team</a:t>
            </a:r>
            <a:endParaRPr b="0" lang="ko-KR" sz="4000" spc="-1" strike="noStrike">
              <a:solidFill>
                <a:srgbClr val="000000"/>
              </a:solidFill>
              <a:latin typeface="Arial"/>
            </a:endParaRPr>
          </a:p>
        </p:txBody>
      </p:sp>
      <p:grpSp>
        <p:nvGrpSpPr>
          <p:cNvPr id="380" name="Group 2"/>
          <p:cNvGrpSpPr/>
          <p:nvPr/>
        </p:nvGrpSpPr>
        <p:grpSpPr>
          <a:xfrm>
            <a:off x="391320" y="3331440"/>
            <a:ext cx="1728000" cy="797760"/>
            <a:chOff x="391320" y="3331440"/>
            <a:chExt cx="1728000" cy="797760"/>
          </a:xfrm>
        </p:grpSpPr>
        <p:sp>
          <p:nvSpPr>
            <p:cNvPr id="381" name="CustomShape 3"/>
            <p:cNvSpPr/>
            <p:nvPr/>
          </p:nvSpPr>
          <p:spPr>
            <a:xfrm>
              <a:off x="391320" y="3331440"/>
              <a:ext cx="1728000" cy="245880"/>
            </a:xfrm>
            <a:prstGeom prst="rect">
              <a:avLst/>
            </a:prstGeom>
            <a:noFill/>
            <a:ln>
              <a:noFill/>
            </a:ln>
          </p:spPr>
          <p:style>
            <a:lnRef idx="0"/>
            <a:fillRef idx="0"/>
            <a:effectRef idx="0"/>
            <a:fontRef idx="minor"/>
          </p:style>
          <p:txBody>
            <a:bodyPr lIns="90000" rIns="90000" tIns="45000" bIns="45000" anchor="ctr"/>
            <a:p>
              <a:pPr algn="ctr">
                <a:lnSpc>
                  <a:spcPct val="100000"/>
                </a:lnSpc>
                <a:spcBef>
                  <a:spcPts val="281"/>
                </a:spcBef>
              </a:pPr>
              <a:r>
                <a:rPr b="1" lang="en-US" sz="1400" spc="-1" strike="noStrike">
                  <a:solidFill>
                    <a:srgbClr val="4784a1"/>
                  </a:solidFill>
                  <a:latin typeface="Arial"/>
                  <a:ea typeface="Arial Unicode MS"/>
                </a:rPr>
                <a:t>Baran Berkay </a:t>
              </a:r>
              <a:endParaRPr b="0" lang="en-US" sz="1400" spc="-1" strike="noStrike">
                <a:latin typeface="Arial"/>
              </a:endParaRPr>
            </a:p>
            <a:p>
              <a:pPr algn="ctr">
                <a:lnSpc>
                  <a:spcPct val="100000"/>
                </a:lnSpc>
                <a:spcBef>
                  <a:spcPts val="281"/>
                </a:spcBef>
              </a:pPr>
              <a:r>
                <a:rPr b="1" lang="en-US" sz="1400" spc="-1" strike="noStrike">
                  <a:solidFill>
                    <a:srgbClr val="4784a1"/>
                  </a:solidFill>
                  <a:latin typeface="Arial"/>
                  <a:ea typeface="Arial Unicode MS"/>
                </a:rPr>
                <a:t>Barakçin</a:t>
              </a:r>
              <a:endParaRPr b="0" lang="en-US" sz="1400" spc="-1" strike="noStrike">
                <a:latin typeface="Arial"/>
              </a:endParaRPr>
            </a:p>
          </p:txBody>
        </p:sp>
        <p:sp>
          <p:nvSpPr>
            <p:cNvPr id="382" name="CustomShape 4"/>
            <p:cNvSpPr/>
            <p:nvPr/>
          </p:nvSpPr>
          <p:spPr>
            <a:xfrm>
              <a:off x="391320" y="3880080"/>
              <a:ext cx="1728000" cy="249120"/>
            </a:xfrm>
            <a:prstGeom prst="rect">
              <a:avLst/>
            </a:prstGeom>
            <a:noFill/>
            <a:ln>
              <a:noFill/>
            </a:ln>
          </p:spPr>
          <p:style>
            <a:lnRef idx="0"/>
            <a:fillRef idx="0"/>
            <a:effectRef idx="0"/>
            <a:fontRef idx="minor"/>
          </p:style>
          <p:txBody>
            <a:bodyPr lIns="90000" rIns="90000" tIns="45000" bIns="45000" anchor="ctr"/>
            <a:p>
              <a:pPr algn="ctr">
                <a:lnSpc>
                  <a:spcPct val="100000"/>
                </a:lnSpc>
                <a:spcBef>
                  <a:spcPts val="281"/>
                </a:spcBef>
              </a:pPr>
              <a:r>
                <a:rPr b="0" lang="en-US" sz="1400" spc="-1" strike="noStrike">
                  <a:solidFill>
                    <a:srgbClr val="4784a1"/>
                  </a:solidFill>
                  <a:latin typeface="Arial"/>
                  <a:ea typeface="Arial Unicode MS"/>
                </a:rPr>
                <a:t>Economics</a:t>
              </a:r>
              <a:endParaRPr b="0" lang="en-US" sz="1400" spc="-1" strike="noStrike">
                <a:latin typeface="Arial"/>
              </a:endParaRPr>
            </a:p>
          </p:txBody>
        </p:sp>
      </p:grpSp>
      <p:grpSp>
        <p:nvGrpSpPr>
          <p:cNvPr id="383" name="Group 5"/>
          <p:cNvGrpSpPr/>
          <p:nvPr/>
        </p:nvGrpSpPr>
        <p:grpSpPr>
          <a:xfrm>
            <a:off x="4670640" y="3326760"/>
            <a:ext cx="1859040" cy="802440"/>
            <a:chOff x="4670640" y="3326760"/>
            <a:chExt cx="1859040" cy="802440"/>
          </a:xfrm>
        </p:grpSpPr>
        <p:sp>
          <p:nvSpPr>
            <p:cNvPr id="384" name="CustomShape 6"/>
            <p:cNvSpPr/>
            <p:nvPr/>
          </p:nvSpPr>
          <p:spPr>
            <a:xfrm>
              <a:off x="4801680" y="3326760"/>
              <a:ext cx="1728000" cy="245880"/>
            </a:xfrm>
            <a:prstGeom prst="rect">
              <a:avLst/>
            </a:prstGeom>
            <a:noFill/>
            <a:ln>
              <a:noFill/>
            </a:ln>
          </p:spPr>
          <p:style>
            <a:lnRef idx="0"/>
            <a:fillRef idx="0"/>
            <a:effectRef idx="0"/>
            <a:fontRef idx="minor"/>
          </p:style>
          <p:txBody>
            <a:bodyPr lIns="90000" rIns="90000" tIns="45000" bIns="45000" anchor="ctr"/>
            <a:p>
              <a:pPr algn="ctr">
                <a:lnSpc>
                  <a:spcPct val="100000"/>
                </a:lnSpc>
                <a:spcBef>
                  <a:spcPts val="281"/>
                </a:spcBef>
              </a:pPr>
              <a:r>
                <a:rPr b="1" lang="en-US" sz="1400" spc="-1" strike="noStrike">
                  <a:solidFill>
                    <a:srgbClr val="4784a1"/>
                  </a:solidFill>
                  <a:latin typeface="Arial"/>
                  <a:ea typeface="Arial Unicode MS"/>
                </a:rPr>
                <a:t>Emre Tunçay</a:t>
              </a:r>
              <a:endParaRPr b="0" lang="en-US" sz="1400" spc="-1" strike="noStrike">
                <a:latin typeface="Arial"/>
              </a:endParaRPr>
            </a:p>
          </p:txBody>
        </p:sp>
        <p:sp>
          <p:nvSpPr>
            <p:cNvPr id="385" name="CustomShape 7"/>
            <p:cNvSpPr/>
            <p:nvPr/>
          </p:nvSpPr>
          <p:spPr>
            <a:xfrm>
              <a:off x="4670640" y="3880080"/>
              <a:ext cx="1728000" cy="249120"/>
            </a:xfrm>
            <a:prstGeom prst="rect">
              <a:avLst/>
            </a:prstGeom>
            <a:noFill/>
            <a:ln>
              <a:noFill/>
            </a:ln>
          </p:spPr>
          <p:style>
            <a:lnRef idx="0"/>
            <a:fillRef idx="0"/>
            <a:effectRef idx="0"/>
            <a:fontRef idx="minor"/>
          </p:style>
          <p:txBody>
            <a:bodyPr lIns="90000" rIns="90000" tIns="45000" bIns="45000" anchor="ctr"/>
            <a:p>
              <a:pPr algn="ctr">
                <a:lnSpc>
                  <a:spcPct val="100000"/>
                </a:lnSpc>
                <a:spcBef>
                  <a:spcPts val="281"/>
                </a:spcBef>
              </a:pPr>
              <a:r>
                <a:rPr b="0" lang="en-US" sz="1400" spc="-1" strike="noStrike">
                  <a:solidFill>
                    <a:srgbClr val="4784a1"/>
                  </a:solidFill>
                  <a:latin typeface="Arial"/>
                  <a:ea typeface="Arial Unicode MS"/>
                </a:rPr>
                <a:t>Economics</a:t>
              </a:r>
              <a:endParaRPr b="0" lang="en-US" sz="1400" spc="-1" strike="noStrike">
                <a:latin typeface="Arial"/>
              </a:endParaRPr>
            </a:p>
          </p:txBody>
        </p:sp>
      </p:grpSp>
      <p:grpSp>
        <p:nvGrpSpPr>
          <p:cNvPr id="386" name="Group 8"/>
          <p:cNvGrpSpPr/>
          <p:nvPr/>
        </p:nvGrpSpPr>
        <p:grpSpPr>
          <a:xfrm>
            <a:off x="2604600" y="3351600"/>
            <a:ext cx="1728000" cy="777600"/>
            <a:chOff x="2604600" y="3351600"/>
            <a:chExt cx="1728000" cy="777600"/>
          </a:xfrm>
        </p:grpSpPr>
        <p:sp>
          <p:nvSpPr>
            <p:cNvPr id="387" name="CustomShape 9"/>
            <p:cNvSpPr/>
            <p:nvPr/>
          </p:nvSpPr>
          <p:spPr>
            <a:xfrm>
              <a:off x="2604600" y="3351600"/>
              <a:ext cx="1728000" cy="245880"/>
            </a:xfrm>
            <a:prstGeom prst="rect">
              <a:avLst/>
            </a:prstGeom>
            <a:noFill/>
            <a:ln>
              <a:noFill/>
            </a:ln>
          </p:spPr>
          <p:style>
            <a:lnRef idx="0"/>
            <a:fillRef idx="0"/>
            <a:effectRef idx="0"/>
            <a:fontRef idx="minor"/>
          </p:style>
          <p:txBody>
            <a:bodyPr lIns="90000" rIns="90000" tIns="45000" bIns="45000" anchor="ctr"/>
            <a:p>
              <a:pPr algn="ctr">
                <a:lnSpc>
                  <a:spcPct val="100000"/>
                </a:lnSpc>
                <a:spcBef>
                  <a:spcPts val="281"/>
                </a:spcBef>
              </a:pPr>
              <a:r>
                <a:rPr b="1" lang="en-US" sz="1400" spc="-1" strike="noStrike">
                  <a:solidFill>
                    <a:srgbClr val="4784a1"/>
                  </a:solidFill>
                  <a:latin typeface="Arial"/>
                  <a:ea typeface="Arial Unicode MS"/>
                </a:rPr>
                <a:t>Baki Bozat</a:t>
              </a:r>
              <a:endParaRPr b="0" lang="en-US" sz="1400" spc="-1" strike="noStrike">
                <a:latin typeface="Arial"/>
              </a:endParaRPr>
            </a:p>
          </p:txBody>
        </p:sp>
        <p:sp>
          <p:nvSpPr>
            <p:cNvPr id="388" name="CustomShape 10"/>
            <p:cNvSpPr/>
            <p:nvPr/>
          </p:nvSpPr>
          <p:spPr>
            <a:xfrm>
              <a:off x="2604600" y="3880080"/>
              <a:ext cx="1728000" cy="249120"/>
            </a:xfrm>
            <a:prstGeom prst="rect">
              <a:avLst/>
            </a:prstGeom>
            <a:noFill/>
            <a:ln>
              <a:noFill/>
            </a:ln>
          </p:spPr>
          <p:style>
            <a:lnRef idx="0"/>
            <a:fillRef idx="0"/>
            <a:effectRef idx="0"/>
            <a:fontRef idx="minor"/>
          </p:style>
          <p:txBody>
            <a:bodyPr lIns="90000" rIns="90000" tIns="45000" bIns="45000" anchor="ctr"/>
            <a:p>
              <a:pPr algn="ctr">
                <a:lnSpc>
                  <a:spcPct val="100000"/>
                </a:lnSpc>
                <a:spcBef>
                  <a:spcPts val="281"/>
                </a:spcBef>
              </a:pPr>
              <a:r>
                <a:rPr b="0" lang="en-US" sz="1400" spc="-1" strike="noStrike">
                  <a:solidFill>
                    <a:srgbClr val="4784a1"/>
                  </a:solidFill>
                  <a:latin typeface="Arial"/>
                  <a:ea typeface="Arial Unicode MS"/>
                </a:rPr>
                <a:t>Management</a:t>
              </a:r>
              <a:endParaRPr b="0" lang="en-US" sz="1400" spc="-1" strike="noStrike">
                <a:latin typeface="Arial"/>
              </a:endParaRPr>
            </a:p>
          </p:txBody>
        </p:sp>
      </p:grpSp>
      <p:grpSp>
        <p:nvGrpSpPr>
          <p:cNvPr id="389" name="Group 11"/>
          <p:cNvGrpSpPr/>
          <p:nvPr/>
        </p:nvGrpSpPr>
        <p:grpSpPr>
          <a:xfrm>
            <a:off x="7007040" y="3321720"/>
            <a:ext cx="1741320" cy="801360"/>
            <a:chOff x="7007040" y="3321720"/>
            <a:chExt cx="1741320" cy="801360"/>
          </a:xfrm>
        </p:grpSpPr>
        <p:sp>
          <p:nvSpPr>
            <p:cNvPr id="390" name="CustomShape 12"/>
            <p:cNvSpPr/>
            <p:nvPr/>
          </p:nvSpPr>
          <p:spPr>
            <a:xfrm>
              <a:off x="7020360" y="3321720"/>
              <a:ext cx="1728000" cy="245880"/>
            </a:xfrm>
            <a:prstGeom prst="rect">
              <a:avLst/>
            </a:prstGeom>
            <a:noFill/>
            <a:ln>
              <a:noFill/>
            </a:ln>
          </p:spPr>
          <p:style>
            <a:lnRef idx="0"/>
            <a:fillRef idx="0"/>
            <a:effectRef idx="0"/>
            <a:fontRef idx="minor"/>
          </p:style>
          <p:txBody>
            <a:bodyPr lIns="90000" rIns="90000" tIns="45000" bIns="45000" anchor="ctr"/>
            <a:p>
              <a:pPr algn="ctr">
                <a:lnSpc>
                  <a:spcPct val="100000"/>
                </a:lnSpc>
                <a:spcBef>
                  <a:spcPts val="281"/>
                </a:spcBef>
              </a:pPr>
              <a:r>
                <a:rPr b="1" lang="en-US" sz="1400" spc="-1" strike="noStrike">
                  <a:solidFill>
                    <a:srgbClr val="4784a1"/>
                  </a:solidFill>
                  <a:latin typeface="Arial"/>
                  <a:ea typeface="Arial Unicode MS"/>
                </a:rPr>
                <a:t>Mustafa Yıldırım</a:t>
              </a:r>
              <a:endParaRPr b="0" lang="en-US" sz="1400" spc="-1" strike="noStrike">
                <a:latin typeface="Arial"/>
              </a:endParaRPr>
            </a:p>
          </p:txBody>
        </p:sp>
        <p:sp>
          <p:nvSpPr>
            <p:cNvPr id="391" name="CustomShape 13"/>
            <p:cNvSpPr/>
            <p:nvPr/>
          </p:nvSpPr>
          <p:spPr>
            <a:xfrm>
              <a:off x="7007040" y="3873960"/>
              <a:ext cx="1728000" cy="249120"/>
            </a:xfrm>
            <a:prstGeom prst="rect">
              <a:avLst/>
            </a:prstGeom>
            <a:noFill/>
            <a:ln>
              <a:noFill/>
            </a:ln>
          </p:spPr>
          <p:style>
            <a:lnRef idx="0"/>
            <a:fillRef idx="0"/>
            <a:effectRef idx="0"/>
            <a:fontRef idx="minor"/>
          </p:style>
          <p:txBody>
            <a:bodyPr lIns="90000" rIns="90000" tIns="45000" bIns="45000" anchor="ctr"/>
            <a:p>
              <a:pPr algn="ctr">
                <a:lnSpc>
                  <a:spcPct val="100000"/>
                </a:lnSpc>
                <a:spcBef>
                  <a:spcPts val="281"/>
                </a:spcBef>
              </a:pPr>
              <a:r>
                <a:rPr b="0" lang="en-US" sz="1400" spc="-1" strike="noStrike">
                  <a:solidFill>
                    <a:srgbClr val="4784a1"/>
                  </a:solidFill>
                  <a:latin typeface="Arial"/>
                  <a:ea typeface="Arial Unicode MS"/>
                </a:rPr>
                <a:t>Economics</a:t>
              </a:r>
              <a:endParaRPr b="0" lang="en-US" sz="1400" spc="-1" strike="noStrike">
                <a:latin typeface="Arial"/>
              </a:endParaRPr>
            </a:p>
          </p:txBody>
        </p:sp>
      </p:grpSp>
      <p:pic>
        <p:nvPicPr>
          <p:cNvPr id="392" name="" descr=""/>
          <p:cNvPicPr/>
          <p:nvPr/>
        </p:nvPicPr>
        <p:blipFill>
          <a:blip r:embed="rId1"/>
          <a:stretch/>
        </p:blipFill>
        <p:spPr>
          <a:xfrm>
            <a:off x="4637880" y="822960"/>
            <a:ext cx="2037240" cy="2194560"/>
          </a:xfrm>
          <a:prstGeom prst="rect">
            <a:avLst/>
          </a:prstGeom>
          <a:ln>
            <a:noFill/>
          </a:ln>
        </p:spPr>
      </p:pic>
      <p:pic>
        <p:nvPicPr>
          <p:cNvPr id="393" name="" descr=""/>
          <p:cNvPicPr/>
          <p:nvPr/>
        </p:nvPicPr>
        <p:blipFill>
          <a:blip r:embed="rId2"/>
          <a:stretch/>
        </p:blipFill>
        <p:spPr>
          <a:xfrm>
            <a:off x="274320" y="822960"/>
            <a:ext cx="2011680" cy="2194560"/>
          </a:xfrm>
          <a:prstGeom prst="rect">
            <a:avLst/>
          </a:prstGeom>
          <a:ln>
            <a:noFill/>
          </a:ln>
        </p:spPr>
      </p:pic>
      <p:pic>
        <p:nvPicPr>
          <p:cNvPr id="394" name="" descr=""/>
          <p:cNvPicPr/>
          <p:nvPr/>
        </p:nvPicPr>
        <p:blipFill>
          <a:blip r:embed="rId3"/>
          <a:stretch/>
        </p:blipFill>
        <p:spPr>
          <a:xfrm>
            <a:off x="2433240" y="822960"/>
            <a:ext cx="2047320" cy="2194560"/>
          </a:xfrm>
          <a:prstGeom prst="rect">
            <a:avLst/>
          </a:prstGeom>
          <a:ln>
            <a:noFill/>
          </a:ln>
        </p:spPr>
      </p:pic>
      <p:pic>
        <p:nvPicPr>
          <p:cNvPr id="395" name="" descr=""/>
          <p:cNvPicPr/>
          <p:nvPr/>
        </p:nvPicPr>
        <p:blipFill>
          <a:blip r:embed="rId4"/>
          <a:stretch/>
        </p:blipFill>
        <p:spPr>
          <a:xfrm>
            <a:off x="6858000" y="822960"/>
            <a:ext cx="2011680" cy="219456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TextShape 1"/>
          <p:cNvSpPr txBox="1"/>
          <p:nvPr/>
        </p:nvSpPr>
        <p:spPr>
          <a:xfrm>
            <a:off x="0" y="123480"/>
            <a:ext cx="9143640" cy="575640"/>
          </a:xfrm>
          <a:prstGeom prst="rect">
            <a:avLst/>
          </a:prstGeom>
          <a:noFill/>
          <a:ln>
            <a:noFill/>
          </a:ln>
        </p:spPr>
        <p:txBody>
          <a:bodyPr lIns="90000" rIns="90000" tIns="45000" bIns="45000" anchor="ctr"/>
          <a:p>
            <a:endParaRPr b="0" lang="ko-KR" sz="3200" spc="-1" strike="noStrike">
              <a:solidFill>
                <a:srgbClr val="000000"/>
              </a:solidFill>
              <a:latin typeface="Arial"/>
            </a:endParaRPr>
          </a:p>
        </p:txBody>
      </p:sp>
      <p:sp>
        <p:nvSpPr>
          <p:cNvPr id="397" name="TextShape 2"/>
          <p:cNvSpPr txBox="1"/>
          <p:nvPr/>
        </p:nvSpPr>
        <p:spPr>
          <a:xfrm>
            <a:off x="0" y="699480"/>
            <a:ext cx="9143640" cy="287640"/>
          </a:xfrm>
          <a:prstGeom prst="rect">
            <a:avLst/>
          </a:prstGeom>
          <a:noFill/>
          <a:ln>
            <a:noFill/>
          </a:ln>
        </p:spPr>
        <p:txBody>
          <a:bodyPr lIns="90000" rIns="90000" tIns="45000" bIns="45000" anchor="ctr"/>
          <a:p>
            <a:endParaRPr b="0" lang="ko-KR" sz="3200" spc="-1" strike="noStrike">
              <a:solidFill>
                <a:srgbClr val="000000"/>
              </a:solidFill>
              <a:latin typeface="Arial"/>
            </a:endParaRPr>
          </a:p>
        </p:txBody>
      </p:sp>
      <p:grpSp>
        <p:nvGrpSpPr>
          <p:cNvPr id="398" name="Group 3"/>
          <p:cNvGrpSpPr/>
          <p:nvPr/>
        </p:nvGrpSpPr>
        <p:grpSpPr>
          <a:xfrm>
            <a:off x="2594520" y="3472200"/>
            <a:ext cx="1730160" cy="799560"/>
            <a:chOff x="2594520" y="3472200"/>
            <a:chExt cx="1730160" cy="799560"/>
          </a:xfrm>
        </p:grpSpPr>
        <p:sp>
          <p:nvSpPr>
            <p:cNvPr id="399" name="CustomShape 4"/>
            <p:cNvSpPr/>
            <p:nvPr/>
          </p:nvSpPr>
          <p:spPr>
            <a:xfrm>
              <a:off x="2594520" y="3472200"/>
              <a:ext cx="1728000" cy="203760"/>
            </a:xfrm>
            <a:prstGeom prst="rect">
              <a:avLst/>
            </a:prstGeom>
            <a:noFill/>
            <a:ln>
              <a:noFill/>
            </a:ln>
          </p:spPr>
          <p:style>
            <a:lnRef idx="0"/>
            <a:fillRef idx="0"/>
            <a:effectRef idx="0"/>
            <a:fontRef idx="minor"/>
          </p:style>
          <p:txBody>
            <a:bodyPr lIns="90000" rIns="90000" tIns="45000" bIns="45000" anchor="ctr"/>
            <a:p>
              <a:pPr algn="ctr">
                <a:lnSpc>
                  <a:spcPct val="100000"/>
                </a:lnSpc>
                <a:spcBef>
                  <a:spcPts val="281"/>
                </a:spcBef>
              </a:pPr>
              <a:r>
                <a:rPr b="1" lang="en-US" sz="1400" spc="-1" strike="noStrike">
                  <a:solidFill>
                    <a:srgbClr val="4784a1"/>
                  </a:solidFill>
                  <a:latin typeface="Arial"/>
                  <a:ea typeface="Arial Unicode MS"/>
                </a:rPr>
                <a:t>Ahmet Burak </a:t>
              </a:r>
              <a:endParaRPr b="0" lang="en-US" sz="1400" spc="-1" strike="noStrike">
                <a:latin typeface="Arial"/>
              </a:endParaRPr>
            </a:p>
            <a:p>
              <a:pPr algn="ctr">
                <a:lnSpc>
                  <a:spcPct val="100000"/>
                </a:lnSpc>
                <a:spcBef>
                  <a:spcPts val="281"/>
                </a:spcBef>
              </a:pPr>
              <a:r>
                <a:rPr b="1" lang="en-US" sz="1400" spc="-1" strike="noStrike">
                  <a:solidFill>
                    <a:srgbClr val="4784a1"/>
                  </a:solidFill>
                  <a:latin typeface="Arial"/>
                  <a:ea typeface="Arial Unicode MS"/>
                </a:rPr>
                <a:t>Çakmak</a:t>
              </a:r>
              <a:endParaRPr b="0" lang="en-US" sz="1400" spc="-1" strike="noStrike">
                <a:latin typeface="Arial"/>
              </a:endParaRPr>
            </a:p>
          </p:txBody>
        </p:sp>
        <p:sp>
          <p:nvSpPr>
            <p:cNvPr id="400" name="CustomShape 5"/>
            <p:cNvSpPr/>
            <p:nvPr/>
          </p:nvSpPr>
          <p:spPr>
            <a:xfrm>
              <a:off x="2596680" y="4065120"/>
              <a:ext cx="1728000" cy="206640"/>
            </a:xfrm>
            <a:prstGeom prst="rect">
              <a:avLst/>
            </a:prstGeom>
            <a:noFill/>
            <a:ln>
              <a:noFill/>
            </a:ln>
          </p:spPr>
          <p:style>
            <a:lnRef idx="0"/>
            <a:fillRef idx="0"/>
            <a:effectRef idx="0"/>
            <a:fontRef idx="minor"/>
          </p:style>
          <p:txBody>
            <a:bodyPr lIns="90000" rIns="90000" tIns="45000" bIns="45000" anchor="ctr"/>
            <a:p>
              <a:pPr algn="ctr">
                <a:lnSpc>
                  <a:spcPct val="100000"/>
                </a:lnSpc>
                <a:spcBef>
                  <a:spcPts val="281"/>
                </a:spcBef>
              </a:pPr>
              <a:r>
                <a:rPr b="0" lang="en-US" sz="1400" spc="-1" strike="noStrike">
                  <a:solidFill>
                    <a:srgbClr val="4784a1"/>
                  </a:solidFill>
                  <a:latin typeface="Arial"/>
                  <a:ea typeface="Arial Unicode MS"/>
                </a:rPr>
                <a:t>Economics</a:t>
              </a:r>
              <a:endParaRPr b="0" lang="en-US" sz="1400" spc="-1" strike="noStrike">
                <a:latin typeface="Arial"/>
              </a:endParaRPr>
            </a:p>
          </p:txBody>
        </p:sp>
      </p:grpSp>
      <p:grpSp>
        <p:nvGrpSpPr>
          <p:cNvPr id="401" name="Group 6"/>
          <p:cNvGrpSpPr/>
          <p:nvPr/>
        </p:nvGrpSpPr>
        <p:grpSpPr>
          <a:xfrm>
            <a:off x="4789800" y="3378600"/>
            <a:ext cx="1762200" cy="899280"/>
            <a:chOff x="4789800" y="3378600"/>
            <a:chExt cx="1762200" cy="899280"/>
          </a:xfrm>
        </p:grpSpPr>
        <p:sp>
          <p:nvSpPr>
            <p:cNvPr id="402" name="CustomShape 7"/>
            <p:cNvSpPr/>
            <p:nvPr/>
          </p:nvSpPr>
          <p:spPr>
            <a:xfrm>
              <a:off x="4789800" y="3378600"/>
              <a:ext cx="1728000" cy="245880"/>
            </a:xfrm>
            <a:prstGeom prst="rect">
              <a:avLst/>
            </a:prstGeom>
            <a:noFill/>
            <a:ln>
              <a:noFill/>
            </a:ln>
          </p:spPr>
          <p:style>
            <a:lnRef idx="0"/>
            <a:fillRef idx="0"/>
            <a:effectRef idx="0"/>
            <a:fontRef idx="minor"/>
          </p:style>
          <p:txBody>
            <a:bodyPr lIns="90000" rIns="90000" tIns="45000" bIns="45000" anchor="ctr"/>
            <a:p>
              <a:pPr algn="ctr">
                <a:lnSpc>
                  <a:spcPct val="100000"/>
                </a:lnSpc>
                <a:spcBef>
                  <a:spcPts val="281"/>
                </a:spcBef>
              </a:pPr>
              <a:r>
                <a:rPr b="1" lang="en-US" sz="1400" spc="-1" strike="noStrike">
                  <a:solidFill>
                    <a:srgbClr val="4784a1"/>
                  </a:solidFill>
                  <a:latin typeface="Arial"/>
                  <a:ea typeface="Arial Unicode MS"/>
                </a:rPr>
                <a:t>Ege Baştürk</a:t>
              </a:r>
              <a:endParaRPr b="0" lang="en-US" sz="1400" spc="-1" strike="noStrike">
                <a:latin typeface="Arial"/>
              </a:endParaRPr>
            </a:p>
          </p:txBody>
        </p:sp>
        <p:sp>
          <p:nvSpPr>
            <p:cNvPr id="403" name="CustomShape 8"/>
            <p:cNvSpPr/>
            <p:nvPr/>
          </p:nvSpPr>
          <p:spPr>
            <a:xfrm>
              <a:off x="4824000" y="4028760"/>
              <a:ext cx="1728000" cy="249120"/>
            </a:xfrm>
            <a:prstGeom prst="rect">
              <a:avLst/>
            </a:prstGeom>
            <a:noFill/>
            <a:ln>
              <a:noFill/>
            </a:ln>
          </p:spPr>
          <p:style>
            <a:lnRef idx="0"/>
            <a:fillRef idx="0"/>
            <a:effectRef idx="0"/>
            <a:fontRef idx="minor"/>
          </p:style>
          <p:txBody>
            <a:bodyPr lIns="90000" rIns="90000" tIns="45000" bIns="45000" anchor="ctr"/>
            <a:p>
              <a:pPr algn="ctr">
                <a:lnSpc>
                  <a:spcPct val="100000"/>
                </a:lnSpc>
                <a:spcBef>
                  <a:spcPts val="281"/>
                </a:spcBef>
              </a:pPr>
              <a:r>
                <a:rPr b="0" lang="en-US" sz="1400" spc="-1" strike="noStrike">
                  <a:solidFill>
                    <a:srgbClr val="4784a1"/>
                  </a:solidFill>
                  <a:latin typeface="Arial"/>
                  <a:ea typeface="Arial Unicode MS"/>
                </a:rPr>
                <a:t>Economics</a:t>
              </a:r>
              <a:endParaRPr b="0" lang="en-US" sz="1400" spc="-1" strike="noStrike">
                <a:latin typeface="Arial"/>
              </a:endParaRPr>
            </a:p>
          </p:txBody>
        </p:sp>
      </p:grpSp>
      <p:pic>
        <p:nvPicPr>
          <p:cNvPr id="404" name="" descr=""/>
          <p:cNvPicPr/>
          <p:nvPr/>
        </p:nvPicPr>
        <p:blipFill>
          <a:blip r:embed="rId1"/>
          <a:stretch/>
        </p:blipFill>
        <p:spPr>
          <a:xfrm>
            <a:off x="2468880" y="987120"/>
            <a:ext cx="1920240" cy="2077920"/>
          </a:xfrm>
          <a:prstGeom prst="rect">
            <a:avLst/>
          </a:prstGeom>
          <a:ln>
            <a:noFill/>
          </a:ln>
        </p:spPr>
      </p:pic>
      <p:pic>
        <p:nvPicPr>
          <p:cNvPr id="405" name="" descr=""/>
          <p:cNvPicPr/>
          <p:nvPr/>
        </p:nvPicPr>
        <p:blipFill>
          <a:blip r:embed="rId2"/>
          <a:stretch/>
        </p:blipFill>
        <p:spPr>
          <a:xfrm>
            <a:off x="4659480" y="1005840"/>
            <a:ext cx="2015640" cy="201168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CustomShape 1"/>
          <p:cNvSpPr/>
          <p:nvPr/>
        </p:nvSpPr>
        <p:spPr>
          <a:xfrm>
            <a:off x="1871640" y="483480"/>
            <a:ext cx="6948360" cy="66204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3600" spc="-1" strike="noStrike">
                <a:solidFill>
                  <a:srgbClr val="4784a1"/>
                </a:solidFill>
                <a:latin typeface="Arial"/>
                <a:ea typeface="Arial Unicode MS"/>
              </a:rPr>
              <a:t>Our Roadmap</a:t>
            </a:r>
            <a:endParaRPr b="0" lang="en-US" sz="3600" spc="-1" strike="noStrike">
              <a:latin typeface="Arial"/>
            </a:endParaRPr>
          </a:p>
        </p:txBody>
      </p:sp>
      <p:sp>
        <p:nvSpPr>
          <p:cNvPr id="407" name="CustomShape 2"/>
          <p:cNvSpPr/>
          <p:nvPr/>
        </p:nvSpPr>
        <p:spPr>
          <a:xfrm>
            <a:off x="1475640" y="1582560"/>
            <a:ext cx="791640" cy="662040"/>
          </a:xfrm>
          <a:prstGeom prst="roundRect">
            <a:avLst>
              <a:gd name="adj" fmla="val 10715"/>
            </a:avLst>
          </a:prstGeom>
          <a:solidFill>
            <a:schemeClr val="accent4"/>
          </a:solidFill>
          <a:ln>
            <a:noFill/>
          </a:ln>
          <a:effectLst>
            <a:outerShdw algn="ctr" blurRad="50800" dir="5400000" dist="38100" rotWithShape="0">
              <a:srgbClr val="000000">
                <a:alpha val="43000"/>
              </a:srgbClr>
            </a:outerShdw>
          </a:effectLst>
        </p:spPr>
        <p:style>
          <a:lnRef idx="0"/>
          <a:fillRef idx="0"/>
          <a:effectRef idx="0"/>
          <a:fontRef idx="minor"/>
        </p:style>
      </p:sp>
      <p:sp>
        <p:nvSpPr>
          <p:cNvPr id="408" name="CustomShape 3"/>
          <p:cNvSpPr/>
          <p:nvPr/>
        </p:nvSpPr>
        <p:spPr>
          <a:xfrm>
            <a:off x="1549440" y="1644480"/>
            <a:ext cx="644040" cy="538920"/>
          </a:xfrm>
          <a:prstGeom prst="roundRect">
            <a:avLst>
              <a:gd name="adj" fmla="val 10715"/>
            </a:avLst>
          </a:prstGeom>
          <a:gradFill rotWithShape="0">
            <a:gsLst>
              <a:gs pos="0">
                <a:schemeClr val="bg1">
                  <a:lumMod val="92000"/>
                </a:schemeClr>
              </a:gs>
              <a:gs pos="100000">
                <a:schemeClr val="bg1"/>
              </a:gs>
            </a:gsLst>
            <a:lin ang="8100000"/>
          </a:gradFill>
          <a:ln w="15840">
            <a:solidFill>
              <a:srgbClr val="ffffff"/>
            </a:solidFill>
            <a:round/>
          </a:ln>
          <a:effectLst>
            <a:outerShdw algn="tr" blurRad="50800" dir="81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09" name="CustomShape 4"/>
          <p:cNvSpPr/>
          <p:nvPr/>
        </p:nvSpPr>
        <p:spPr>
          <a:xfrm>
            <a:off x="1563840" y="1685160"/>
            <a:ext cx="615600" cy="4564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2400" spc="-1" strike="noStrike">
                <a:solidFill>
                  <a:srgbClr val="4784a1"/>
                </a:solidFill>
                <a:latin typeface="Arial"/>
                <a:ea typeface="Arial Unicode MS"/>
              </a:rPr>
              <a:t>01</a:t>
            </a:r>
            <a:endParaRPr b="0" lang="en-US" sz="2400" spc="-1" strike="noStrike">
              <a:latin typeface="Arial"/>
            </a:endParaRPr>
          </a:p>
        </p:txBody>
      </p:sp>
      <p:sp>
        <p:nvSpPr>
          <p:cNvPr id="410" name="CustomShape 5"/>
          <p:cNvSpPr/>
          <p:nvPr/>
        </p:nvSpPr>
        <p:spPr>
          <a:xfrm>
            <a:off x="2734200" y="1582560"/>
            <a:ext cx="5149800" cy="662040"/>
          </a:xfrm>
          <a:prstGeom prst="roundRect">
            <a:avLst>
              <a:gd name="adj" fmla="val 10715"/>
            </a:avLst>
          </a:prstGeom>
          <a:solidFill>
            <a:schemeClr val="accent4"/>
          </a:solidFill>
          <a:ln>
            <a:noFill/>
          </a:ln>
          <a:effectLst>
            <a:outerShdw algn="ctr" blurRad="50800" dir="5400000" dist="38100" rotWithShape="0">
              <a:srgbClr val="000000">
                <a:alpha val="43000"/>
              </a:srgbClr>
            </a:outerShdw>
          </a:effectLst>
        </p:spPr>
        <p:style>
          <a:lnRef idx="0"/>
          <a:fillRef idx="0"/>
          <a:effectRef idx="0"/>
          <a:fontRef idx="minor"/>
        </p:style>
      </p:sp>
      <p:sp>
        <p:nvSpPr>
          <p:cNvPr id="411" name="CustomShape 6"/>
          <p:cNvSpPr/>
          <p:nvPr/>
        </p:nvSpPr>
        <p:spPr>
          <a:xfrm>
            <a:off x="2816280" y="1644480"/>
            <a:ext cx="4986000" cy="538920"/>
          </a:xfrm>
          <a:prstGeom prst="roundRect">
            <a:avLst>
              <a:gd name="adj" fmla="val 10715"/>
            </a:avLst>
          </a:prstGeom>
          <a:gradFill rotWithShape="0">
            <a:gsLst>
              <a:gs pos="0">
                <a:schemeClr val="bg1">
                  <a:lumMod val="92000"/>
                </a:schemeClr>
              </a:gs>
              <a:gs pos="100000">
                <a:schemeClr val="bg1"/>
              </a:gs>
            </a:gsLst>
            <a:lin ang="8100000"/>
          </a:gradFill>
          <a:ln w="15840">
            <a:solidFill>
              <a:srgbClr val="ffffff"/>
            </a:solidFill>
            <a:round/>
          </a:ln>
          <a:effectLst>
            <a:outerShdw algn="tr" blurRad="50800" dir="81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12" name="CustomShape 7"/>
          <p:cNvSpPr/>
          <p:nvPr/>
        </p:nvSpPr>
        <p:spPr>
          <a:xfrm>
            <a:off x="2955240" y="1729440"/>
            <a:ext cx="4781160" cy="3646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4784a1"/>
                </a:solidFill>
                <a:latin typeface="Arial"/>
                <a:ea typeface="Arial Unicode MS"/>
              </a:rPr>
              <a:t>Project Selection</a:t>
            </a:r>
            <a:endParaRPr b="0" lang="en-US" sz="1800" spc="-1" strike="noStrike">
              <a:latin typeface="Arial"/>
            </a:endParaRPr>
          </a:p>
        </p:txBody>
      </p:sp>
      <p:sp>
        <p:nvSpPr>
          <p:cNvPr id="413" name="CustomShape 8"/>
          <p:cNvSpPr/>
          <p:nvPr/>
        </p:nvSpPr>
        <p:spPr>
          <a:xfrm>
            <a:off x="1475640" y="2397240"/>
            <a:ext cx="791640" cy="662040"/>
          </a:xfrm>
          <a:prstGeom prst="roundRect">
            <a:avLst>
              <a:gd name="adj" fmla="val 10715"/>
            </a:avLst>
          </a:prstGeom>
          <a:solidFill>
            <a:schemeClr val="accent3"/>
          </a:solidFill>
          <a:ln>
            <a:noFill/>
          </a:ln>
          <a:effectLst>
            <a:outerShdw algn="ctr" blurRad="50800" dir="5400000" dist="38100" rotWithShape="0">
              <a:srgbClr val="000000">
                <a:alpha val="43000"/>
              </a:srgbClr>
            </a:outerShdw>
          </a:effectLst>
        </p:spPr>
        <p:style>
          <a:lnRef idx="0"/>
          <a:fillRef idx="0"/>
          <a:effectRef idx="0"/>
          <a:fontRef idx="minor"/>
        </p:style>
      </p:sp>
      <p:sp>
        <p:nvSpPr>
          <p:cNvPr id="414" name="CustomShape 9"/>
          <p:cNvSpPr/>
          <p:nvPr/>
        </p:nvSpPr>
        <p:spPr>
          <a:xfrm>
            <a:off x="1549440" y="2458800"/>
            <a:ext cx="644040" cy="538920"/>
          </a:xfrm>
          <a:prstGeom prst="roundRect">
            <a:avLst>
              <a:gd name="adj" fmla="val 10715"/>
            </a:avLst>
          </a:prstGeom>
          <a:gradFill rotWithShape="0">
            <a:gsLst>
              <a:gs pos="0">
                <a:schemeClr val="bg1">
                  <a:lumMod val="92000"/>
                </a:schemeClr>
              </a:gs>
              <a:gs pos="100000">
                <a:schemeClr val="bg1"/>
              </a:gs>
            </a:gsLst>
            <a:lin ang="8100000"/>
          </a:gradFill>
          <a:ln w="15840">
            <a:solidFill>
              <a:srgbClr val="ffffff"/>
            </a:solidFill>
            <a:round/>
          </a:ln>
          <a:effectLst>
            <a:outerShdw algn="tr" blurRad="50800" dir="81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15" name="CustomShape 10"/>
          <p:cNvSpPr/>
          <p:nvPr/>
        </p:nvSpPr>
        <p:spPr>
          <a:xfrm>
            <a:off x="1563840" y="2499840"/>
            <a:ext cx="615600" cy="4564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2400" spc="-1" strike="noStrike">
                <a:solidFill>
                  <a:srgbClr val="4784a1"/>
                </a:solidFill>
                <a:latin typeface="Arial"/>
                <a:ea typeface="Arial Unicode MS"/>
              </a:rPr>
              <a:t>02</a:t>
            </a:r>
            <a:endParaRPr b="0" lang="en-US" sz="2400" spc="-1" strike="noStrike">
              <a:latin typeface="Arial"/>
            </a:endParaRPr>
          </a:p>
        </p:txBody>
      </p:sp>
      <p:sp>
        <p:nvSpPr>
          <p:cNvPr id="416" name="CustomShape 11"/>
          <p:cNvSpPr/>
          <p:nvPr/>
        </p:nvSpPr>
        <p:spPr>
          <a:xfrm>
            <a:off x="2734200" y="2397240"/>
            <a:ext cx="5149800" cy="662040"/>
          </a:xfrm>
          <a:prstGeom prst="roundRect">
            <a:avLst>
              <a:gd name="adj" fmla="val 10715"/>
            </a:avLst>
          </a:prstGeom>
          <a:solidFill>
            <a:schemeClr val="accent3"/>
          </a:solidFill>
          <a:ln>
            <a:noFill/>
          </a:ln>
          <a:effectLst>
            <a:outerShdw algn="ctr" blurRad="50800" dir="5400000" dist="38100" rotWithShape="0">
              <a:srgbClr val="000000">
                <a:alpha val="43000"/>
              </a:srgbClr>
            </a:outerShdw>
          </a:effectLst>
        </p:spPr>
        <p:style>
          <a:lnRef idx="0"/>
          <a:fillRef idx="0"/>
          <a:effectRef idx="0"/>
          <a:fontRef idx="minor"/>
        </p:style>
      </p:sp>
      <p:sp>
        <p:nvSpPr>
          <p:cNvPr id="417" name="CustomShape 12"/>
          <p:cNvSpPr/>
          <p:nvPr/>
        </p:nvSpPr>
        <p:spPr>
          <a:xfrm>
            <a:off x="2816280" y="2458800"/>
            <a:ext cx="4986000" cy="538920"/>
          </a:xfrm>
          <a:prstGeom prst="roundRect">
            <a:avLst>
              <a:gd name="adj" fmla="val 10715"/>
            </a:avLst>
          </a:prstGeom>
          <a:gradFill rotWithShape="0">
            <a:gsLst>
              <a:gs pos="0">
                <a:schemeClr val="bg1">
                  <a:lumMod val="92000"/>
                </a:schemeClr>
              </a:gs>
              <a:gs pos="100000">
                <a:schemeClr val="bg1"/>
              </a:gs>
            </a:gsLst>
            <a:lin ang="8100000"/>
          </a:gradFill>
          <a:ln w="15840">
            <a:solidFill>
              <a:srgbClr val="ffffff"/>
            </a:solidFill>
            <a:round/>
          </a:ln>
          <a:effectLst>
            <a:outerShdw algn="tr" blurRad="50800" dir="81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18" name="CustomShape 13"/>
          <p:cNvSpPr/>
          <p:nvPr/>
        </p:nvSpPr>
        <p:spPr>
          <a:xfrm>
            <a:off x="2944800" y="2539800"/>
            <a:ext cx="4781160" cy="3646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4784a1"/>
                </a:solidFill>
                <a:latin typeface="Arial"/>
                <a:ea typeface="Arial Unicode MS"/>
              </a:rPr>
              <a:t>Data Exploration Report </a:t>
            </a:r>
            <a:endParaRPr b="0" lang="en-US" sz="1800" spc="-1" strike="noStrike">
              <a:latin typeface="Arial"/>
            </a:endParaRPr>
          </a:p>
        </p:txBody>
      </p:sp>
      <p:sp>
        <p:nvSpPr>
          <p:cNvPr id="419" name="CustomShape 14"/>
          <p:cNvSpPr/>
          <p:nvPr/>
        </p:nvSpPr>
        <p:spPr>
          <a:xfrm>
            <a:off x="1475640" y="3211560"/>
            <a:ext cx="791640" cy="662040"/>
          </a:xfrm>
          <a:prstGeom prst="roundRect">
            <a:avLst>
              <a:gd name="adj" fmla="val 10715"/>
            </a:avLst>
          </a:prstGeom>
          <a:solidFill>
            <a:schemeClr val="accent2"/>
          </a:solidFill>
          <a:ln>
            <a:noFill/>
          </a:ln>
          <a:effectLst>
            <a:outerShdw algn="ctr" blurRad="50800" dir="5400000" dist="38100" rotWithShape="0">
              <a:srgbClr val="000000">
                <a:alpha val="43000"/>
              </a:srgbClr>
            </a:outerShdw>
          </a:effectLst>
        </p:spPr>
        <p:style>
          <a:lnRef idx="0"/>
          <a:fillRef idx="0"/>
          <a:effectRef idx="0"/>
          <a:fontRef idx="minor"/>
        </p:style>
      </p:sp>
      <p:sp>
        <p:nvSpPr>
          <p:cNvPr id="420" name="CustomShape 15"/>
          <p:cNvSpPr/>
          <p:nvPr/>
        </p:nvSpPr>
        <p:spPr>
          <a:xfrm>
            <a:off x="1549440" y="3273480"/>
            <a:ext cx="644040" cy="538920"/>
          </a:xfrm>
          <a:prstGeom prst="roundRect">
            <a:avLst>
              <a:gd name="adj" fmla="val 10715"/>
            </a:avLst>
          </a:prstGeom>
          <a:gradFill rotWithShape="0">
            <a:gsLst>
              <a:gs pos="0">
                <a:schemeClr val="bg1">
                  <a:lumMod val="92000"/>
                </a:schemeClr>
              </a:gs>
              <a:gs pos="100000">
                <a:schemeClr val="bg1"/>
              </a:gs>
            </a:gsLst>
            <a:lin ang="8100000"/>
          </a:gradFill>
          <a:ln w="15840">
            <a:solidFill>
              <a:srgbClr val="ffffff"/>
            </a:solidFill>
            <a:round/>
          </a:ln>
          <a:effectLst>
            <a:outerShdw algn="tr" blurRad="50800" dir="81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21" name="CustomShape 16"/>
          <p:cNvSpPr/>
          <p:nvPr/>
        </p:nvSpPr>
        <p:spPr>
          <a:xfrm>
            <a:off x="1563840" y="3314160"/>
            <a:ext cx="615600" cy="4564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2400" spc="-1" strike="noStrike">
                <a:solidFill>
                  <a:srgbClr val="4784a1"/>
                </a:solidFill>
                <a:latin typeface="Arial"/>
                <a:ea typeface="Arial Unicode MS"/>
              </a:rPr>
              <a:t>03</a:t>
            </a:r>
            <a:endParaRPr b="0" lang="en-US" sz="2400" spc="-1" strike="noStrike">
              <a:latin typeface="Arial"/>
            </a:endParaRPr>
          </a:p>
        </p:txBody>
      </p:sp>
      <p:sp>
        <p:nvSpPr>
          <p:cNvPr id="422" name="CustomShape 17"/>
          <p:cNvSpPr/>
          <p:nvPr/>
        </p:nvSpPr>
        <p:spPr>
          <a:xfrm>
            <a:off x="2734200" y="3211560"/>
            <a:ext cx="5149800" cy="662040"/>
          </a:xfrm>
          <a:prstGeom prst="roundRect">
            <a:avLst>
              <a:gd name="adj" fmla="val 10715"/>
            </a:avLst>
          </a:prstGeom>
          <a:solidFill>
            <a:schemeClr val="accent2"/>
          </a:solidFill>
          <a:ln>
            <a:noFill/>
          </a:ln>
          <a:effectLst>
            <a:outerShdw algn="ctr" blurRad="50800" dir="5400000" dist="38100" rotWithShape="0">
              <a:srgbClr val="000000">
                <a:alpha val="43000"/>
              </a:srgbClr>
            </a:outerShdw>
          </a:effectLst>
        </p:spPr>
        <p:style>
          <a:lnRef idx="0"/>
          <a:fillRef idx="0"/>
          <a:effectRef idx="0"/>
          <a:fontRef idx="minor"/>
        </p:style>
      </p:sp>
      <p:sp>
        <p:nvSpPr>
          <p:cNvPr id="423" name="CustomShape 18"/>
          <p:cNvSpPr/>
          <p:nvPr/>
        </p:nvSpPr>
        <p:spPr>
          <a:xfrm>
            <a:off x="2816280" y="3273480"/>
            <a:ext cx="4986000" cy="538920"/>
          </a:xfrm>
          <a:prstGeom prst="roundRect">
            <a:avLst>
              <a:gd name="adj" fmla="val 10715"/>
            </a:avLst>
          </a:prstGeom>
          <a:gradFill rotWithShape="0">
            <a:gsLst>
              <a:gs pos="0">
                <a:schemeClr val="bg1">
                  <a:lumMod val="92000"/>
                </a:schemeClr>
              </a:gs>
              <a:gs pos="100000">
                <a:schemeClr val="bg1"/>
              </a:gs>
            </a:gsLst>
            <a:lin ang="8100000"/>
          </a:gradFill>
          <a:ln w="15840">
            <a:solidFill>
              <a:srgbClr val="ffffff"/>
            </a:solidFill>
            <a:round/>
          </a:ln>
          <a:effectLst>
            <a:outerShdw algn="tr" blurRad="50800" dir="81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24" name="CustomShape 19"/>
          <p:cNvSpPr/>
          <p:nvPr/>
        </p:nvSpPr>
        <p:spPr>
          <a:xfrm>
            <a:off x="2990880" y="3356640"/>
            <a:ext cx="4781160" cy="3646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4784a1"/>
                </a:solidFill>
                <a:latin typeface="Arial"/>
                <a:ea typeface="Arial Unicode MS"/>
              </a:rPr>
              <a:t>Machine Learning Process</a:t>
            </a:r>
            <a:endParaRPr b="0" lang="en-US" sz="1800" spc="-1" strike="noStrike">
              <a:latin typeface="Arial"/>
            </a:endParaRPr>
          </a:p>
        </p:txBody>
      </p:sp>
      <p:sp>
        <p:nvSpPr>
          <p:cNvPr id="425" name="CustomShape 20"/>
          <p:cNvSpPr/>
          <p:nvPr/>
        </p:nvSpPr>
        <p:spPr>
          <a:xfrm>
            <a:off x="1475640" y="4026240"/>
            <a:ext cx="791640" cy="662040"/>
          </a:xfrm>
          <a:prstGeom prst="roundRect">
            <a:avLst>
              <a:gd name="adj" fmla="val 10715"/>
            </a:avLst>
          </a:prstGeom>
          <a:solidFill>
            <a:schemeClr val="accent1"/>
          </a:solidFill>
          <a:ln>
            <a:noFill/>
          </a:ln>
          <a:effectLst>
            <a:outerShdw algn="ctr" blurRad="50800" dir="5400000" dist="38100" rotWithShape="0">
              <a:srgbClr val="000000">
                <a:alpha val="43000"/>
              </a:srgbClr>
            </a:outerShdw>
          </a:effectLst>
        </p:spPr>
        <p:style>
          <a:lnRef idx="0"/>
          <a:fillRef idx="0"/>
          <a:effectRef idx="0"/>
          <a:fontRef idx="minor"/>
        </p:style>
      </p:sp>
      <p:sp>
        <p:nvSpPr>
          <p:cNvPr id="426" name="CustomShape 21"/>
          <p:cNvSpPr/>
          <p:nvPr/>
        </p:nvSpPr>
        <p:spPr>
          <a:xfrm>
            <a:off x="1549440" y="4087800"/>
            <a:ext cx="644040" cy="538920"/>
          </a:xfrm>
          <a:prstGeom prst="roundRect">
            <a:avLst>
              <a:gd name="adj" fmla="val 10715"/>
            </a:avLst>
          </a:prstGeom>
          <a:gradFill rotWithShape="0">
            <a:gsLst>
              <a:gs pos="0">
                <a:schemeClr val="bg1">
                  <a:lumMod val="92000"/>
                </a:schemeClr>
              </a:gs>
              <a:gs pos="100000">
                <a:schemeClr val="bg1"/>
              </a:gs>
            </a:gsLst>
            <a:lin ang="8100000"/>
          </a:gradFill>
          <a:ln w="15840">
            <a:solidFill>
              <a:srgbClr val="ffffff"/>
            </a:solidFill>
            <a:round/>
          </a:ln>
          <a:effectLst>
            <a:outerShdw algn="tr" blurRad="50800" dir="81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27" name="CustomShape 22"/>
          <p:cNvSpPr/>
          <p:nvPr/>
        </p:nvSpPr>
        <p:spPr>
          <a:xfrm>
            <a:off x="1563840" y="4128840"/>
            <a:ext cx="615600" cy="4564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2400" spc="-1" strike="noStrike">
                <a:solidFill>
                  <a:srgbClr val="4784a1"/>
                </a:solidFill>
                <a:latin typeface="Arial"/>
                <a:ea typeface="Arial Unicode MS"/>
              </a:rPr>
              <a:t>04</a:t>
            </a:r>
            <a:endParaRPr b="0" lang="en-US" sz="2400" spc="-1" strike="noStrike">
              <a:latin typeface="Arial"/>
            </a:endParaRPr>
          </a:p>
        </p:txBody>
      </p:sp>
      <p:sp>
        <p:nvSpPr>
          <p:cNvPr id="428" name="CustomShape 23"/>
          <p:cNvSpPr/>
          <p:nvPr/>
        </p:nvSpPr>
        <p:spPr>
          <a:xfrm>
            <a:off x="2734200" y="4026240"/>
            <a:ext cx="5149800" cy="662040"/>
          </a:xfrm>
          <a:prstGeom prst="roundRect">
            <a:avLst>
              <a:gd name="adj" fmla="val 10715"/>
            </a:avLst>
          </a:prstGeom>
          <a:solidFill>
            <a:schemeClr val="accent1"/>
          </a:solidFill>
          <a:ln>
            <a:noFill/>
          </a:ln>
          <a:effectLst>
            <a:outerShdw algn="ctr" blurRad="50800" dir="5400000" dist="38100" rotWithShape="0">
              <a:srgbClr val="000000">
                <a:alpha val="43000"/>
              </a:srgbClr>
            </a:outerShdw>
          </a:effectLst>
        </p:spPr>
        <p:style>
          <a:lnRef idx="0"/>
          <a:fillRef idx="0"/>
          <a:effectRef idx="0"/>
          <a:fontRef idx="minor"/>
        </p:style>
      </p:sp>
      <p:sp>
        <p:nvSpPr>
          <p:cNvPr id="429" name="CustomShape 24"/>
          <p:cNvSpPr/>
          <p:nvPr/>
        </p:nvSpPr>
        <p:spPr>
          <a:xfrm>
            <a:off x="2816280" y="4087800"/>
            <a:ext cx="4986000" cy="538920"/>
          </a:xfrm>
          <a:prstGeom prst="roundRect">
            <a:avLst>
              <a:gd name="adj" fmla="val 10715"/>
            </a:avLst>
          </a:prstGeom>
          <a:gradFill rotWithShape="0">
            <a:gsLst>
              <a:gs pos="0">
                <a:schemeClr val="bg1">
                  <a:lumMod val="92000"/>
                </a:schemeClr>
              </a:gs>
              <a:gs pos="100000">
                <a:schemeClr val="bg1"/>
              </a:gs>
            </a:gsLst>
            <a:lin ang="8100000"/>
          </a:gradFill>
          <a:ln w="15840">
            <a:solidFill>
              <a:srgbClr val="ffffff"/>
            </a:solidFill>
            <a:round/>
          </a:ln>
          <a:effectLst>
            <a:outerShdw algn="tr" blurRad="50800" dir="81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30" name="CustomShape 25"/>
          <p:cNvSpPr/>
          <p:nvPr/>
        </p:nvSpPr>
        <p:spPr>
          <a:xfrm>
            <a:off x="2955240" y="4161600"/>
            <a:ext cx="4781160" cy="3646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4784a1"/>
                </a:solidFill>
                <a:latin typeface="Arial"/>
                <a:ea typeface="Arial Unicode MS"/>
              </a:rPr>
              <a:t>Conclusion</a:t>
            </a:r>
            <a:endParaRPr b="0" lang="en-US"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TextShape 1"/>
          <p:cNvSpPr txBox="1"/>
          <p:nvPr/>
        </p:nvSpPr>
        <p:spPr>
          <a:xfrm>
            <a:off x="0" y="417240"/>
            <a:ext cx="9143640" cy="575640"/>
          </a:xfrm>
          <a:prstGeom prst="rect">
            <a:avLst/>
          </a:prstGeom>
          <a:noFill/>
          <a:ln>
            <a:noFill/>
          </a:ln>
        </p:spPr>
        <p:txBody>
          <a:bodyPr lIns="90000" rIns="90000" tIns="45000" bIns="45000" anchor="ctr"/>
          <a:p>
            <a:pPr algn="ctr">
              <a:lnSpc>
                <a:spcPct val="100000"/>
              </a:lnSpc>
              <a:spcBef>
                <a:spcPts val="720"/>
              </a:spcBef>
            </a:pPr>
            <a:r>
              <a:rPr b="1" lang="ko-KR" sz="3600" spc="-1" strike="noStrike">
                <a:solidFill>
                  <a:srgbClr val="002060"/>
                </a:solidFill>
                <a:latin typeface="Arial"/>
                <a:ea typeface="Arial Unicode MS"/>
              </a:rPr>
              <a:t>Project Selection</a:t>
            </a:r>
            <a:endParaRPr b="0" lang="ko-KR" sz="3600" spc="-1" strike="noStrike">
              <a:solidFill>
                <a:srgbClr val="000000"/>
              </a:solidFill>
              <a:latin typeface="Arial"/>
            </a:endParaRPr>
          </a:p>
        </p:txBody>
      </p:sp>
      <p:sp>
        <p:nvSpPr>
          <p:cNvPr id="432" name="CustomShape 2"/>
          <p:cNvSpPr/>
          <p:nvPr/>
        </p:nvSpPr>
        <p:spPr>
          <a:xfrm>
            <a:off x="359640" y="1337400"/>
            <a:ext cx="8424720" cy="35640"/>
          </a:xfrm>
          <a:prstGeom prst="rect">
            <a:avLst/>
          </a:prstGeom>
          <a:solidFill>
            <a:schemeClr val="accent1"/>
          </a:solidFill>
          <a:ln>
            <a:noFill/>
          </a:ln>
          <a:effectLst>
            <a:outerShdw algn="tr" blurRad="50800" dir="81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33" name="CustomShape 3"/>
          <p:cNvSpPr/>
          <p:nvPr/>
        </p:nvSpPr>
        <p:spPr>
          <a:xfrm>
            <a:off x="173520" y="4984200"/>
            <a:ext cx="2814120" cy="45360"/>
          </a:xfrm>
          <a:prstGeom prst="rect">
            <a:avLst/>
          </a:prstGeom>
          <a:solidFill>
            <a:schemeClr val="accent1"/>
          </a:solidFill>
          <a:ln>
            <a:noFill/>
          </a:ln>
          <a:effectLst>
            <a:outerShdw algn="tr" blurRad="50800" dir="81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34" name="CustomShape 4"/>
          <p:cNvSpPr/>
          <p:nvPr/>
        </p:nvSpPr>
        <p:spPr>
          <a:xfrm>
            <a:off x="5796000" y="4974480"/>
            <a:ext cx="3203640" cy="45360"/>
          </a:xfrm>
          <a:prstGeom prst="rect">
            <a:avLst/>
          </a:prstGeom>
          <a:solidFill>
            <a:schemeClr val="accent1"/>
          </a:solidFill>
          <a:ln>
            <a:noFill/>
          </a:ln>
          <a:effectLst>
            <a:outerShdw algn="tr" blurRad="50800" dir="81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435" name="Picture 3" descr=""/>
          <p:cNvPicPr/>
          <p:nvPr/>
        </p:nvPicPr>
        <p:blipFill>
          <a:blip r:embed="rId1"/>
          <a:stretch/>
        </p:blipFill>
        <p:spPr>
          <a:xfrm>
            <a:off x="261000" y="123480"/>
            <a:ext cx="1214280" cy="1145880"/>
          </a:xfrm>
          <a:prstGeom prst="rect">
            <a:avLst/>
          </a:prstGeom>
          <a:ln>
            <a:noFill/>
          </a:ln>
        </p:spPr>
      </p:pic>
      <p:pic>
        <p:nvPicPr>
          <p:cNvPr id="436" name="Google Shape;228;p26" descr=""/>
          <p:cNvPicPr/>
          <p:nvPr/>
        </p:nvPicPr>
        <p:blipFill>
          <a:blip r:embed="rId2"/>
          <a:stretch/>
        </p:blipFill>
        <p:spPr>
          <a:xfrm>
            <a:off x="5796000" y="4034520"/>
            <a:ext cx="3203640" cy="945360"/>
          </a:xfrm>
          <a:prstGeom prst="rect">
            <a:avLst/>
          </a:prstGeom>
          <a:ln>
            <a:noFill/>
          </a:ln>
        </p:spPr>
      </p:pic>
      <p:pic>
        <p:nvPicPr>
          <p:cNvPr id="437" name="Google Shape;229;p26" descr=""/>
          <p:cNvPicPr/>
          <p:nvPr/>
        </p:nvPicPr>
        <p:blipFill>
          <a:blip r:embed="rId3"/>
          <a:stretch/>
        </p:blipFill>
        <p:spPr>
          <a:xfrm>
            <a:off x="170280" y="4034520"/>
            <a:ext cx="2817360" cy="939240"/>
          </a:xfrm>
          <a:prstGeom prst="rect">
            <a:avLst/>
          </a:prstGeom>
          <a:ln>
            <a:noFill/>
          </a:ln>
        </p:spPr>
      </p:pic>
      <p:sp>
        <p:nvSpPr>
          <p:cNvPr id="438" name="CustomShape 5"/>
          <p:cNvSpPr/>
          <p:nvPr/>
        </p:nvSpPr>
        <p:spPr>
          <a:xfrm>
            <a:off x="359640" y="1485360"/>
            <a:ext cx="8424720" cy="283356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0" lang="en-US" sz="1800" spc="-1" strike="noStrike">
                <a:solidFill>
                  <a:srgbClr val="000000"/>
                </a:solidFill>
                <a:latin typeface="Arial"/>
                <a:ea typeface="Arial Unicode MS"/>
              </a:rPr>
              <a:t>Sberbank started a competition on Kaggle to predict housing price in Russian market.</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Arial"/>
                <a:ea typeface="Arial Unicode MS"/>
              </a:rPr>
              <a:t>The training data is from August 2011 to June 2015, and the test set is from </a:t>
            </a:r>
            <a:endParaRPr b="0" lang="en-US" sz="1800" spc="-1" strike="noStrike">
              <a:latin typeface="Arial"/>
            </a:endParaRPr>
          </a:p>
          <a:p>
            <a:pPr>
              <a:lnSpc>
                <a:spcPct val="100000"/>
              </a:lnSpc>
            </a:pPr>
            <a:r>
              <a:rPr b="0" lang="en-US" sz="1800" spc="-1" strike="noStrike">
                <a:solidFill>
                  <a:srgbClr val="000000"/>
                </a:solidFill>
                <a:latin typeface="Arial"/>
                <a:ea typeface="Arial Unicode MS"/>
              </a:rPr>
              <a:t>     </a:t>
            </a:r>
            <a:r>
              <a:rPr b="0" lang="en-US" sz="1800" spc="-1" strike="noStrike">
                <a:solidFill>
                  <a:srgbClr val="000000"/>
                </a:solidFill>
                <a:latin typeface="Arial"/>
                <a:ea typeface="Arial Unicode MS"/>
              </a:rPr>
              <a:t>July 2015 to May 2016.</a:t>
            </a:r>
            <a:endParaRPr b="0" lang="en-US" sz="1800" spc="-1" strike="noStrike">
              <a:latin typeface="Arial"/>
            </a:endParaRPr>
          </a:p>
          <a:p>
            <a:pPr>
              <a:lnSpc>
                <a:spcPct val="100000"/>
              </a:lnSpc>
            </a:pPr>
            <a:endParaRPr b="0" lang="en-US"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Arial"/>
                <a:ea typeface="Arial Unicode MS"/>
              </a:rPr>
              <a:t>In this competition, Sberbank is challenging Kagglers to develop algorithms </a:t>
            </a:r>
            <a:endParaRPr b="0" lang="en-US" sz="1800" spc="-1" strike="noStrike">
              <a:latin typeface="Arial"/>
            </a:endParaRPr>
          </a:p>
          <a:p>
            <a:pPr>
              <a:lnSpc>
                <a:spcPct val="100000"/>
              </a:lnSpc>
            </a:pPr>
            <a:r>
              <a:rPr b="0" lang="en-US" sz="1800" spc="-1" strike="noStrike">
                <a:solidFill>
                  <a:srgbClr val="000000"/>
                </a:solidFill>
                <a:latin typeface="Arial"/>
                <a:ea typeface="Arial Unicode MS"/>
              </a:rPr>
              <a:t>     </a:t>
            </a:r>
            <a:r>
              <a:rPr b="0" lang="en-US" sz="1800" spc="-1" strike="noStrike">
                <a:solidFill>
                  <a:srgbClr val="000000"/>
                </a:solidFill>
                <a:latin typeface="Arial"/>
                <a:ea typeface="Arial Unicode MS"/>
              </a:rPr>
              <a:t>which use a broad spectrum of features to predict realty prices.</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439" name="Picture 3" descr=""/>
          <p:cNvPicPr/>
          <p:nvPr/>
        </p:nvPicPr>
        <p:blipFill>
          <a:blip r:embed="rId4"/>
          <a:stretch/>
        </p:blipFill>
        <p:spPr>
          <a:xfrm>
            <a:off x="7668360" y="151560"/>
            <a:ext cx="1214280" cy="114588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40" name="Resim 35" descr=""/>
          <p:cNvPicPr/>
          <p:nvPr/>
        </p:nvPicPr>
        <p:blipFill>
          <a:blip r:embed="rId1"/>
          <a:stretch/>
        </p:blipFill>
        <p:spPr>
          <a:xfrm>
            <a:off x="6081480" y="2475720"/>
            <a:ext cx="2450520" cy="1690560"/>
          </a:xfrm>
          <a:prstGeom prst="rect">
            <a:avLst/>
          </a:prstGeom>
          <a:ln>
            <a:noFill/>
          </a:ln>
        </p:spPr>
      </p:pic>
      <p:sp>
        <p:nvSpPr>
          <p:cNvPr id="441" name="CustomShape 1"/>
          <p:cNvSpPr/>
          <p:nvPr/>
        </p:nvSpPr>
        <p:spPr>
          <a:xfrm>
            <a:off x="1617480" y="3486600"/>
            <a:ext cx="575640" cy="575640"/>
          </a:xfrm>
          <a:prstGeom prst="ellipse">
            <a:avLst/>
          </a:prstGeom>
          <a:gradFill rotWithShape="0">
            <a:gsLst>
              <a:gs pos="0">
                <a:schemeClr val="bg1">
                  <a:lumMod val="87000"/>
                </a:schemeClr>
              </a:gs>
              <a:gs pos="100000">
                <a:schemeClr val="bg1"/>
              </a:gs>
            </a:gsLst>
            <a:lin ang="8100000"/>
          </a:gradFill>
          <a:ln w="6480">
            <a:noFill/>
          </a:ln>
          <a:effectLst>
            <a:outerShdw algn="tr" blurRad="50800" dir="81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42" name="CustomShape 2"/>
          <p:cNvSpPr/>
          <p:nvPr/>
        </p:nvSpPr>
        <p:spPr>
          <a:xfrm>
            <a:off x="4974120" y="1065240"/>
            <a:ext cx="575640" cy="575640"/>
          </a:xfrm>
          <a:prstGeom prst="ellipse">
            <a:avLst/>
          </a:prstGeom>
          <a:gradFill rotWithShape="0">
            <a:gsLst>
              <a:gs pos="0">
                <a:schemeClr val="bg1">
                  <a:lumMod val="87000"/>
                </a:schemeClr>
              </a:gs>
              <a:gs pos="100000">
                <a:schemeClr val="bg1"/>
              </a:gs>
            </a:gsLst>
            <a:lin ang="8100000"/>
          </a:gradFill>
          <a:ln w="6480">
            <a:noFill/>
          </a:ln>
          <a:effectLst>
            <a:outerShdw algn="tr" blurRad="50800" dir="81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grpSp>
        <p:nvGrpSpPr>
          <p:cNvPr id="443" name="Group 3"/>
          <p:cNvGrpSpPr/>
          <p:nvPr/>
        </p:nvGrpSpPr>
        <p:grpSpPr>
          <a:xfrm>
            <a:off x="5610600" y="647280"/>
            <a:ext cx="3519360" cy="1395720"/>
            <a:chOff x="5610600" y="647280"/>
            <a:chExt cx="3519360" cy="1395720"/>
          </a:xfrm>
        </p:grpSpPr>
        <p:sp>
          <p:nvSpPr>
            <p:cNvPr id="444" name="CustomShape 4"/>
            <p:cNvSpPr/>
            <p:nvPr/>
          </p:nvSpPr>
          <p:spPr>
            <a:xfrm>
              <a:off x="5619240" y="1040040"/>
              <a:ext cx="3510720" cy="100296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4784a1"/>
                  </a:solidFill>
                  <a:latin typeface="Arial"/>
                  <a:ea typeface="Arial Unicode MS"/>
                </a:rPr>
                <a:t>In our training data, we have 15 categorical   variables, 276 numerical variable, 157 of them are integers and 119 are    floating. Finally, we have 1 time variable - datetime object.</a:t>
              </a:r>
              <a:endParaRPr b="0" lang="en-US" sz="1200" spc="-1" strike="noStrike">
                <a:latin typeface="Arial"/>
              </a:endParaRPr>
            </a:p>
            <a:p>
              <a:pPr>
                <a:lnSpc>
                  <a:spcPct val="100000"/>
                </a:lnSpc>
              </a:pPr>
              <a:endParaRPr b="0" lang="en-US" sz="1200" spc="-1" strike="noStrike">
                <a:latin typeface="Arial"/>
              </a:endParaRPr>
            </a:p>
          </p:txBody>
        </p:sp>
        <p:sp>
          <p:nvSpPr>
            <p:cNvPr id="445" name="CustomShape 5"/>
            <p:cNvSpPr/>
            <p:nvPr/>
          </p:nvSpPr>
          <p:spPr>
            <a:xfrm>
              <a:off x="5610600" y="647280"/>
              <a:ext cx="3510720" cy="33372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4784a1"/>
                  </a:solidFill>
                  <a:latin typeface="Arial"/>
                  <a:ea typeface="Arial Unicode MS"/>
                </a:rPr>
                <a:t>Training Data</a:t>
              </a:r>
              <a:endParaRPr b="0" lang="en-US" sz="1600" spc="-1" strike="noStrike">
                <a:latin typeface="Arial"/>
              </a:endParaRPr>
            </a:p>
          </p:txBody>
        </p:sp>
      </p:grpSp>
      <p:sp>
        <p:nvSpPr>
          <p:cNvPr id="446" name="CustomShape 6"/>
          <p:cNvSpPr/>
          <p:nvPr/>
        </p:nvSpPr>
        <p:spPr>
          <a:xfrm rot="16200000">
            <a:off x="-1328040" y="1937520"/>
            <a:ext cx="4383720" cy="1367640"/>
          </a:xfrm>
          <a:prstGeom prst="rect">
            <a:avLst/>
          </a:prstGeom>
          <a:noFill/>
          <a:ln>
            <a:noFill/>
          </a:ln>
        </p:spPr>
        <p:style>
          <a:lnRef idx="0"/>
          <a:fillRef idx="0"/>
          <a:effectRef idx="0"/>
          <a:fontRef idx="minor"/>
        </p:style>
        <p:txBody>
          <a:bodyPr lIns="90000" rIns="90000" tIns="45000" bIns="45000"/>
          <a:p>
            <a:pPr algn="ctr">
              <a:lnSpc>
                <a:spcPct val="100000"/>
              </a:lnSpc>
              <a:spcBef>
                <a:spcPts val="641"/>
              </a:spcBef>
            </a:pPr>
            <a:r>
              <a:rPr b="1" lang="en-US" sz="3200" spc="-1" strike="noStrike">
                <a:solidFill>
                  <a:srgbClr val="002060"/>
                </a:solidFill>
                <a:latin typeface="Arial"/>
                <a:ea typeface="Arial Unicode MS"/>
              </a:rPr>
              <a:t>Feature list and their </a:t>
            </a:r>
            <a:endParaRPr b="0" lang="en-US" sz="3200" spc="-1" strike="noStrike">
              <a:latin typeface="Arial"/>
            </a:endParaRPr>
          </a:p>
          <a:p>
            <a:pPr algn="ctr">
              <a:lnSpc>
                <a:spcPct val="100000"/>
              </a:lnSpc>
              <a:spcBef>
                <a:spcPts val="641"/>
              </a:spcBef>
            </a:pPr>
            <a:r>
              <a:rPr b="1" lang="en-US" sz="3200" spc="-1" strike="noStrike">
                <a:solidFill>
                  <a:srgbClr val="002060"/>
                </a:solidFill>
                <a:latin typeface="Arial"/>
                <a:ea typeface="Arial Unicode MS"/>
              </a:rPr>
              <a:t>descriptions</a:t>
            </a:r>
            <a:endParaRPr b="0" lang="en-US" sz="3200" spc="-1" strike="noStrike">
              <a:latin typeface="Arial"/>
            </a:endParaRPr>
          </a:p>
        </p:txBody>
      </p:sp>
      <p:pic>
        <p:nvPicPr>
          <p:cNvPr id="447" name="Resim Yer Tutucusu 5" descr=""/>
          <p:cNvPicPr/>
          <p:nvPr/>
        </p:nvPicPr>
        <p:blipFill>
          <a:blip r:embed="rId2"/>
          <a:srcRect l="0" t="6942" r="0" b="6942"/>
          <a:stretch/>
        </p:blipFill>
        <p:spPr>
          <a:xfrm>
            <a:off x="2076120" y="522000"/>
            <a:ext cx="2447280" cy="1662120"/>
          </a:xfrm>
          <a:prstGeom prst="rect">
            <a:avLst/>
          </a:prstGeom>
          <a:ln>
            <a:noFill/>
          </a:ln>
        </p:spPr>
      </p:pic>
      <p:sp>
        <p:nvSpPr>
          <p:cNvPr id="448" name="CustomShape 7"/>
          <p:cNvSpPr/>
          <p:nvPr/>
        </p:nvSpPr>
        <p:spPr>
          <a:xfrm>
            <a:off x="5058720" y="1192320"/>
            <a:ext cx="406440" cy="321120"/>
          </a:xfrm>
          <a:custGeom>
            <a:avLst/>
            <a:gdLst/>
            <a:ah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sp>
      <p:pic>
        <p:nvPicPr>
          <p:cNvPr id="449" name="Resim 10" descr=""/>
          <p:cNvPicPr/>
          <p:nvPr/>
        </p:nvPicPr>
        <p:blipFill>
          <a:blip r:embed="rId3"/>
          <a:stretch/>
        </p:blipFill>
        <p:spPr>
          <a:xfrm>
            <a:off x="6084000" y="2702160"/>
            <a:ext cx="2448360" cy="1239120"/>
          </a:xfrm>
          <a:prstGeom prst="rect">
            <a:avLst/>
          </a:prstGeom>
          <a:ln>
            <a:noFill/>
          </a:ln>
        </p:spPr>
      </p:pic>
      <p:grpSp>
        <p:nvGrpSpPr>
          <p:cNvPr id="450" name="Group 8"/>
          <p:cNvGrpSpPr/>
          <p:nvPr/>
        </p:nvGrpSpPr>
        <p:grpSpPr>
          <a:xfrm>
            <a:off x="2303280" y="3087720"/>
            <a:ext cx="3519360" cy="1395720"/>
            <a:chOff x="2303280" y="3087720"/>
            <a:chExt cx="3519360" cy="1395720"/>
          </a:xfrm>
        </p:grpSpPr>
        <p:sp>
          <p:nvSpPr>
            <p:cNvPr id="451" name="CustomShape 9"/>
            <p:cNvSpPr/>
            <p:nvPr/>
          </p:nvSpPr>
          <p:spPr>
            <a:xfrm>
              <a:off x="2311920" y="3480480"/>
              <a:ext cx="3510720" cy="100296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4784a1"/>
                  </a:solidFill>
                  <a:latin typeface="Arial"/>
                  <a:ea typeface="Arial Unicode MS"/>
                </a:rPr>
                <a:t>In our training data, we have 15 categorical   variables, 276 numerical variable, 157 of them are integers and 119 are  floating. Finally, we have 1 time variable - datetime object.</a:t>
              </a:r>
              <a:endParaRPr b="0" lang="en-US" sz="1200" spc="-1" strike="noStrike">
                <a:latin typeface="Arial"/>
              </a:endParaRPr>
            </a:p>
            <a:p>
              <a:pPr>
                <a:lnSpc>
                  <a:spcPct val="100000"/>
                </a:lnSpc>
              </a:pPr>
              <a:endParaRPr b="0" lang="en-US" sz="1200" spc="-1" strike="noStrike">
                <a:latin typeface="Arial"/>
              </a:endParaRPr>
            </a:p>
          </p:txBody>
        </p:sp>
        <p:sp>
          <p:nvSpPr>
            <p:cNvPr id="452" name="CustomShape 10"/>
            <p:cNvSpPr/>
            <p:nvPr/>
          </p:nvSpPr>
          <p:spPr>
            <a:xfrm>
              <a:off x="2303280" y="3087720"/>
              <a:ext cx="3510720" cy="33372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4784a1"/>
                  </a:solidFill>
                  <a:latin typeface="Arial"/>
                  <a:ea typeface="Arial Unicode MS"/>
                </a:rPr>
                <a:t>Feature List</a:t>
              </a:r>
              <a:endParaRPr b="0" lang="en-US" sz="1600" spc="-1" strike="noStrike">
                <a:latin typeface="Arial"/>
              </a:endParaRPr>
            </a:p>
          </p:txBody>
        </p:sp>
      </p:grpSp>
      <p:sp>
        <p:nvSpPr>
          <p:cNvPr id="453" name="CustomShape 11"/>
          <p:cNvSpPr/>
          <p:nvPr/>
        </p:nvSpPr>
        <p:spPr>
          <a:xfrm>
            <a:off x="1727280" y="3598200"/>
            <a:ext cx="356400" cy="352440"/>
          </a:xfrm>
          <a:custGeom>
            <a:avLst/>
            <a:gdLst/>
            <a:ah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4" name="CustomShape 1"/>
          <p:cNvSpPr/>
          <p:nvPr/>
        </p:nvSpPr>
        <p:spPr>
          <a:xfrm>
            <a:off x="1927080" y="51480"/>
            <a:ext cx="5289120" cy="1295640"/>
          </a:xfrm>
          <a:custGeom>
            <a:avLst/>
            <a:gdLst/>
            <a:ahLst/>
            <a:rect l="l" t="t" r="r" b="b"/>
            <a:pathLst>
              <a:path w="5342283" h="1656184">
                <a:moveTo>
                  <a:pt x="792088" y="0"/>
                </a:moveTo>
                <a:cubicBezTo>
                  <a:pt x="1155204" y="0"/>
                  <a:pt x="1461252" y="244340"/>
                  <a:pt x="1554027" y="577786"/>
                </a:cubicBezTo>
                <a:cubicBezTo>
                  <a:pt x="1563892" y="568600"/>
                  <a:pt x="1577200" y="563488"/>
                  <a:pt x="1591702" y="563488"/>
                </a:cubicBezTo>
                <a:lnTo>
                  <a:pt x="1734447" y="563488"/>
                </a:lnTo>
                <a:cubicBezTo>
                  <a:pt x="1761400" y="563488"/>
                  <a:pt x="1784229" y="581144"/>
                  <a:pt x="1791186" y="605780"/>
                </a:cubicBezTo>
                <a:lnTo>
                  <a:pt x="1890663" y="605780"/>
                </a:lnTo>
                <a:cubicBezTo>
                  <a:pt x="1899828" y="580981"/>
                  <a:pt x="1923763" y="563488"/>
                  <a:pt x="1951783" y="563488"/>
                </a:cubicBezTo>
                <a:cubicBezTo>
                  <a:pt x="1979803" y="563488"/>
                  <a:pt x="2003738" y="580981"/>
                  <a:pt x="2012903" y="605780"/>
                </a:cubicBezTo>
                <a:lnTo>
                  <a:pt x="5256891" y="605780"/>
                </a:lnTo>
                <a:cubicBezTo>
                  <a:pt x="5304052" y="605780"/>
                  <a:pt x="5342283" y="644011"/>
                  <a:pt x="5342283" y="691172"/>
                </a:cubicBezTo>
                <a:lnTo>
                  <a:pt x="5342283" y="893004"/>
                </a:lnTo>
                <a:cubicBezTo>
                  <a:pt x="5342283" y="940165"/>
                  <a:pt x="5304052" y="978396"/>
                  <a:pt x="5256891" y="978396"/>
                </a:cubicBezTo>
                <a:lnTo>
                  <a:pt x="5054252" y="978396"/>
                </a:lnTo>
                <a:lnTo>
                  <a:pt x="5054252" y="1656184"/>
                </a:lnTo>
                <a:lnTo>
                  <a:pt x="4550196" y="1656184"/>
                </a:lnTo>
                <a:lnTo>
                  <a:pt x="4550196" y="978396"/>
                </a:lnTo>
                <a:lnTo>
                  <a:pt x="4444863" y="978396"/>
                </a:lnTo>
                <a:lnTo>
                  <a:pt x="4444863" y="1656184"/>
                </a:lnTo>
                <a:lnTo>
                  <a:pt x="3940807" y="1656184"/>
                </a:lnTo>
                <a:lnTo>
                  <a:pt x="3940807" y="978396"/>
                </a:lnTo>
                <a:lnTo>
                  <a:pt x="3809715" y="978396"/>
                </a:lnTo>
                <a:lnTo>
                  <a:pt x="3809715" y="1647477"/>
                </a:lnTo>
                <a:lnTo>
                  <a:pt x="3305659" y="1647477"/>
                </a:lnTo>
                <a:lnTo>
                  <a:pt x="3305659" y="978396"/>
                </a:lnTo>
                <a:lnTo>
                  <a:pt x="2012903" y="978396"/>
                </a:lnTo>
                <a:cubicBezTo>
                  <a:pt x="2003738" y="1003196"/>
                  <a:pt x="1979803" y="1020689"/>
                  <a:pt x="1951782" y="1020689"/>
                </a:cubicBezTo>
                <a:lnTo>
                  <a:pt x="1951783" y="1020688"/>
                </a:lnTo>
                <a:cubicBezTo>
                  <a:pt x="1923763" y="1020688"/>
                  <a:pt x="1899828" y="1003196"/>
                  <a:pt x="1890663" y="978396"/>
                </a:cubicBezTo>
                <a:lnTo>
                  <a:pt x="1791186" y="978396"/>
                </a:lnTo>
                <a:cubicBezTo>
                  <a:pt x="1784229" y="1003032"/>
                  <a:pt x="1761400" y="1020688"/>
                  <a:pt x="1734447" y="1020688"/>
                </a:cubicBezTo>
                <a:lnTo>
                  <a:pt x="1591702" y="1020688"/>
                </a:lnTo>
                <a:cubicBezTo>
                  <a:pt x="1577200" y="1020688"/>
                  <a:pt x="1563892" y="1015577"/>
                  <a:pt x="1554027" y="1006390"/>
                </a:cubicBezTo>
                <a:cubicBezTo>
                  <a:pt x="1461252" y="1339836"/>
                  <a:pt x="1155204" y="1584176"/>
                  <a:pt x="792088" y="1584176"/>
                </a:cubicBezTo>
                <a:cubicBezTo>
                  <a:pt x="354630" y="1584176"/>
                  <a:pt x="0" y="1229546"/>
                  <a:pt x="0" y="792088"/>
                </a:cubicBezTo>
                <a:cubicBezTo>
                  <a:pt x="0" y="354630"/>
                  <a:pt x="354630" y="0"/>
                  <a:pt x="792088" y="0"/>
                </a:cubicBezTo>
                <a:close/>
              </a:path>
            </a:pathLst>
          </a:custGeom>
          <a:gradFill rotWithShape="0">
            <a:gsLst>
              <a:gs pos="0">
                <a:schemeClr val="bg1">
                  <a:lumMod val="87000"/>
                </a:schemeClr>
              </a:gs>
              <a:gs pos="100000">
                <a:schemeClr val="bg1"/>
              </a:gs>
            </a:gsLst>
            <a:lin ang="8100000"/>
          </a:gradFill>
          <a:ln w="6480">
            <a:noFill/>
          </a:ln>
          <a:effectLst>
            <a:outerShdw algn="tr" blurRad="50800" dir="81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55" name="CustomShape 2"/>
          <p:cNvSpPr/>
          <p:nvPr/>
        </p:nvSpPr>
        <p:spPr>
          <a:xfrm>
            <a:off x="5252760" y="951840"/>
            <a:ext cx="414360" cy="323280"/>
          </a:xfrm>
          <a:custGeom>
            <a:avLst/>
            <a:gdLst/>
            <a:ah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1"/>
          </a:solidFill>
          <a:ln w="6480">
            <a:noFill/>
          </a:ln>
          <a:effectLst>
            <a:outerShdw algn="tr" blurRad="50800" dir="81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grpSp>
        <p:nvGrpSpPr>
          <p:cNvPr id="456" name="Group 3"/>
          <p:cNvGrpSpPr/>
          <p:nvPr/>
        </p:nvGrpSpPr>
        <p:grpSpPr>
          <a:xfrm>
            <a:off x="4860000" y="1523520"/>
            <a:ext cx="4010760" cy="3119400"/>
            <a:chOff x="4860000" y="1523520"/>
            <a:chExt cx="4010760" cy="3119400"/>
          </a:xfrm>
        </p:grpSpPr>
        <p:sp>
          <p:nvSpPr>
            <p:cNvPr id="457" name="CustomShape 4"/>
            <p:cNvSpPr/>
            <p:nvPr/>
          </p:nvSpPr>
          <p:spPr>
            <a:xfrm>
              <a:off x="5007240" y="1875600"/>
              <a:ext cx="3863520" cy="276732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1" lang="en-US" sz="1600" spc="-1" strike="noStrike">
                  <a:solidFill>
                    <a:srgbClr val="000000"/>
                  </a:solidFill>
                  <a:latin typeface="Arial"/>
                  <a:ea typeface="Arial Unicode MS"/>
                </a:rPr>
                <a:t>To detect outliers, we plotted our </a:t>
              </a:r>
              <a:endParaRPr b="0" lang="en-US" sz="1600" spc="-1" strike="noStrike">
                <a:latin typeface="Arial"/>
              </a:endParaRPr>
            </a:p>
            <a:p>
              <a:pPr>
                <a:lnSpc>
                  <a:spcPct val="100000"/>
                </a:lnSpc>
              </a:pPr>
              <a:r>
                <a:rPr b="1" lang="en-US" sz="1600" spc="-1" strike="noStrike">
                  <a:solidFill>
                    <a:srgbClr val="000000"/>
                  </a:solidFill>
                  <a:latin typeface="Arial"/>
                  <a:ea typeface="Arial Unicode MS"/>
                </a:rPr>
                <a:t>target variable “price_doc”. </a:t>
              </a:r>
              <a:endParaRPr b="0" lang="en-US" sz="1600" spc="-1" strike="noStrike">
                <a:latin typeface="Arial"/>
              </a:endParaRPr>
            </a:p>
            <a:p>
              <a:pPr>
                <a:lnSpc>
                  <a:spcPct val="100000"/>
                </a:lnSpc>
              </a:pPr>
              <a:endParaRPr b="0" lang="en-US" sz="1600" spc="-1" strike="noStrike">
                <a:latin typeface="Arial"/>
              </a:endParaRPr>
            </a:p>
            <a:p>
              <a:pPr marL="285840" indent="-285480">
                <a:lnSpc>
                  <a:spcPct val="100000"/>
                </a:lnSpc>
                <a:buClr>
                  <a:srgbClr val="000000"/>
                </a:buClr>
                <a:buFont typeface="Arial"/>
                <a:buChar char="•"/>
              </a:pPr>
              <a:r>
                <a:rPr b="1" lang="en-US" sz="1600" spc="-1" strike="noStrike">
                  <a:solidFill>
                    <a:srgbClr val="000000"/>
                  </a:solidFill>
                  <a:latin typeface="Arial"/>
                  <a:ea typeface="Arial Unicode MS"/>
                </a:rPr>
                <a:t>Then, we created a feature that </a:t>
              </a:r>
              <a:endParaRPr b="0" lang="en-US" sz="1600" spc="-1" strike="noStrike">
                <a:latin typeface="Arial"/>
              </a:endParaRPr>
            </a:p>
            <a:p>
              <a:pPr>
                <a:lnSpc>
                  <a:spcPct val="100000"/>
                </a:lnSpc>
              </a:pPr>
              <a:r>
                <a:rPr b="1" lang="en-US" sz="1600" spc="-1" strike="noStrike">
                  <a:solidFill>
                    <a:srgbClr val="000000"/>
                  </a:solidFill>
                  <a:latin typeface="Arial"/>
                  <a:ea typeface="Arial Unicode MS"/>
                </a:rPr>
                <a:t> </a:t>
              </a:r>
              <a:r>
                <a:rPr b="1" lang="en-US" sz="1600" spc="-1" strike="noStrike">
                  <a:solidFill>
                    <a:srgbClr val="000000"/>
                  </a:solidFill>
                  <a:latin typeface="Arial"/>
                  <a:ea typeface="Arial Unicode MS"/>
                </a:rPr>
                <a:t>shows monthly mean prices of </a:t>
              </a:r>
              <a:endParaRPr b="0" lang="en-US" sz="1600" spc="-1" strike="noStrike">
                <a:latin typeface="Arial"/>
              </a:endParaRPr>
            </a:p>
            <a:p>
              <a:pPr>
                <a:lnSpc>
                  <a:spcPct val="100000"/>
                </a:lnSpc>
              </a:pPr>
              <a:r>
                <a:rPr b="1" lang="en-US" sz="1600" spc="-1" strike="noStrike">
                  <a:solidFill>
                    <a:srgbClr val="000000"/>
                  </a:solidFill>
                  <a:latin typeface="Arial"/>
                  <a:ea typeface="Arial Unicode MS"/>
                </a:rPr>
                <a:t> </a:t>
              </a:r>
              <a:r>
                <a:rPr b="1" lang="en-US" sz="1600" spc="-1" strike="noStrike">
                  <a:solidFill>
                    <a:srgbClr val="000000"/>
                  </a:solidFill>
                  <a:latin typeface="Arial"/>
                  <a:ea typeface="Arial Unicode MS"/>
                </a:rPr>
                <a:t>houses</a:t>
              </a:r>
              <a:endParaRPr b="0" lang="en-US" sz="1600" spc="-1" strike="noStrike">
                <a:latin typeface="Arial"/>
              </a:endParaRPr>
            </a:p>
            <a:p>
              <a:pPr>
                <a:lnSpc>
                  <a:spcPct val="100000"/>
                </a:lnSpc>
              </a:pPr>
              <a:endParaRPr b="0" lang="en-US" sz="1600" spc="-1" strike="noStrike">
                <a:latin typeface="Arial"/>
              </a:endParaRPr>
            </a:p>
            <a:p>
              <a:pPr marL="285840" indent="-285480">
                <a:lnSpc>
                  <a:spcPct val="100000"/>
                </a:lnSpc>
                <a:buClr>
                  <a:srgbClr val="000000"/>
                </a:buClr>
                <a:buFont typeface="Arial"/>
                <a:buChar char="•"/>
              </a:pPr>
              <a:r>
                <a:rPr b="1" lang="en-US" sz="1600" spc="-1" strike="noStrike">
                  <a:solidFill>
                    <a:srgbClr val="000000"/>
                  </a:solidFill>
                  <a:latin typeface="Arial"/>
                  <a:ea typeface="Arial Unicode MS"/>
                </a:rPr>
                <a:t>There is an increase in house </a:t>
              </a:r>
              <a:endParaRPr b="0" lang="en-US" sz="1600" spc="-1" strike="noStrike">
                <a:latin typeface="Arial"/>
              </a:endParaRPr>
            </a:p>
            <a:p>
              <a:pPr>
                <a:lnSpc>
                  <a:spcPct val="100000"/>
                </a:lnSpc>
              </a:pPr>
              <a:r>
                <a:rPr b="1" lang="en-US" sz="1600" spc="-1" strike="noStrike">
                  <a:solidFill>
                    <a:srgbClr val="000000"/>
                  </a:solidFill>
                  <a:latin typeface="Arial"/>
                  <a:ea typeface="Arial Unicode MS"/>
                </a:rPr>
                <a:t>prices by time.</a:t>
              </a:r>
              <a:endParaRPr b="0" lang="en-US" sz="1600" spc="-1" strike="noStrike">
                <a:latin typeface="Arial"/>
              </a:endParaRPr>
            </a:p>
            <a:p>
              <a:pPr>
                <a:lnSpc>
                  <a:spcPct val="100000"/>
                </a:lnSpc>
              </a:pPr>
              <a:endParaRPr b="0" lang="en-US" sz="1600" spc="-1" strike="noStrike">
                <a:latin typeface="Arial"/>
              </a:endParaRPr>
            </a:p>
            <a:p>
              <a:pPr algn="ctr">
                <a:lnSpc>
                  <a:spcPct val="100000"/>
                </a:lnSpc>
              </a:pPr>
              <a:endParaRPr b="0" lang="en-US" sz="1600" spc="-1" strike="noStrike">
                <a:latin typeface="Arial"/>
              </a:endParaRPr>
            </a:p>
          </p:txBody>
        </p:sp>
        <p:sp>
          <p:nvSpPr>
            <p:cNvPr id="458" name="CustomShape 5"/>
            <p:cNvSpPr/>
            <p:nvPr/>
          </p:nvSpPr>
          <p:spPr>
            <a:xfrm>
              <a:off x="4860000" y="1523520"/>
              <a:ext cx="3863520" cy="3945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u="sng">
                  <a:solidFill>
                    <a:srgbClr val="4784a1"/>
                  </a:solidFill>
                  <a:uFillTx/>
                  <a:latin typeface="Arial"/>
                  <a:ea typeface="Arial Unicode MS"/>
                </a:rPr>
                <a:t>Price as a Feature</a:t>
              </a:r>
              <a:endParaRPr b="0" lang="en-US" sz="2000" spc="-1" strike="noStrike">
                <a:latin typeface="Arial"/>
              </a:endParaRPr>
            </a:p>
          </p:txBody>
        </p:sp>
      </p:grpSp>
      <p:sp>
        <p:nvSpPr>
          <p:cNvPr id="459" name="CustomShape 6"/>
          <p:cNvSpPr/>
          <p:nvPr/>
        </p:nvSpPr>
        <p:spPr>
          <a:xfrm>
            <a:off x="3042720" y="505080"/>
            <a:ext cx="4625280" cy="33372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c00000"/>
                </a:solidFill>
                <a:latin typeface="Arial"/>
                <a:ea typeface="Arial Unicode MS"/>
              </a:rPr>
              <a:t>      </a:t>
            </a:r>
            <a:r>
              <a:rPr b="1" lang="en-US" sz="1600" spc="-1" strike="noStrike">
                <a:solidFill>
                  <a:srgbClr val="c00000"/>
                </a:solidFill>
                <a:latin typeface="Arial"/>
                <a:ea typeface="Arial Unicode MS"/>
              </a:rPr>
              <a:t>Statistical Exploration of Features</a:t>
            </a:r>
            <a:endParaRPr b="0" lang="en-US" sz="1600" spc="-1" strike="noStrike">
              <a:latin typeface="Arial"/>
            </a:endParaRPr>
          </a:p>
        </p:txBody>
      </p:sp>
      <p:sp>
        <p:nvSpPr>
          <p:cNvPr id="460" name="CustomShape 7"/>
          <p:cNvSpPr/>
          <p:nvPr/>
        </p:nvSpPr>
        <p:spPr>
          <a:xfrm>
            <a:off x="2354760" y="239400"/>
            <a:ext cx="691200" cy="725040"/>
          </a:xfrm>
          <a:custGeom>
            <a:avLst/>
            <a:gdLst/>
            <a:ah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461" name="CustomShape 8"/>
          <p:cNvSpPr/>
          <p:nvPr/>
        </p:nvSpPr>
        <p:spPr>
          <a:xfrm>
            <a:off x="5886000" y="951840"/>
            <a:ext cx="414360" cy="323280"/>
          </a:xfrm>
          <a:custGeom>
            <a:avLst/>
            <a:gdLst/>
            <a:ah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62" name="CustomShape 9"/>
          <p:cNvSpPr/>
          <p:nvPr/>
        </p:nvSpPr>
        <p:spPr>
          <a:xfrm rot="8100000">
            <a:off x="6580440" y="948960"/>
            <a:ext cx="236880" cy="284400"/>
          </a:xfrm>
          <a:custGeom>
            <a:avLst/>
            <a:gdLst/>
            <a:ah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463" name="CustomShape 10"/>
          <p:cNvSpPr/>
          <p:nvPr/>
        </p:nvSpPr>
        <p:spPr>
          <a:xfrm>
            <a:off x="272880" y="1484280"/>
            <a:ext cx="4449960" cy="3312000"/>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464" name="Google Shape;254;p29" descr=""/>
          <p:cNvPicPr/>
          <p:nvPr/>
        </p:nvPicPr>
        <p:blipFill>
          <a:blip r:embed="rId1"/>
          <a:stretch/>
        </p:blipFill>
        <p:spPr>
          <a:xfrm>
            <a:off x="478800" y="1700280"/>
            <a:ext cx="3811680" cy="299016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65" name="Resim 1" descr=""/>
          <p:cNvPicPr/>
          <p:nvPr/>
        </p:nvPicPr>
        <p:blipFill>
          <a:blip r:embed="rId1"/>
          <a:stretch/>
        </p:blipFill>
        <p:spPr>
          <a:xfrm>
            <a:off x="7759800" y="3787560"/>
            <a:ext cx="1380600" cy="1314000"/>
          </a:xfrm>
          <a:prstGeom prst="rect">
            <a:avLst/>
          </a:prstGeom>
          <a:ln>
            <a:noFill/>
          </a:ln>
        </p:spPr>
      </p:pic>
      <p:sp>
        <p:nvSpPr>
          <p:cNvPr id="466" name="CustomShape 1"/>
          <p:cNvSpPr/>
          <p:nvPr/>
        </p:nvSpPr>
        <p:spPr>
          <a:xfrm>
            <a:off x="259200" y="396720"/>
            <a:ext cx="4084920" cy="849960"/>
          </a:xfrm>
          <a:prstGeom prst="rect">
            <a:avLst/>
          </a:prstGeom>
          <a:noFill/>
          <a:ln>
            <a:noFill/>
          </a:ln>
        </p:spPr>
        <p:style>
          <a:lnRef idx="0"/>
          <a:fillRef idx="0"/>
          <a:effectRef idx="0"/>
          <a:fontRef idx="minor"/>
        </p:style>
        <p:txBody>
          <a:bodyPr lIns="0" rIns="0" tIns="34200" bIns="34200"/>
          <a:p>
            <a:pPr algn="ctr">
              <a:lnSpc>
                <a:spcPct val="100000"/>
              </a:lnSpc>
              <a:spcBef>
                <a:spcPts val="901"/>
              </a:spcBef>
            </a:pPr>
            <a:r>
              <a:rPr b="1" lang="en-US" sz="1200" spc="-1" strike="noStrike">
                <a:solidFill>
                  <a:srgbClr val="000000"/>
                </a:solidFill>
                <a:latin typeface="Arial"/>
                <a:ea typeface="Arial Unicode MS"/>
              </a:rPr>
              <a:t>The pilot below shows the counts of the floor numbers. Most of the buildings are in the second third floor.</a:t>
            </a:r>
            <a:endParaRPr b="0" lang="en-US" sz="1200" spc="-1" strike="noStrike">
              <a:latin typeface="Arial"/>
            </a:endParaRPr>
          </a:p>
          <a:p>
            <a:pPr algn="ctr">
              <a:lnSpc>
                <a:spcPct val="100000"/>
              </a:lnSpc>
              <a:spcBef>
                <a:spcPts val="901"/>
              </a:spcBef>
              <a:spcAft>
                <a:spcPts val="201"/>
              </a:spcAft>
            </a:pPr>
            <a:endParaRPr b="0" lang="en-US" sz="1200" spc="-1" strike="noStrike">
              <a:latin typeface="Arial"/>
            </a:endParaRPr>
          </a:p>
        </p:txBody>
      </p:sp>
      <p:sp>
        <p:nvSpPr>
          <p:cNvPr id="467" name="CustomShape 2"/>
          <p:cNvSpPr/>
          <p:nvPr/>
        </p:nvSpPr>
        <p:spPr>
          <a:xfrm>
            <a:off x="4607280" y="403200"/>
            <a:ext cx="4137840" cy="968400"/>
          </a:xfrm>
          <a:prstGeom prst="rect">
            <a:avLst/>
          </a:prstGeom>
          <a:noFill/>
          <a:ln>
            <a:noFill/>
          </a:ln>
        </p:spPr>
        <p:style>
          <a:lnRef idx="0"/>
          <a:fillRef idx="0"/>
          <a:effectRef idx="0"/>
          <a:fontRef idx="minor"/>
        </p:style>
        <p:txBody>
          <a:bodyPr lIns="0" rIns="0" tIns="34200" bIns="34200"/>
          <a:p>
            <a:pPr algn="ctr">
              <a:lnSpc>
                <a:spcPct val="100000"/>
              </a:lnSpc>
              <a:spcBef>
                <a:spcPts val="901"/>
              </a:spcBef>
            </a:pPr>
            <a:r>
              <a:rPr b="1" lang="en-US" sz="1200" spc="-1" strike="noStrike">
                <a:solidFill>
                  <a:srgbClr val="000000"/>
                </a:solidFill>
                <a:latin typeface="Arial"/>
                <a:ea typeface="Arial Unicode MS"/>
              </a:rPr>
              <a:t>This shows an overall increasing trend. A sudden            increase in the house price is also observed at floor 18. </a:t>
            </a:r>
            <a:endParaRPr b="0" lang="en-US" sz="1200" spc="-1" strike="noStrike">
              <a:latin typeface="Arial"/>
            </a:endParaRPr>
          </a:p>
          <a:p>
            <a:pPr algn="ctr">
              <a:lnSpc>
                <a:spcPct val="100000"/>
              </a:lnSpc>
              <a:spcBef>
                <a:spcPts val="901"/>
              </a:spcBef>
            </a:pPr>
            <a:endParaRPr b="0" lang="en-US" sz="1200" spc="-1" strike="noStrike">
              <a:latin typeface="Arial"/>
            </a:endParaRPr>
          </a:p>
          <a:p>
            <a:pPr algn="ctr">
              <a:lnSpc>
                <a:spcPct val="100000"/>
              </a:lnSpc>
              <a:spcBef>
                <a:spcPts val="901"/>
              </a:spcBef>
              <a:spcAft>
                <a:spcPts val="201"/>
              </a:spcAft>
            </a:pPr>
            <a:endParaRPr b="0" lang="en-US" sz="1200" spc="-1" strike="noStrike">
              <a:latin typeface="Arial"/>
            </a:endParaRPr>
          </a:p>
        </p:txBody>
      </p:sp>
      <p:pic>
        <p:nvPicPr>
          <p:cNvPr id="468" name="Google Shape;263;p30" descr=""/>
          <p:cNvPicPr/>
          <p:nvPr/>
        </p:nvPicPr>
        <p:blipFill>
          <a:blip r:embed="rId2"/>
          <a:stretch/>
        </p:blipFill>
        <p:spPr>
          <a:xfrm>
            <a:off x="4812840" y="1521000"/>
            <a:ext cx="3932640" cy="2968920"/>
          </a:xfrm>
          <a:prstGeom prst="rect">
            <a:avLst/>
          </a:prstGeom>
          <a:ln>
            <a:noFill/>
          </a:ln>
        </p:spPr>
      </p:pic>
      <p:pic>
        <p:nvPicPr>
          <p:cNvPr id="469" name="Google Shape;264;p30" descr=""/>
          <p:cNvPicPr/>
          <p:nvPr/>
        </p:nvPicPr>
        <p:blipFill>
          <a:blip r:embed="rId3"/>
          <a:stretch/>
        </p:blipFill>
        <p:spPr>
          <a:xfrm>
            <a:off x="371520" y="1521000"/>
            <a:ext cx="4000680" cy="2968920"/>
          </a:xfrm>
          <a:prstGeom prst="rect">
            <a:avLst/>
          </a:prstGeom>
          <a:ln>
            <a:noFill/>
          </a:ln>
        </p:spPr>
      </p:pic>
      <p:sp>
        <p:nvSpPr>
          <p:cNvPr id="470" name="CustomShape 3"/>
          <p:cNvSpPr/>
          <p:nvPr/>
        </p:nvSpPr>
        <p:spPr>
          <a:xfrm flipV="1">
            <a:off x="371520" y="1202760"/>
            <a:ext cx="3932640" cy="45360"/>
          </a:xfrm>
          <a:prstGeom prst="rect">
            <a:avLst/>
          </a:prstGeom>
          <a:solidFill>
            <a:schemeClr val="accent1"/>
          </a:solidFill>
          <a:ln>
            <a:noFill/>
          </a:ln>
          <a:effectLst>
            <a:outerShdw algn="tr" blurRad="50800" dir="81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71" name="CustomShape 4"/>
          <p:cNvSpPr/>
          <p:nvPr/>
        </p:nvSpPr>
        <p:spPr>
          <a:xfrm flipV="1">
            <a:off x="4812840" y="1201320"/>
            <a:ext cx="3932640" cy="45360"/>
          </a:xfrm>
          <a:prstGeom prst="rect">
            <a:avLst/>
          </a:prstGeom>
          <a:solidFill>
            <a:schemeClr val="accent1"/>
          </a:solidFill>
          <a:ln>
            <a:noFill/>
          </a:ln>
          <a:effectLst>
            <a:outerShdw algn="tr" blurRad="50800" dir="81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2" name="TextShape 1"/>
          <p:cNvSpPr txBox="1"/>
          <p:nvPr/>
        </p:nvSpPr>
        <p:spPr>
          <a:xfrm>
            <a:off x="0" y="115560"/>
            <a:ext cx="9143640" cy="575640"/>
          </a:xfrm>
          <a:prstGeom prst="rect">
            <a:avLst/>
          </a:prstGeom>
          <a:noFill/>
          <a:ln>
            <a:noFill/>
          </a:ln>
        </p:spPr>
        <p:txBody>
          <a:bodyPr lIns="90000" rIns="90000" tIns="45000" bIns="45000" anchor="ctr"/>
          <a:p>
            <a:pPr algn="ctr">
              <a:lnSpc>
                <a:spcPct val="100000"/>
              </a:lnSpc>
              <a:spcBef>
                <a:spcPts val="720"/>
              </a:spcBef>
            </a:pPr>
            <a:r>
              <a:rPr b="0" lang="ko-KR" sz="3600" spc="-1" strike="noStrike">
                <a:solidFill>
                  <a:srgbClr val="4784a1"/>
                </a:solidFill>
                <a:latin typeface="Arial"/>
                <a:ea typeface="Arial Unicode MS"/>
              </a:rPr>
              <a:t>Employment of ML Method</a:t>
            </a:r>
            <a:endParaRPr b="0" lang="ko-KR" sz="3600" spc="-1" strike="noStrike">
              <a:solidFill>
                <a:srgbClr val="000000"/>
              </a:solidFill>
              <a:latin typeface="Arial"/>
            </a:endParaRPr>
          </a:p>
        </p:txBody>
      </p:sp>
      <p:sp>
        <p:nvSpPr>
          <p:cNvPr id="473" name="CustomShape 2"/>
          <p:cNvSpPr/>
          <p:nvPr/>
        </p:nvSpPr>
        <p:spPr>
          <a:xfrm>
            <a:off x="304560" y="1947240"/>
            <a:ext cx="615600" cy="4564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2400" spc="-1" strike="noStrike">
                <a:solidFill>
                  <a:srgbClr val="4784a1"/>
                </a:solidFill>
                <a:latin typeface="Arial"/>
                <a:ea typeface="Arial Unicode MS"/>
              </a:rPr>
              <a:t>1</a:t>
            </a:r>
            <a:endParaRPr b="0" lang="en-US" sz="2400" spc="-1" strike="noStrike">
              <a:latin typeface="Arial"/>
            </a:endParaRPr>
          </a:p>
        </p:txBody>
      </p:sp>
      <p:sp>
        <p:nvSpPr>
          <p:cNvPr id="474" name="CustomShape 3"/>
          <p:cNvSpPr/>
          <p:nvPr/>
        </p:nvSpPr>
        <p:spPr>
          <a:xfrm>
            <a:off x="922320" y="1635840"/>
            <a:ext cx="107640" cy="1079640"/>
          </a:xfrm>
          <a:prstGeom prst="rect">
            <a:avLst/>
          </a:prstGeom>
          <a:gradFill rotWithShape="0">
            <a:gsLst>
              <a:gs pos="0">
                <a:schemeClr val="bg1">
                  <a:lumMod val="87000"/>
                </a:schemeClr>
              </a:gs>
              <a:gs pos="100000">
                <a:schemeClr val="bg1"/>
              </a:gs>
            </a:gsLst>
            <a:lin ang="8100000"/>
          </a:gradFill>
          <a:ln>
            <a:noFill/>
          </a:ln>
          <a:effectLst>
            <a:outerShdw algn="r" blurRad="50800" dir="108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75" name="CustomShape 4"/>
          <p:cNvSpPr/>
          <p:nvPr/>
        </p:nvSpPr>
        <p:spPr>
          <a:xfrm>
            <a:off x="1153800" y="1582200"/>
            <a:ext cx="3515400" cy="13680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Arial Unicode MS"/>
              </a:rPr>
              <a:t>A </a:t>
            </a:r>
            <a:r>
              <a:rPr b="1" lang="en-US" sz="1200" spc="-1" strike="noStrike">
                <a:solidFill>
                  <a:srgbClr val="000000"/>
                </a:solidFill>
                <a:latin typeface="Arial"/>
                <a:ea typeface="Arial Unicode MS"/>
              </a:rPr>
              <a:t>decision tree </a:t>
            </a:r>
            <a:r>
              <a:rPr b="0" lang="en-US" sz="1200" spc="-1" strike="noStrike">
                <a:solidFill>
                  <a:srgbClr val="000000"/>
                </a:solidFill>
                <a:latin typeface="Arial"/>
                <a:ea typeface="Arial Unicode MS"/>
              </a:rPr>
              <a:t>is a decision support tool that    uses a tree-like model of decisions and their      </a:t>
            </a:r>
            <a:endParaRPr b="0" lang="en-US" sz="1200" spc="-1" strike="noStrike">
              <a:latin typeface="Arial"/>
            </a:endParaRPr>
          </a:p>
          <a:p>
            <a:pPr>
              <a:lnSpc>
                <a:spcPct val="100000"/>
              </a:lnSpc>
            </a:pPr>
            <a:r>
              <a:rPr b="0" lang="en-US" sz="1200" spc="-1" strike="noStrike">
                <a:solidFill>
                  <a:srgbClr val="000000"/>
                </a:solidFill>
                <a:latin typeface="Arial"/>
                <a:ea typeface="Arial Unicode MS"/>
              </a:rPr>
              <a:t>possible consequences, including chance event  outcomes, resource costs, and utility.  It is one   way to display an algorithm that only contains     </a:t>
            </a:r>
            <a:r>
              <a:rPr b="1" lang="en-US" sz="1200" spc="-1" strike="noStrike">
                <a:solidFill>
                  <a:srgbClr val="000000"/>
                </a:solidFill>
                <a:latin typeface="Arial"/>
                <a:ea typeface="Arial Unicode MS"/>
              </a:rPr>
              <a:t>conditional control statements</a:t>
            </a:r>
            <a:r>
              <a:rPr b="0" lang="en-US" sz="1200" spc="-1" strike="noStrike">
                <a:solidFill>
                  <a:srgbClr val="000000"/>
                </a:solidFill>
                <a:latin typeface="Arial"/>
                <a:ea typeface="Arial Unicode MS"/>
              </a:rPr>
              <a:t>.</a:t>
            </a:r>
            <a:endParaRPr b="0" lang="en-US" sz="1200" spc="-1" strike="noStrike">
              <a:latin typeface="Arial"/>
            </a:endParaRPr>
          </a:p>
          <a:p>
            <a:pPr>
              <a:lnSpc>
                <a:spcPct val="100000"/>
              </a:lnSpc>
            </a:pPr>
            <a:endParaRPr b="0" lang="en-US" sz="1200" spc="-1" strike="noStrike">
              <a:latin typeface="Arial"/>
            </a:endParaRPr>
          </a:p>
        </p:txBody>
      </p:sp>
      <p:sp>
        <p:nvSpPr>
          <p:cNvPr id="476" name="CustomShape 5"/>
          <p:cNvSpPr/>
          <p:nvPr/>
        </p:nvSpPr>
        <p:spPr>
          <a:xfrm>
            <a:off x="304560" y="3433680"/>
            <a:ext cx="615600" cy="4564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2400" spc="-1" strike="noStrike">
                <a:solidFill>
                  <a:srgbClr val="4784a1"/>
                </a:solidFill>
                <a:latin typeface="Arial"/>
                <a:ea typeface="Arial Unicode MS"/>
              </a:rPr>
              <a:t>2</a:t>
            </a:r>
            <a:endParaRPr b="0" lang="en-US" sz="2400" spc="-1" strike="noStrike">
              <a:latin typeface="Arial"/>
            </a:endParaRPr>
          </a:p>
        </p:txBody>
      </p:sp>
      <p:sp>
        <p:nvSpPr>
          <p:cNvPr id="477" name="CustomShape 6"/>
          <p:cNvSpPr/>
          <p:nvPr/>
        </p:nvSpPr>
        <p:spPr>
          <a:xfrm>
            <a:off x="956880" y="3160440"/>
            <a:ext cx="107640" cy="1079640"/>
          </a:xfrm>
          <a:prstGeom prst="rect">
            <a:avLst/>
          </a:prstGeom>
          <a:gradFill rotWithShape="0">
            <a:gsLst>
              <a:gs pos="0">
                <a:schemeClr val="bg1">
                  <a:lumMod val="87000"/>
                </a:schemeClr>
              </a:gs>
              <a:gs pos="100000">
                <a:schemeClr val="bg1"/>
              </a:gs>
            </a:gsLst>
            <a:lin ang="8100000"/>
          </a:gradFill>
          <a:ln>
            <a:noFill/>
          </a:ln>
          <a:effectLst>
            <a:outerShdw algn="r" blurRad="50800" dir="108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78" name="CustomShape 7"/>
          <p:cNvSpPr/>
          <p:nvPr/>
        </p:nvSpPr>
        <p:spPr>
          <a:xfrm>
            <a:off x="1148400" y="3079440"/>
            <a:ext cx="3520800" cy="13680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Arial Unicode MS"/>
              </a:rPr>
              <a:t>Decision trees are commonly used in operations  research and operations management. If, in        practice, decisions have to be taken online with  no recall under incomplete knowledge, a decision tree should be paralleled by a probability model  as a </a:t>
            </a:r>
            <a:r>
              <a:rPr b="1" lang="en-US" sz="1200" spc="-1" strike="noStrike">
                <a:solidFill>
                  <a:srgbClr val="000000"/>
                </a:solidFill>
                <a:latin typeface="Arial"/>
                <a:ea typeface="Arial Unicode MS"/>
              </a:rPr>
              <a:t>best  choice  model</a:t>
            </a:r>
            <a:r>
              <a:rPr b="0" lang="en-US" sz="1200" spc="-1" strike="noStrike">
                <a:solidFill>
                  <a:srgbClr val="000000"/>
                </a:solidFill>
                <a:latin typeface="Arial"/>
                <a:ea typeface="Arial Unicode MS"/>
              </a:rPr>
              <a:t> or </a:t>
            </a:r>
            <a:r>
              <a:rPr b="1" lang="en-US" sz="1200" spc="-1" strike="noStrike">
                <a:solidFill>
                  <a:srgbClr val="000000"/>
                </a:solidFill>
                <a:latin typeface="Arial"/>
                <a:ea typeface="Arial Unicode MS"/>
              </a:rPr>
              <a:t>online selection  model </a:t>
            </a:r>
            <a:r>
              <a:rPr b="0" lang="en-US" sz="1200" spc="-1" strike="noStrike">
                <a:solidFill>
                  <a:srgbClr val="000000"/>
                </a:solidFill>
                <a:latin typeface="Arial"/>
                <a:ea typeface="Arial Unicode MS"/>
              </a:rPr>
              <a:t>algorithm.</a:t>
            </a:r>
            <a:endParaRPr b="0" lang="en-US" sz="1200" spc="-1" strike="noStrike">
              <a:latin typeface="Arial"/>
            </a:endParaRPr>
          </a:p>
        </p:txBody>
      </p:sp>
      <p:sp>
        <p:nvSpPr>
          <p:cNvPr id="479" name="CustomShape 8"/>
          <p:cNvSpPr/>
          <p:nvPr/>
        </p:nvSpPr>
        <p:spPr>
          <a:xfrm>
            <a:off x="4551840" y="1935720"/>
            <a:ext cx="615600" cy="4564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2400" spc="-1" strike="noStrike">
                <a:solidFill>
                  <a:srgbClr val="4784a1"/>
                </a:solidFill>
                <a:latin typeface="Arial"/>
                <a:ea typeface="Arial Unicode MS"/>
              </a:rPr>
              <a:t>3</a:t>
            </a:r>
            <a:endParaRPr b="0" lang="en-US" sz="2400" spc="-1" strike="noStrike">
              <a:latin typeface="Arial"/>
            </a:endParaRPr>
          </a:p>
        </p:txBody>
      </p:sp>
      <p:sp>
        <p:nvSpPr>
          <p:cNvPr id="480" name="CustomShape 9"/>
          <p:cNvSpPr/>
          <p:nvPr/>
        </p:nvSpPr>
        <p:spPr>
          <a:xfrm>
            <a:off x="5232600" y="1582200"/>
            <a:ext cx="107640" cy="1079640"/>
          </a:xfrm>
          <a:prstGeom prst="rect">
            <a:avLst/>
          </a:prstGeom>
          <a:gradFill rotWithShape="0">
            <a:gsLst>
              <a:gs pos="0">
                <a:schemeClr val="bg1">
                  <a:lumMod val="87000"/>
                </a:schemeClr>
              </a:gs>
              <a:gs pos="100000">
                <a:schemeClr val="bg1"/>
              </a:gs>
            </a:gsLst>
            <a:lin ang="8100000"/>
          </a:gradFill>
          <a:ln>
            <a:noFill/>
          </a:ln>
          <a:effectLst>
            <a:outerShdw algn="r" blurRad="50800" dir="108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81" name="CustomShape 10"/>
          <p:cNvSpPr/>
          <p:nvPr/>
        </p:nvSpPr>
        <p:spPr>
          <a:xfrm>
            <a:off x="5405760" y="1582200"/>
            <a:ext cx="3520800" cy="1482480"/>
          </a:xfrm>
          <a:prstGeom prst="rect">
            <a:avLst/>
          </a:prstGeom>
          <a:noFill/>
          <a:ln>
            <a:noFill/>
          </a:ln>
        </p:spPr>
        <p:style>
          <a:lnRef idx="0"/>
          <a:fillRef idx="0"/>
          <a:effectRef idx="0"/>
          <a:fontRef idx="minor"/>
        </p:style>
        <p:txBody>
          <a:bodyPr lIns="90000" rIns="90000" tIns="45000" bIns="45000"/>
          <a:p>
            <a:pPr>
              <a:lnSpc>
                <a:spcPct val="100000"/>
              </a:lnSpc>
              <a:spcBef>
                <a:spcPts val="901"/>
              </a:spcBef>
            </a:pPr>
            <a:r>
              <a:rPr b="0" lang="en-US" sz="1200" spc="-1" strike="noStrike">
                <a:solidFill>
                  <a:srgbClr val="000000"/>
                </a:solidFill>
                <a:latin typeface="Arial"/>
                <a:ea typeface="Arial Unicode MS"/>
              </a:rPr>
              <a:t>As seen, there are so many parameters at determining house prices. To determine which features are important, we use </a:t>
            </a:r>
            <a:r>
              <a:rPr b="1" lang="en-US" sz="1200" spc="-1" strike="noStrike">
                <a:solidFill>
                  <a:srgbClr val="000000"/>
                </a:solidFill>
                <a:latin typeface="Arial"/>
                <a:ea typeface="Arial Unicode MS"/>
              </a:rPr>
              <a:t>XGBoost.</a:t>
            </a:r>
            <a:endParaRPr b="0" lang="en-US" sz="1200" spc="-1" strike="noStrike">
              <a:latin typeface="Arial"/>
            </a:endParaRPr>
          </a:p>
          <a:p>
            <a:pPr>
              <a:lnSpc>
                <a:spcPct val="100000"/>
              </a:lnSpc>
              <a:spcBef>
                <a:spcPts val="901"/>
              </a:spcBef>
            </a:pPr>
            <a:r>
              <a:rPr b="0" lang="en-US" sz="1200" spc="-1" strike="noStrike">
                <a:solidFill>
                  <a:srgbClr val="000000"/>
                </a:solidFill>
                <a:latin typeface="Arial"/>
                <a:ea typeface="Arial Unicode MS"/>
              </a:rPr>
              <a:t>After that, we are going to use Decision Tree      Regressor which we found most proper ML         algorithm to predict house price by our research.</a:t>
            </a:r>
            <a:endParaRPr b="0" lang="en-US" sz="1200" spc="-1" strike="noStrike">
              <a:latin typeface="Arial"/>
            </a:endParaRPr>
          </a:p>
          <a:p>
            <a:pPr>
              <a:lnSpc>
                <a:spcPct val="100000"/>
              </a:lnSpc>
            </a:pPr>
            <a:endParaRPr b="0" lang="en-US" sz="1200" spc="-1" strike="noStrike">
              <a:latin typeface="Arial"/>
            </a:endParaRPr>
          </a:p>
        </p:txBody>
      </p:sp>
      <p:sp>
        <p:nvSpPr>
          <p:cNvPr id="482" name="CustomShape 11"/>
          <p:cNvSpPr/>
          <p:nvPr/>
        </p:nvSpPr>
        <p:spPr>
          <a:xfrm>
            <a:off x="4572000" y="3431520"/>
            <a:ext cx="615600" cy="4564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US" sz="2400" spc="-1" strike="noStrike">
                <a:solidFill>
                  <a:srgbClr val="4784a1"/>
                </a:solidFill>
                <a:latin typeface="Arial"/>
                <a:ea typeface="Arial Unicode MS"/>
              </a:rPr>
              <a:t>4</a:t>
            </a:r>
            <a:endParaRPr b="0" lang="en-US" sz="2400" spc="-1" strike="noStrike">
              <a:latin typeface="Arial"/>
            </a:endParaRPr>
          </a:p>
        </p:txBody>
      </p:sp>
      <p:sp>
        <p:nvSpPr>
          <p:cNvPr id="483" name="CustomShape 12"/>
          <p:cNvSpPr/>
          <p:nvPr/>
        </p:nvSpPr>
        <p:spPr>
          <a:xfrm>
            <a:off x="5248800" y="3160440"/>
            <a:ext cx="107640" cy="1079640"/>
          </a:xfrm>
          <a:prstGeom prst="rect">
            <a:avLst/>
          </a:prstGeom>
          <a:gradFill rotWithShape="0">
            <a:gsLst>
              <a:gs pos="0">
                <a:schemeClr val="bg1">
                  <a:lumMod val="87000"/>
                </a:schemeClr>
              </a:gs>
              <a:gs pos="100000">
                <a:schemeClr val="bg1"/>
              </a:gs>
            </a:gsLst>
            <a:lin ang="8100000"/>
          </a:gradFill>
          <a:ln>
            <a:noFill/>
          </a:ln>
          <a:effectLst>
            <a:outerShdw algn="r" blurRad="50800" dir="108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484" name="CustomShape 13"/>
          <p:cNvSpPr/>
          <p:nvPr/>
        </p:nvSpPr>
        <p:spPr>
          <a:xfrm>
            <a:off x="5418000" y="3160440"/>
            <a:ext cx="3215880" cy="136800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latin typeface="Arial"/>
                <a:ea typeface="Arial Unicode MS"/>
              </a:rPr>
              <a:t>Decision Tree Regressor</a:t>
            </a:r>
            <a:r>
              <a:rPr b="0" lang="en-US" sz="1200" spc="-1" strike="noStrike">
                <a:solidFill>
                  <a:srgbClr val="000000"/>
                </a:solidFill>
                <a:latin typeface="Arial"/>
                <a:ea typeface="Arial Unicode MS"/>
              </a:rPr>
              <a:t> divide data into </a:t>
            </a:r>
            <a:endParaRPr b="0" lang="en-US" sz="1200" spc="-1" strike="noStrike">
              <a:latin typeface="Arial"/>
            </a:endParaRPr>
          </a:p>
          <a:p>
            <a:pPr>
              <a:lnSpc>
                <a:spcPct val="100000"/>
              </a:lnSpc>
            </a:pPr>
            <a:r>
              <a:rPr b="0" lang="en-US" sz="1200" spc="-1" strike="noStrike">
                <a:solidFill>
                  <a:srgbClr val="000000"/>
                </a:solidFill>
                <a:latin typeface="Arial"/>
                <a:ea typeface="Arial Unicode MS"/>
              </a:rPr>
              <a:t>branches and after that it apply regression to each node of tree. </a:t>
            </a:r>
            <a:endParaRPr b="0" lang="en-US" sz="1200" spc="-1" strike="noStrike">
              <a:latin typeface="Arial"/>
            </a:endParaRPr>
          </a:p>
          <a:p>
            <a:pPr>
              <a:lnSpc>
                <a:spcPct val="100000"/>
              </a:lnSpc>
            </a:pPr>
            <a:r>
              <a:rPr b="0" lang="en-US" sz="1200" spc="-1" strike="noStrike">
                <a:solidFill>
                  <a:srgbClr val="000000"/>
                </a:solidFill>
                <a:latin typeface="Arial"/>
                <a:ea typeface="Arial Unicode MS"/>
              </a:rPr>
              <a:t>When we want to </a:t>
            </a:r>
            <a:r>
              <a:rPr b="1" lang="en-US" sz="1200" spc="-1" strike="noStrike">
                <a:solidFill>
                  <a:srgbClr val="000000"/>
                </a:solidFill>
                <a:latin typeface="Arial"/>
                <a:ea typeface="Arial Unicode MS"/>
              </a:rPr>
              <a:t>predict a house price</a:t>
            </a:r>
            <a:r>
              <a:rPr b="0" lang="en-US" sz="1200" spc="-1" strike="noStrike">
                <a:solidFill>
                  <a:srgbClr val="000000"/>
                </a:solidFill>
                <a:latin typeface="Arial"/>
                <a:ea typeface="Arial Unicode MS"/>
              </a:rPr>
              <a:t>,     first the model locate the datapoint to proper       node and after that apply regression to </a:t>
            </a:r>
            <a:endParaRPr b="0" lang="en-US" sz="1200" spc="-1" strike="noStrike">
              <a:latin typeface="Arial"/>
            </a:endParaRPr>
          </a:p>
          <a:p>
            <a:pPr>
              <a:lnSpc>
                <a:spcPct val="100000"/>
              </a:lnSpc>
            </a:pPr>
            <a:r>
              <a:rPr b="0" lang="en-US" sz="1200" spc="-1" strike="noStrike">
                <a:solidFill>
                  <a:srgbClr val="000000"/>
                </a:solidFill>
                <a:latin typeface="Arial"/>
                <a:ea typeface="Arial Unicode MS"/>
              </a:rPr>
              <a:t>predict prices.</a:t>
            </a:r>
            <a:endParaRPr b="0" lang="en-US" sz="1200" spc="-1" strike="noStrike">
              <a:latin typeface="Arial"/>
            </a:endParaRPr>
          </a:p>
        </p:txBody>
      </p:sp>
      <p:sp>
        <p:nvSpPr>
          <p:cNvPr id="485" name="CustomShape 14"/>
          <p:cNvSpPr/>
          <p:nvPr/>
        </p:nvSpPr>
        <p:spPr>
          <a:xfrm>
            <a:off x="359640" y="679320"/>
            <a:ext cx="8424720" cy="35640"/>
          </a:xfrm>
          <a:prstGeom prst="rect">
            <a:avLst/>
          </a:prstGeom>
          <a:solidFill>
            <a:schemeClr val="accent1"/>
          </a:solidFill>
          <a:ln>
            <a:noFill/>
          </a:ln>
          <a:effectLst>
            <a:outerShdw algn="tr" blurRad="50800" dir="8100000" dist="38100"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784a1"/>
      </a:accent1>
      <a:accent2>
        <a:srgbClr val="4784a1"/>
      </a:accent2>
      <a:accent3>
        <a:srgbClr val="4784a1"/>
      </a:accent3>
      <a:accent4>
        <a:srgbClr val="4784a1"/>
      </a:accent4>
      <a:accent5>
        <a:srgbClr val="4784a1"/>
      </a:accent5>
      <a:accent6>
        <a:srgbClr val="4784a1"/>
      </a:accent6>
      <a:hlink>
        <a:srgbClr val="3f3f3f"/>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784a1"/>
      </a:accent1>
      <a:accent2>
        <a:srgbClr val="4784a1"/>
      </a:accent2>
      <a:accent3>
        <a:srgbClr val="4784a1"/>
      </a:accent3>
      <a:accent4>
        <a:srgbClr val="4784a1"/>
      </a:accent4>
      <a:accent5>
        <a:srgbClr val="4784a1"/>
      </a:accent5>
      <a:accent6>
        <a:srgbClr val="4784a1"/>
      </a:accent6>
      <a:hlink>
        <a:srgbClr val="3f3f3f"/>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784a1"/>
      </a:accent1>
      <a:accent2>
        <a:srgbClr val="4784a1"/>
      </a:accent2>
      <a:accent3>
        <a:srgbClr val="4784a1"/>
      </a:accent3>
      <a:accent4>
        <a:srgbClr val="4784a1"/>
      </a:accent4>
      <a:accent5>
        <a:srgbClr val="4784a1"/>
      </a:accent5>
      <a:accent6>
        <a:srgbClr val="4784a1"/>
      </a:accent6>
      <a:hlink>
        <a:srgbClr val="3f3f3f"/>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784a1"/>
      </a:accent1>
      <a:accent2>
        <a:srgbClr val="4784a1"/>
      </a:accent2>
      <a:accent3>
        <a:srgbClr val="4784a1"/>
      </a:accent3>
      <a:accent4>
        <a:srgbClr val="4784a1"/>
      </a:accent4>
      <a:accent5>
        <a:srgbClr val="4784a1"/>
      </a:accent5>
      <a:accent6>
        <a:srgbClr val="4784a1"/>
      </a:accent6>
      <a:hlink>
        <a:srgbClr val="3f3f3f"/>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784a1"/>
      </a:accent1>
      <a:accent2>
        <a:srgbClr val="4784a1"/>
      </a:accent2>
      <a:accent3>
        <a:srgbClr val="4784a1"/>
      </a:accent3>
      <a:accent4>
        <a:srgbClr val="4784a1"/>
      </a:accent4>
      <a:accent5>
        <a:srgbClr val="4784a1"/>
      </a:accent5>
      <a:accent6>
        <a:srgbClr val="4784a1"/>
      </a:accent6>
      <a:hlink>
        <a:srgbClr val="3f3f3f"/>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784a1"/>
      </a:accent1>
      <a:accent2>
        <a:srgbClr val="4784a1"/>
      </a:accent2>
      <a:accent3>
        <a:srgbClr val="4784a1"/>
      </a:accent3>
      <a:accent4>
        <a:srgbClr val="4784a1"/>
      </a:accent4>
      <a:accent5>
        <a:srgbClr val="4784a1"/>
      </a:accent5>
      <a:accent6>
        <a:srgbClr val="4784a1"/>
      </a:accent6>
      <a:hlink>
        <a:srgbClr val="3f3f3f"/>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784a1"/>
      </a:accent1>
      <a:accent2>
        <a:srgbClr val="4784a1"/>
      </a:accent2>
      <a:accent3>
        <a:srgbClr val="4784a1"/>
      </a:accent3>
      <a:accent4>
        <a:srgbClr val="4784a1"/>
      </a:accent4>
      <a:accent5>
        <a:srgbClr val="4784a1"/>
      </a:accent5>
      <a:accent6>
        <a:srgbClr val="4784a1"/>
      </a:accent6>
      <a:hlink>
        <a:srgbClr val="3f3f3f"/>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784a1"/>
      </a:accent1>
      <a:accent2>
        <a:srgbClr val="4784a1"/>
      </a:accent2>
      <a:accent3>
        <a:srgbClr val="4784a1"/>
      </a:accent3>
      <a:accent4>
        <a:srgbClr val="4784a1"/>
      </a:accent4>
      <a:accent5>
        <a:srgbClr val="4784a1"/>
      </a:accent5>
      <a:accent6>
        <a:srgbClr val="4784a1"/>
      </a:accent6>
      <a:hlink>
        <a:srgbClr val="3f3f3f"/>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784a1"/>
      </a:accent1>
      <a:accent2>
        <a:srgbClr val="4784a1"/>
      </a:accent2>
      <a:accent3>
        <a:srgbClr val="4784a1"/>
      </a:accent3>
      <a:accent4>
        <a:srgbClr val="4784a1"/>
      </a:accent4>
      <a:accent5>
        <a:srgbClr val="4784a1"/>
      </a:accent5>
      <a:accent6>
        <a:srgbClr val="4784a1"/>
      </a:accent6>
      <a:hlink>
        <a:srgbClr val="3f3f3f"/>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784a1"/>
      </a:accent1>
      <a:accent2>
        <a:srgbClr val="4784a1"/>
      </a:accent2>
      <a:accent3>
        <a:srgbClr val="4784a1"/>
      </a:accent3>
      <a:accent4>
        <a:srgbClr val="4784a1"/>
      </a:accent4>
      <a:accent5>
        <a:srgbClr val="4784a1"/>
      </a:accent5>
      <a:accent6>
        <a:srgbClr val="4784a1"/>
      </a:accent6>
      <a:hlink>
        <a:srgbClr val="3f3f3f"/>
      </a:hlink>
      <a:folHlink>
        <a:srgbClr val="3f3f3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1724</TotalTime>
  <Application>LibreOffice/6.0.7.3$Linux_X86_64 LibreOffice_project/00m0$Build-3</Application>
  <Words>1152</Words>
  <Paragraphs>172</Paragraphs>
  <Company>Microsoft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2016-12-05T23:26:54Z</dcterms:created>
  <dc:creator>googleslidesppt.com;allppt.com</dc:creator>
  <dc:description/>
  <dc:language>en-US</dc:language>
  <cp:lastModifiedBy/>
  <dcterms:modified xsi:type="dcterms:W3CDTF">2019-05-27T23:20:04Z</dcterms:modified>
  <cp:revision>106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Microsoft</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2</vt:i4>
  </property>
  <property fmtid="{D5CDD505-2E9C-101B-9397-08002B2CF9AE}" pid="9" name="PresentationFormat">
    <vt:lpwstr>Ekran Gösterisi (16:9)</vt:lpwstr>
  </property>
  <property fmtid="{D5CDD505-2E9C-101B-9397-08002B2CF9AE}" pid="10" name="ScaleCrop">
    <vt:bool>0</vt:bool>
  </property>
  <property fmtid="{D5CDD505-2E9C-101B-9397-08002B2CF9AE}" pid="11" name="ShareDoc">
    <vt:bool>0</vt:bool>
  </property>
  <property fmtid="{D5CDD505-2E9C-101B-9397-08002B2CF9AE}" pid="12" name="Slides">
    <vt:i4>20</vt:i4>
  </property>
</Properties>
</file>