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5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73C67F-2E19-43A3-BEA5-C8CDE88A203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67BBEEC-6A22-464B-961F-44E734C247E3}">
      <dgm:prSet/>
      <dgm:spPr/>
      <dgm:t>
        <a:bodyPr/>
        <a:lstStyle/>
        <a:p>
          <a:r>
            <a:rPr lang="tr-TR"/>
            <a:t>Economic Freedom Dataset(M</a:t>
          </a:r>
          <a:r>
            <a:rPr lang="en-US"/>
            <a:t>easures the degree to which the policies and institutions of countries are supportive of economic freedom</a:t>
          </a:r>
          <a:r>
            <a:rPr lang="tr-TR"/>
            <a:t>,2015-2018)</a:t>
          </a:r>
          <a:endParaRPr lang="en-US"/>
        </a:p>
      </dgm:t>
    </dgm:pt>
    <dgm:pt modelId="{24D2E2D6-2D60-4399-AFF3-55F9AFD0FC33}" type="parTrans" cxnId="{A677ED8E-407E-4530-BBC8-5F7A54798A95}">
      <dgm:prSet/>
      <dgm:spPr/>
      <dgm:t>
        <a:bodyPr/>
        <a:lstStyle/>
        <a:p>
          <a:endParaRPr lang="en-US"/>
        </a:p>
      </dgm:t>
    </dgm:pt>
    <dgm:pt modelId="{59DF26A7-6329-4FBF-A724-6F7FE9F8B77A}" type="sibTrans" cxnId="{A677ED8E-407E-4530-BBC8-5F7A54798A95}">
      <dgm:prSet/>
      <dgm:spPr/>
      <dgm:t>
        <a:bodyPr/>
        <a:lstStyle/>
        <a:p>
          <a:endParaRPr lang="en-US"/>
        </a:p>
      </dgm:t>
    </dgm:pt>
    <dgm:pt modelId="{70FC42BA-A79C-4599-A2FB-C379EDA5BD34}">
      <dgm:prSet/>
      <dgm:spPr/>
      <dgm:t>
        <a:bodyPr/>
        <a:lstStyle/>
        <a:p>
          <a:r>
            <a:rPr lang="tr-TR"/>
            <a:t>Happiness Index(2015,2016,2017)</a:t>
          </a:r>
          <a:endParaRPr lang="en-US"/>
        </a:p>
      </dgm:t>
    </dgm:pt>
    <dgm:pt modelId="{DB2D52A7-3F90-4615-8625-D9480B384F40}" type="parTrans" cxnId="{46BEF093-C7F3-41EC-8CA8-4A7DA1C1A861}">
      <dgm:prSet/>
      <dgm:spPr/>
      <dgm:t>
        <a:bodyPr/>
        <a:lstStyle/>
        <a:p>
          <a:endParaRPr lang="en-US"/>
        </a:p>
      </dgm:t>
    </dgm:pt>
    <dgm:pt modelId="{5981A4EE-AF60-471D-80F6-FDA46F1F701F}" type="sibTrans" cxnId="{46BEF093-C7F3-41EC-8CA8-4A7DA1C1A861}">
      <dgm:prSet/>
      <dgm:spPr/>
      <dgm:t>
        <a:bodyPr/>
        <a:lstStyle/>
        <a:p>
          <a:endParaRPr lang="en-US"/>
        </a:p>
      </dgm:t>
    </dgm:pt>
    <dgm:pt modelId="{89DBCF6C-E31B-41A9-AE0D-0B94B11B5D7C}">
      <dgm:prSet/>
      <dgm:spPr/>
      <dgm:t>
        <a:bodyPr/>
        <a:lstStyle/>
        <a:p>
          <a:r>
            <a:rPr lang="tr-TR"/>
            <a:t>Suicide Rates Overview(Socio-Economic info and suicide rates on country basis,from 1986-2016)</a:t>
          </a:r>
          <a:endParaRPr lang="en-US"/>
        </a:p>
      </dgm:t>
    </dgm:pt>
    <dgm:pt modelId="{1B1C3CC9-F76E-46A7-A95E-BA156647484D}" type="parTrans" cxnId="{B8DA7F80-CF39-445F-B951-485E83512C36}">
      <dgm:prSet/>
      <dgm:spPr/>
      <dgm:t>
        <a:bodyPr/>
        <a:lstStyle/>
        <a:p>
          <a:endParaRPr lang="en-US"/>
        </a:p>
      </dgm:t>
    </dgm:pt>
    <dgm:pt modelId="{19499E68-482E-4FB6-9E48-E4B2059F396F}" type="sibTrans" cxnId="{B8DA7F80-CF39-445F-B951-485E83512C36}">
      <dgm:prSet/>
      <dgm:spPr/>
      <dgm:t>
        <a:bodyPr/>
        <a:lstStyle/>
        <a:p>
          <a:endParaRPr lang="en-US"/>
        </a:p>
      </dgm:t>
    </dgm:pt>
    <dgm:pt modelId="{B82ACC3E-FCFF-4B95-B765-3A486B391AB4}">
      <dgm:prSet/>
      <dgm:spPr/>
      <dgm:t>
        <a:bodyPr/>
        <a:lstStyle/>
        <a:p>
          <a:r>
            <a:rPr lang="tr-TR"/>
            <a:t>We took 2015 as the year of interest to use all the datasets.</a:t>
          </a:r>
          <a:endParaRPr lang="en-US"/>
        </a:p>
      </dgm:t>
    </dgm:pt>
    <dgm:pt modelId="{20C5C64B-7470-4C93-BFD8-EE6B8E8EB38E}" type="parTrans" cxnId="{F28192AB-A2E0-4F6F-9B7C-FD202BCCEE63}">
      <dgm:prSet/>
      <dgm:spPr/>
      <dgm:t>
        <a:bodyPr/>
        <a:lstStyle/>
        <a:p>
          <a:endParaRPr lang="en-US"/>
        </a:p>
      </dgm:t>
    </dgm:pt>
    <dgm:pt modelId="{5BBC9466-057C-4A4C-89F5-48F77A1560F5}" type="sibTrans" cxnId="{F28192AB-A2E0-4F6F-9B7C-FD202BCCEE63}">
      <dgm:prSet/>
      <dgm:spPr/>
      <dgm:t>
        <a:bodyPr/>
        <a:lstStyle/>
        <a:p>
          <a:endParaRPr lang="en-US"/>
        </a:p>
      </dgm:t>
    </dgm:pt>
    <dgm:pt modelId="{504977ED-5E60-424C-B45F-29024390F28B}" type="pres">
      <dgm:prSet presAssocID="{D373C67F-2E19-43A3-BEA5-C8CDE88A203F}" presName="root" presStyleCnt="0">
        <dgm:presLayoutVars>
          <dgm:dir/>
          <dgm:resizeHandles val="exact"/>
        </dgm:presLayoutVars>
      </dgm:prSet>
      <dgm:spPr/>
    </dgm:pt>
    <dgm:pt modelId="{4C2D2139-6CFB-4F73-9AAA-FE828C685C1B}" type="pres">
      <dgm:prSet presAssocID="{D67BBEEC-6A22-464B-961F-44E734C247E3}" presName="compNode" presStyleCnt="0"/>
      <dgm:spPr/>
    </dgm:pt>
    <dgm:pt modelId="{D449E459-EC4A-4BFC-8615-34CE09385311}" type="pres">
      <dgm:prSet presAssocID="{D67BBEEC-6A22-464B-961F-44E734C247E3}" presName="bgRect" presStyleLbl="bgShp" presStyleIdx="0" presStyleCnt="4"/>
      <dgm:spPr/>
    </dgm:pt>
    <dgm:pt modelId="{8FBC663B-2232-4B65-98AF-FCEF39220E12}" type="pres">
      <dgm:prSet presAssocID="{D67BBEEC-6A22-464B-961F-44E734C247E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032C0B8F-6049-4664-8113-2184EC57C268}" type="pres">
      <dgm:prSet presAssocID="{D67BBEEC-6A22-464B-961F-44E734C247E3}" presName="spaceRect" presStyleCnt="0"/>
      <dgm:spPr/>
    </dgm:pt>
    <dgm:pt modelId="{84B2AD35-A499-4D6F-B2CF-1B136CF270FB}" type="pres">
      <dgm:prSet presAssocID="{D67BBEEC-6A22-464B-961F-44E734C247E3}" presName="parTx" presStyleLbl="revTx" presStyleIdx="0" presStyleCnt="4">
        <dgm:presLayoutVars>
          <dgm:chMax val="0"/>
          <dgm:chPref val="0"/>
        </dgm:presLayoutVars>
      </dgm:prSet>
      <dgm:spPr/>
    </dgm:pt>
    <dgm:pt modelId="{80CDB980-5F5D-4AC2-AE0D-7653D2ED72CF}" type="pres">
      <dgm:prSet presAssocID="{59DF26A7-6329-4FBF-A724-6F7FE9F8B77A}" presName="sibTrans" presStyleCnt="0"/>
      <dgm:spPr/>
    </dgm:pt>
    <dgm:pt modelId="{136E3D5B-8A5F-4A80-9904-F226C5A8D160}" type="pres">
      <dgm:prSet presAssocID="{70FC42BA-A79C-4599-A2FB-C379EDA5BD34}" presName="compNode" presStyleCnt="0"/>
      <dgm:spPr/>
    </dgm:pt>
    <dgm:pt modelId="{43DC8B22-0AB4-4122-AEFD-68CA76CF18A4}" type="pres">
      <dgm:prSet presAssocID="{70FC42BA-A79C-4599-A2FB-C379EDA5BD34}" presName="bgRect" presStyleLbl="bgShp" presStyleIdx="1" presStyleCnt="4"/>
      <dgm:spPr/>
    </dgm:pt>
    <dgm:pt modelId="{579AC88F-5071-4AE0-B941-B586DDF96546}" type="pres">
      <dgm:prSet presAssocID="{70FC42BA-A79C-4599-A2FB-C379EDA5BD3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16FD07A9-E6D8-4F18-AB95-6A904B5A26BE}" type="pres">
      <dgm:prSet presAssocID="{70FC42BA-A79C-4599-A2FB-C379EDA5BD34}" presName="spaceRect" presStyleCnt="0"/>
      <dgm:spPr/>
    </dgm:pt>
    <dgm:pt modelId="{FFA555D5-DEDF-4473-9803-8417CAD95FFB}" type="pres">
      <dgm:prSet presAssocID="{70FC42BA-A79C-4599-A2FB-C379EDA5BD34}" presName="parTx" presStyleLbl="revTx" presStyleIdx="1" presStyleCnt="4">
        <dgm:presLayoutVars>
          <dgm:chMax val="0"/>
          <dgm:chPref val="0"/>
        </dgm:presLayoutVars>
      </dgm:prSet>
      <dgm:spPr/>
    </dgm:pt>
    <dgm:pt modelId="{C8C665EB-1D37-4C6D-AE05-AE233D52DE3C}" type="pres">
      <dgm:prSet presAssocID="{5981A4EE-AF60-471D-80F6-FDA46F1F701F}" presName="sibTrans" presStyleCnt="0"/>
      <dgm:spPr/>
    </dgm:pt>
    <dgm:pt modelId="{BC3BE7AC-932F-41CE-9D05-4F774CD70561}" type="pres">
      <dgm:prSet presAssocID="{89DBCF6C-E31B-41A9-AE0D-0B94B11B5D7C}" presName="compNode" presStyleCnt="0"/>
      <dgm:spPr/>
    </dgm:pt>
    <dgm:pt modelId="{6164BE2C-7329-4B35-8B1D-8DE58CA4BC1A}" type="pres">
      <dgm:prSet presAssocID="{89DBCF6C-E31B-41A9-AE0D-0B94B11B5D7C}" presName="bgRect" presStyleLbl="bgShp" presStyleIdx="2" presStyleCnt="4"/>
      <dgm:spPr/>
    </dgm:pt>
    <dgm:pt modelId="{FF607C0E-BE5E-4AB5-A8E0-150FD1AF95A3}" type="pres">
      <dgm:prSet presAssocID="{89DBCF6C-E31B-41A9-AE0D-0B94B11B5D7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4E07CD83-9A4B-4078-9300-C9802EC2A4B8}" type="pres">
      <dgm:prSet presAssocID="{89DBCF6C-E31B-41A9-AE0D-0B94B11B5D7C}" presName="spaceRect" presStyleCnt="0"/>
      <dgm:spPr/>
    </dgm:pt>
    <dgm:pt modelId="{BD0C160B-B7D8-41A0-9EF1-09648C1C0E51}" type="pres">
      <dgm:prSet presAssocID="{89DBCF6C-E31B-41A9-AE0D-0B94B11B5D7C}" presName="parTx" presStyleLbl="revTx" presStyleIdx="2" presStyleCnt="4">
        <dgm:presLayoutVars>
          <dgm:chMax val="0"/>
          <dgm:chPref val="0"/>
        </dgm:presLayoutVars>
      </dgm:prSet>
      <dgm:spPr/>
    </dgm:pt>
    <dgm:pt modelId="{002A3731-7E56-4F79-A877-A8D3563D2CCD}" type="pres">
      <dgm:prSet presAssocID="{19499E68-482E-4FB6-9E48-E4B2059F396F}" presName="sibTrans" presStyleCnt="0"/>
      <dgm:spPr/>
    </dgm:pt>
    <dgm:pt modelId="{75AF7802-63FE-47F6-A497-EE5265DECA0C}" type="pres">
      <dgm:prSet presAssocID="{B82ACC3E-FCFF-4B95-B765-3A486B391AB4}" presName="compNode" presStyleCnt="0"/>
      <dgm:spPr/>
    </dgm:pt>
    <dgm:pt modelId="{88D9521A-F46A-4EEB-80C8-93CEC7B74B8F}" type="pres">
      <dgm:prSet presAssocID="{B82ACC3E-FCFF-4B95-B765-3A486B391AB4}" presName="bgRect" presStyleLbl="bgShp" presStyleIdx="3" presStyleCnt="4"/>
      <dgm:spPr/>
    </dgm:pt>
    <dgm:pt modelId="{1A0040C9-5BD0-4543-B319-2D3C2B8359E7}" type="pres">
      <dgm:prSet presAssocID="{B82ACC3E-FCFF-4B95-B765-3A486B391AB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596CB73E-1CF3-41BF-BF41-F1787A343008}" type="pres">
      <dgm:prSet presAssocID="{B82ACC3E-FCFF-4B95-B765-3A486B391AB4}" presName="spaceRect" presStyleCnt="0"/>
      <dgm:spPr/>
    </dgm:pt>
    <dgm:pt modelId="{566D62D4-DE44-43DE-80F9-E2D4F2C0C2B4}" type="pres">
      <dgm:prSet presAssocID="{B82ACC3E-FCFF-4B95-B765-3A486B391AB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8920F5E-4328-4663-96E4-F0052AE23A81}" type="presOf" srcId="{D373C67F-2E19-43A3-BEA5-C8CDE88A203F}" destId="{504977ED-5E60-424C-B45F-29024390F28B}" srcOrd="0" destOrd="0" presId="urn:microsoft.com/office/officeart/2018/2/layout/IconVerticalSolidList"/>
    <dgm:cxn modelId="{B8DA7F80-CF39-445F-B951-485E83512C36}" srcId="{D373C67F-2E19-43A3-BEA5-C8CDE88A203F}" destId="{89DBCF6C-E31B-41A9-AE0D-0B94B11B5D7C}" srcOrd="2" destOrd="0" parTransId="{1B1C3CC9-F76E-46A7-A95E-BA156647484D}" sibTransId="{19499E68-482E-4FB6-9E48-E4B2059F396F}"/>
    <dgm:cxn modelId="{A677ED8E-407E-4530-BBC8-5F7A54798A95}" srcId="{D373C67F-2E19-43A3-BEA5-C8CDE88A203F}" destId="{D67BBEEC-6A22-464B-961F-44E734C247E3}" srcOrd="0" destOrd="0" parTransId="{24D2E2D6-2D60-4399-AFF3-55F9AFD0FC33}" sibTransId="{59DF26A7-6329-4FBF-A724-6F7FE9F8B77A}"/>
    <dgm:cxn modelId="{46BEF093-C7F3-41EC-8CA8-4A7DA1C1A861}" srcId="{D373C67F-2E19-43A3-BEA5-C8CDE88A203F}" destId="{70FC42BA-A79C-4599-A2FB-C379EDA5BD34}" srcOrd="1" destOrd="0" parTransId="{DB2D52A7-3F90-4615-8625-D9480B384F40}" sibTransId="{5981A4EE-AF60-471D-80F6-FDA46F1F701F}"/>
    <dgm:cxn modelId="{A821DB96-0971-4410-9625-0A8B07736C91}" type="presOf" srcId="{D67BBEEC-6A22-464B-961F-44E734C247E3}" destId="{84B2AD35-A499-4D6F-B2CF-1B136CF270FB}" srcOrd="0" destOrd="0" presId="urn:microsoft.com/office/officeart/2018/2/layout/IconVerticalSolidList"/>
    <dgm:cxn modelId="{91596D99-F435-4D79-B210-B7F90520A718}" type="presOf" srcId="{70FC42BA-A79C-4599-A2FB-C379EDA5BD34}" destId="{FFA555D5-DEDF-4473-9803-8417CAD95FFB}" srcOrd="0" destOrd="0" presId="urn:microsoft.com/office/officeart/2018/2/layout/IconVerticalSolidList"/>
    <dgm:cxn modelId="{DC3EDFA9-6837-4AF5-8594-436E502277A3}" type="presOf" srcId="{89DBCF6C-E31B-41A9-AE0D-0B94B11B5D7C}" destId="{BD0C160B-B7D8-41A0-9EF1-09648C1C0E51}" srcOrd="0" destOrd="0" presId="urn:microsoft.com/office/officeart/2018/2/layout/IconVerticalSolidList"/>
    <dgm:cxn modelId="{F28192AB-A2E0-4F6F-9B7C-FD202BCCEE63}" srcId="{D373C67F-2E19-43A3-BEA5-C8CDE88A203F}" destId="{B82ACC3E-FCFF-4B95-B765-3A486B391AB4}" srcOrd="3" destOrd="0" parTransId="{20C5C64B-7470-4C93-BFD8-EE6B8E8EB38E}" sibTransId="{5BBC9466-057C-4A4C-89F5-48F77A1560F5}"/>
    <dgm:cxn modelId="{19E581B0-BEB6-4C76-9F24-D1635CBA79E2}" type="presOf" srcId="{B82ACC3E-FCFF-4B95-B765-3A486B391AB4}" destId="{566D62D4-DE44-43DE-80F9-E2D4F2C0C2B4}" srcOrd="0" destOrd="0" presId="urn:microsoft.com/office/officeart/2018/2/layout/IconVerticalSolidList"/>
    <dgm:cxn modelId="{EEF59780-36A7-4760-BBFC-A439CD9074A2}" type="presParOf" srcId="{504977ED-5E60-424C-B45F-29024390F28B}" destId="{4C2D2139-6CFB-4F73-9AAA-FE828C685C1B}" srcOrd="0" destOrd="0" presId="urn:microsoft.com/office/officeart/2018/2/layout/IconVerticalSolidList"/>
    <dgm:cxn modelId="{1E0CAB5B-5B31-4171-83DE-CCC0EA71E91F}" type="presParOf" srcId="{4C2D2139-6CFB-4F73-9AAA-FE828C685C1B}" destId="{D449E459-EC4A-4BFC-8615-34CE09385311}" srcOrd="0" destOrd="0" presId="urn:microsoft.com/office/officeart/2018/2/layout/IconVerticalSolidList"/>
    <dgm:cxn modelId="{65144579-9970-4E35-A4C9-94F281F1DD43}" type="presParOf" srcId="{4C2D2139-6CFB-4F73-9AAA-FE828C685C1B}" destId="{8FBC663B-2232-4B65-98AF-FCEF39220E12}" srcOrd="1" destOrd="0" presId="urn:microsoft.com/office/officeart/2018/2/layout/IconVerticalSolidList"/>
    <dgm:cxn modelId="{305C2C2D-51A1-4953-8A5A-30D186FC0A86}" type="presParOf" srcId="{4C2D2139-6CFB-4F73-9AAA-FE828C685C1B}" destId="{032C0B8F-6049-4664-8113-2184EC57C268}" srcOrd="2" destOrd="0" presId="urn:microsoft.com/office/officeart/2018/2/layout/IconVerticalSolidList"/>
    <dgm:cxn modelId="{FB19A205-6B7B-4D68-B2AE-8DF7A2D035EA}" type="presParOf" srcId="{4C2D2139-6CFB-4F73-9AAA-FE828C685C1B}" destId="{84B2AD35-A499-4D6F-B2CF-1B136CF270FB}" srcOrd="3" destOrd="0" presId="urn:microsoft.com/office/officeart/2018/2/layout/IconVerticalSolidList"/>
    <dgm:cxn modelId="{BD59A4A2-2F58-47F0-BE87-5A8D02901F63}" type="presParOf" srcId="{504977ED-5E60-424C-B45F-29024390F28B}" destId="{80CDB980-5F5D-4AC2-AE0D-7653D2ED72CF}" srcOrd="1" destOrd="0" presId="urn:microsoft.com/office/officeart/2018/2/layout/IconVerticalSolidList"/>
    <dgm:cxn modelId="{73A736F9-EB76-4A70-B6E4-EB91F361EDFF}" type="presParOf" srcId="{504977ED-5E60-424C-B45F-29024390F28B}" destId="{136E3D5B-8A5F-4A80-9904-F226C5A8D160}" srcOrd="2" destOrd="0" presId="urn:microsoft.com/office/officeart/2018/2/layout/IconVerticalSolidList"/>
    <dgm:cxn modelId="{CD1DD1F4-3889-4708-89B8-D3EDC3209366}" type="presParOf" srcId="{136E3D5B-8A5F-4A80-9904-F226C5A8D160}" destId="{43DC8B22-0AB4-4122-AEFD-68CA76CF18A4}" srcOrd="0" destOrd="0" presId="urn:microsoft.com/office/officeart/2018/2/layout/IconVerticalSolidList"/>
    <dgm:cxn modelId="{C81845D1-FB90-4321-8344-AD1AC3657D2E}" type="presParOf" srcId="{136E3D5B-8A5F-4A80-9904-F226C5A8D160}" destId="{579AC88F-5071-4AE0-B941-B586DDF96546}" srcOrd="1" destOrd="0" presId="urn:microsoft.com/office/officeart/2018/2/layout/IconVerticalSolidList"/>
    <dgm:cxn modelId="{A9E0A4EB-A044-4545-90E6-1386EF429A7F}" type="presParOf" srcId="{136E3D5B-8A5F-4A80-9904-F226C5A8D160}" destId="{16FD07A9-E6D8-4F18-AB95-6A904B5A26BE}" srcOrd="2" destOrd="0" presId="urn:microsoft.com/office/officeart/2018/2/layout/IconVerticalSolidList"/>
    <dgm:cxn modelId="{6C2D97C3-DE2B-48CE-8156-A6A2B23E444D}" type="presParOf" srcId="{136E3D5B-8A5F-4A80-9904-F226C5A8D160}" destId="{FFA555D5-DEDF-4473-9803-8417CAD95FFB}" srcOrd="3" destOrd="0" presId="urn:microsoft.com/office/officeart/2018/2/layout/IconVerticalSolidList"/>
    <dgm:cxn modelId="{27DE3697-339B-44E8-BB2B-F540C6CC7045}" type="presParOf" srcId="{504977ED-5E60-424C-B45F-29024390F28B}" destId="{C8C665EB-1D37-4C6D-AE05-AE233D52DE3C}" srcOrd="3" destOrd="0" presId="urn:microsoft.com/office/officeart/2018/2/layout/IconVerticalSolidList"/>
    <dgm:cxn modelId="{5263EB20-3298-4E9E-8E75-6502EA538327}" type="presParOf" srcId="{504977ED-5E60-424C-B45F-29024390F28B}" destId="{BC3BE7AC-932F-41CE-9D05-4F774CD70561}" srcOrd="4" destOrd="0" presId="urn:microsoft.com/office/officeart/2018/2/layout/IconVerticalSolidList"/>
    <dgm:cxn modelId="{9B05CFAC-6B4B-488F-B0A9-84DB61033586}" type="presParOf" srcId="{BC3BE7AC-932F-41CE-9D05-4F774CD70561}" destId="{6164BE2C-7329-4B35-8B1D-8DE58CA4BC1A}" srcOrd="0" destOrd="0" presId="urn:microsoft.com/office/officeart/2018/2/layout/IconVerticalSolidList"/>
    <dgm:cxn modelId="{E5D97FC3-7AAB-4D1E-B820-A3F31FAD223A}" type="presParOf" srcId="{BC3BE7AC-932F-41CE-9D05-4F774CD70561}" destId="{FF607C0E-BE5E-4AB5-A8E0-150FD1AF95A3}" srcOrd="1" destOrd="0" presId="urn:microsoft.com/office/officeart/2018/2/layout/IconVerticalSolidList"/>
    <dgm:cxn modelId="{E4DAD626-C6FA-4FE5-B19E-B063D23BE72D}" type="presParOf" srcId="{BC3BE7AC-932F-41CE-9D05-4F774CD70561}" destId="{4E07CD83-9A4B-4078-9300-C9802EC2A4B8}" srcOrd="2" destOrd="0" presId="urn:microsoft.com/office/officeart/2018/2/layout/IconVerticalSolidList"/>
    <dgm:cxn modelId="{DB202EF5-2356-41D4-A3A3-66FD266A530F}" type="presParOf" srcId="{BC3BE7AC-932F-41CE-9D05-4F774CD70561}" destId="{BD0C160B-B7D8-41A0-9EF1-09648C1C0E51}" srcOrd="3" destOrd="0" presId="urn:microsoft.com/office/officeart/2018/2/layout/IconVerticalSolidList"/>
    <dgm:cxn modelId="{DF06FC92-519A-4971-A90C-623B28B35A7D}" type="presParOf" srcId="{504977ED-5E60-424C-B45F-29024390F28B}" destId="{002A3731-7E56-4F79-A877-A8D3563D2CCD}" srcOrd="5" destOrd="0" presId="urn:microsoft.com/office/officeart/2018/2/layout/IconVerticalSolidList"/>
    <dgm:cxn modelId="{997085DC-0205-441E-AC35-4CDC19CED9EB}" type="presParOf" srcId="{504977ED-5E60-424C-B45F-29024390F28B}" destId="{75AF7802-63FE-47F6-A497-EE5265DECA0C}" srcOrd="6" destOrd="0" presId="urn:microsoft.com/office/officeart/2018/2/layout/IconVerticalSolidList"/>
    <dgm:cxn modelId="{59F3BBC7-AA9E-410A-9DE6-0AB5536209A8}" type="presParOf" srcId="{75AF7802-63FE-47F6-A497-EE5265DECA0C}" destId="{88D9521A-F46A-4EEB-80C8-93CEC7B74B8F}" srcOrd="0" destOrd="0" presId="urn:microsoft.com/office/officeart/2018/2/layout/IconVerticalSolidList"/>
    <dgm:cxn modelId="{7F2B608E-AF7F-4940-9390-E511E487AE75}" type="presParOf" srcId="{75AF7802-63FE-47F6-A497-EE5265DECA0C}" destId="{1A0040C9-5BD0-4543-B319-2D3C2B8359E7}" srcOrd="1" destOrd="0" presId="urn:microsoft.com/office/officeart/2018/2/layout/IconVerticalSolidList"/>
    <dgm:cxn modelId="{F5A7B0EB-3CB6-4826-826F-775EC959BCD6}" type="presParOf" srcId="{75AF7802-63FE-47F6-A497-EE5265DECA0C}" destId="{596CB73E-1CF3-41BF-BF41-F1787A343008}" srcOrd="2" destOrd="0" presId="urn:microsoft.com/office/officeart/2018/2/layout/IconVerticalSolidList"/>
    <dgm:cxn modelId="{E51AD666-A9B8-4DCC-9D01-8A9EBDF1AA47}" type="presParOf" srcId="{75AF7802-63FE-47F6-A497-EE5265DECA0C}" destId="{566D62D4-DE44-43DE-80F9-E2D4F2C0C2B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49E459-EC4A-4BFC-8615-34CE09385311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BC663B-2232-4B65-98AF-FCEF39220E12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B2AD35-A499-4D6F-B2CF-1B136CF270FB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/>
            <a:t>Economic Freedom Dataset(M</a:t>
          </a:r>
          <a:r>
            <a:rPr lang="en-US" sz="1800" kern="1200"/>
            <a:t>easures the degree to which the policies and institutions of countries are supportive of economic freedom</a:t>
          </a:r>
          <a:r>
            <a:rPr lang="tr-TR" sz="1800" kern="1200"/>
            <a:t>,2015-2018)</a:t>
          </a:r>
          <a:endParaRPr lang="en-US" sz="1800" kern="1200"/>
        </a:p>
      </dsp:txBody>
      <dsp:txXfrm>
        <a:off x="1429899" y="2442"/>
        <a:ext cx="5083704" cy="1238008"/>
      </dsp:txXfrm>
    </dsp:sp>
    <dsp:sp modelId="{43DC8B22-0AB4-4122-AEFD-68CA76CF18A4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AC88F-5071-4AE0-B941-B586DDF96546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555D5-DEDF-4473-9803-8417CAD95FFB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/>
            <a:t>Happiness Index(2015,2016,2017)</a:t>
          </a:r>
          <a:endParaRPr lang="en-US" sz="1800" kern="1200"/>
        </a:p>
      </dsp:txBody>
      <dsp:txXfrm>
        <a:off x="1429899" y="1549953"/>
        <a:ext cx="5083704" cy="1238008"/>
      </dsp:txXfrm>
    </dsp:sp>
    <dsp:sp modelId="{6164BE2C-7329-4B35-8B1D-8DE58CA4BC1A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07C0E-BE5E-4AB5-A8E0-150FD1AF95A3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0C160B-B7D8-41A0-9EF1-09648C1C0E51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/>
            <a:t>Suicide Rates Overview(Socio-Economic info and suicide rates on country basis,from 1986-2016)</a:t>
          </a:r>
          <a:endParaRPr lang="en-US" sz="1800" kern="1200"/>
        </a:p>
      </dsp:txBody>
      <dsp:txXfrm>
        <a:off x="1429899" y="3097464"/>
        <a:ext cx="5083704" cy="1238008"/>
      </dsp:txXfrm>
    </dsp:sp>
    <dsp:sp modelId="{88D9521A-F46A-4EEB-80C8-93CEC7B74B8F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0040C9-5BD0-4543-B319-2D3C2B8359E7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D62D4-DE44-43DE-80F9-E2D4F2C0C2B4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/>
            <a:t>We took 2015 as the year of interest to use all the datasets.</a:t>
          </a:r>
          <a:endParaRPr lang="en-US" sz="1800" kern="1200"/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F940-467C-41AE-B724-BB1C725DB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3262B-0FF6-4A9B-8399-C6F72051E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93663-08F9-441D-95FC-75770C46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FFC2-E63F-4911-98E4-255FE28C56BC}" type="datetimeFigureOut">
              <a:rPr lang="en-US" smtClean="0"/>
              <a:t>16-Apr-19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B7437-A16A-4EC7-9B66-F280E484C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1E88F-11CF-410B-AE9F-38077232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14F8-C505-4433-8DD9-F0709249F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4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6E9F-8E56-44D9-847C-47210DBE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3BBD9-19EF-4178-A79B-29740A137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A9B5D-2E62-4256-86B0-68192BD53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FFC2-E63F-4911-98E4-255FE28C56BC}" type="datetimeFigureOut">
              <a:rPr lang="en-US" smtClean="0"/>
              <a:t>16-Apr-19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F39F9-0360-434F-973E-299D58BF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1C340-9FD8-40A9-A2AB-DD8F968B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14F8-C505-4433-8DD9-F0709249F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1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5E46C-57E0-44CD-8B86-2A80140682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2EEA3-843D-4F2E-99AC-17BF562A3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DEE9F-3493-4E2C-87AE-BA385D62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FFC2-E63F-4911-98E4-255FE28C56BC}" type="datetimeFigureOut">
              <a:rPr lang="en-US" smtClean="0"/>
              <a:t>16-Apr-19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D75C1-BDC9-414E-9A5A-4B59D9AFC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6C2AD-75C5-425C-B4B3-6637C3AE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14F8-C505-4433-8DD9-F0709249F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5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D0A2-C9B2-4ADE-8359-22FD3712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916BA-11D7-492B-9434-7571209EF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0D40-B882-4634-BB7F-582DE30A8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FFC2-E63F-4911-98E4-255FE28C56BC}" type="datetimeFigureOut">
              <a:rPr lang="en-US" smtClean="0"/>
              <a:t>16-Apr-19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C86F0-ADFE-4BA3-83CE-F13F406CB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57EE9-8EDB-4ACF-AAE6-D28573D1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14F8-C505-4433-8DD9-F0709249F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3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3B606-1899-4E89-8E8A-21DA30E4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D2F53-A1AB-4CF3-B2C4-E758F5CBC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46BC6-7EC0-4276-9C75-4761BEBF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FFC2-E63F-4911-98E4-255FE28C56BC}" type="datetimeFigureOut">
              <a:rPr lang="en-US" smtClean="0"/>
              <a:t>16-Apr-19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2BD63-86F4-4621-A749-0B0261F0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F9211-60D6-4F08-8579-8A4C06043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14F8-C505-4433-8DD9-F0709249F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3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8454-49F9-4094-9A42-4BAEDA68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A540D-23C0-4945-83DA-8F283F195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47E24-B494-4000-86AE-1CE615AA1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051E5-EFF5-416F-ACD8-048AAFF5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FFC2-E63F-4911-98E4-255FE28C56BC}" type="datetimeFigureOut">
              <a:rPr lang="en-US" smtClean="0"/>
              <a:t>16-Apr-19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D5E38-08E3-45C9-BFA5-49125CD3A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52D90-FF2D-419A-8775-A42DBABD6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14F8-C505-4433-8DD9-F0709249F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7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7C51-F28D-40DC-AEF5-66A512997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666CF-AFB3-47FB-9937-0C4D5B0F9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FC128-91E1-4D4E-BA3B-A99B02353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B4D43-5D5F-46C2-8FC6-181FD8BF6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EAA78-6F2B-454D-8BF1-F3987DC70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87C272-7494-4790-8992-50C456013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FFC2-E63F-4911-98E4-255FE28C56BC}" type="datetimeFigureOut">
              <a:rPr lang="en-US" smtClean="0"/>
              <a:t>16-Apr-19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47BEC7-CB9A-4B4F-A21F-EDF5C7008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81830A-614D-4C7D-85C7-8C82600B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14F8-C505-4433-8DD9-F0709249F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1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6835-2A80-4C9D-AB49-4A6E8180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E079D-FEB6-4AEE-9139-842D91248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FFC2-E63F-4911-98E4-255FE28C56BC}" type="datetimeFigureOut">
              <a:rPr lang="en-US" smtClean="0"/>
              <a:t>16-Apr-19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EE8AE-8937-490A-98B5-6892D9BA7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E8644-C453-4E5F-AC91-AB10DF656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14F8-C505-4433-8DD9-F0709249F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7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314953-FE44-4AF1-B68D-F71E794B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FFC2-E63F-4911-98E4-255FE28C56BC}" type="datetimeFigureOut">
              <a:rPr lang="en-US" smtClean="0"/>
              <a:t>16-Apr-19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BBC7B2-DC82-4446-906B-6E5CF085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255C8-19BA-4836-97BF-7EDF46647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14F8-C505-4433-8DD9-F0709249F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18756-0EDA-4B0E-990E-2D845AF9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6FF7B-7FC0-45EA-8090-76DA1CC21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FFE69-E92D-4EC3-992F-35C48F2EB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11B08-AFD4-4774-96AE-2414050F5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FFC2-E63F-4911-98E4-255FE28C56BC}" type="datetimeFigureOut">
              <a:rPr lang="en-US" smtClean="0"/>
              <a:t>16-Apr-19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36549-4E4E-4E65-BBE5-096349B2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978EA-7399-4ADA-BD30-113DB671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14F8-C505-4433-8DD9-F0709249F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9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ADD8B-C434-4599-BC5A-FE0E1A364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CDDC81-71A3-426D-984D-08B7423AEA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B078C-0BBB-4BDB-95EB-3E966B4ED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42686-A91D-436C-AE0A-663D1D1C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FFC2-E63F-4911-98E4-255FE28C56BC}" type="datetimeFigureOut">
              <a:rPr lang="en-US" smtClean="0"/>
              <a:t>16-Apr-19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8D5FA-91FE-461A-B3F7-AFB4B9D6A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0FC7B-7FDD-4824-9D78-F52FA96B1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14F8-C505-4433-8DD9-F0709249F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08566F-8888-4423-AA89-4E61BA550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BFF2-C1A7-431A-AAEA-FF67D8DF7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406E5-45AD-4514-AC23-F038F8B2A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2FFC2-E63F-4911-98E4-255FE28C56BC}" type="datetimeFigureOut">
              <a:rPr lang="en-US" smtClean="0"/>
              <a:t>16-Apr-19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53C97-3875-44D0-AC68-A701539AC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4C385-7E4B-48BC-8BCA-558ADC2B1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A14F8-C505-4433-8DD9-F0709249F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5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FB616-23E8-4A62-870A-64F01EDFF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tr-TR" sz="5400" dirty="0"/>
              <a:t>EC48W Exploratory Data Analysis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1062B-69F4-4E9A-9401-D09F59452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 err="1"/>
              <a:t>Çağatay</a:t>
            </a:r>
            <a:r>
              <a:rPr lang="en-US" sz="2000" dirty="0"/>
              <a:t> Doruk </a:t>
            </a:r>
            <a:r>
              <a:rPr lang="en-US" sz="2000" dirty="0" err="1"/>
              <a:t>Balcı</a:t>
            </a:r>
            <a:r>
              <a:rPr lang="en-US" sz="2000" dirty="0"/>
              <a:t>, </a:t>
            </a:r>
            <a:r>
              <a:rPr lang="en-US" sz="2000" dirty="0" err="1"/>
              <a:t>Fatih</a:t>
            </a:r>
            <a:r>
              <a:rPr lang="en-US" sz="2000" dirty="0"/>
              <a:t> Yavuz, </a:t>
            </a:r>
            <a:r>
              <a:rPr lang="en-US" sz="2000" dirty="0" err="1"/>
              <a:t>Fevzi</a:t>
            </a:r>
            <a:r>
              <a:rPr lang="en-US" sz="2000" dirty="0"/>
              <a:t> </a:t>
            </a:r>
            <a:r>
              <a:rPr lang="en-US" sz="2000" dirty="0" err="1"/>
              <a:t>Cem</a:t>
            </a:r>
            <a:r>
              <a:rPr lang="en-US" sz="2000" dirty="0"/>
              <a:t> </a:t>
            </a:r>
            <a:r>
              <a:rPr lang="en-US" sz="2000" dirty="0" err="1"/>
              <a:t>İz</a:t>
            </a:r>
            <a:r>
              <a:rPr lang="en-US" sz="2000" dirty="0"/>
              <a:t>, </a:t>
            </a:r>
            <a:r>
              <a:rPr lang="en-US" sz="2000" dirty="0" err="1"/>
              <a:t>Ece</a:t>
            </a:r>
            <a:r>
              <a:rPr lang="en-US" sz="2000" dirty="0"/>
              <a:t> </a:t>
            </a:r>
            <a:r>
              <a:rPr lang="en-US" sz="2000" dirty="0" err="1"/>
              <a:t>Taşan</a:t>
            </a:r>
            <a:r>
              <a:rPr lang="en-US" sz="2000" dirty="0"/>
              <a:t>, </a:t>
            </a:r>
            <a:r>
              <a:rPr lang="en-US" sz="2000" dirty="0" err="1"/>
              <a:t>Mert</a:t>
            </a:r>
            <a:r>
              <a:rPr lang="en-US" sz="2000" dirty="0"/>
              <a:t> </a:t>
            </a:r>
            <a:r>
              <a:rPr lang="en-US" sz="2000" dirty="0" err="1"/>
              <a:t>Bakcacı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1024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61D761-4995-4614-8A83-A0E3CB24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Relationship between Happiness Score and Suicide Rates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48D05EF-B598-4DFB-A8FC-A338FD011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67206" y="961812"/>
            <a:ext cx="4930987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11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2763C-7215-4ACC-BF8C-360182111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Datasets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226941-8987-4990-A1D0-6391EA526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4960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473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9A7B5-FA65-4FA4-B8AA-CB794E836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Number of Suicides with respect to gender and age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9" name="Picture 2">
            <a:extLst>
              <a:ext uri="{FF2B5EF4-FFF2-40B4-BE49-F238E27FC236}">
                <a16:creationId xmlns:a16="http://schemas.microsoft.com/office/drawing/2014/main" id="{1FC79C53-38D2-42DD-BF8A-A246AA8147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2697" y="807518"/>
            <a:ext cx="8206063" cy="54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77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F1A39-4BC7-4E73-B1F0-EC4D986E8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20 Countries with Highest Suicide Rates</a:t>
            </a:r>
          </a:p>
        </p:txBody>
      </p:sp>
      <p:pic>
        <p:nvPicPr>
          <p:cNvPr id="3077" name="Picture 2">
            <a:extLst>
              <a:ext uri="{FF2B5EF4-FFF2-40B4-BE49-F238E27FC236}">
                <a16:creationId xmlns:a16="http://schemas.microsoft.com/office/drawing/2014/main" id="{055BD736-40C0-4145-89FB-D1242C5C55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338287"/>
            <a:ext cx="7188199" cy="417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4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21C48F-E05E-48BF-8053-F28B2DB5E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Relationship between GDP per Capita and Suicide Rate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3AE5335-9411-40A0-9BE6-3DA1238AF6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67206" y="961812"/>
            <a:ext cx="4930987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90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3D57A-0D4F-4409-B970-56A9BB48B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Economic Freedom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>
            <a:extLst>
              <a:ext uri="{FF2B5EF4-FFF2-40B4-BE49-F238E27FC236}">
                <a16:creationId xmlns:a16="http://schemas.microsoft.com/office/drawing/2014/main" id="{A5E08DF8-A604-4B25-8133-A6D0111CB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707" y="2426818"/>
            <a:ext cx="3997637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4AB4A8-C316-4BA0-B418-9492F7799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4213" y="2426818"/>
            <a:ext cx="3997637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613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356BB-7D34-47CB-B272-9EF639685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Relationship Between Economic Freedom and Happiness Score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4DE3C18-9158-4A78-B1B9-73C2A579C6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67206" y="961812"/>
            <a:ext cx="4930987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831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0F580-151E-47C9-9B5F-6EF58EE7A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Happiness Score and Judicial Independence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19D41075-F1D9-4A4D-80F6-9041CD06E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67206" y="961812"/>
            <a:ext cx="4930987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949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3E41B-1575-4F69-B7AB-4B4219D10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GDP per Capita &amp; Happiness Score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46DEA5F-CE4D-4D6A-85EC-828F69BA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1631" y="961812"/>
            <a:ext cx="5302136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512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130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EC48W Exploratory Data Analysis</vt:lpstr>
      <vt:lpstr>Datasets</vt:lpstr>
      <vt:lpstr>Number of Suicides with respect to gender and age</vt:lpstr>
      <vt:lpstr>20 Countries with Highest Suicide Rates</vt:lpstr>
      <vt:lpstr>Relationship between GDP per Capita and Suicide Rate</vt:lpstr>
      <vt:lpstr>Economic Freedom</vt:lpstr>
      <vt:lpstr>Relationship Between Economic Freedom and Happiness Score</vt:lpstr>
      <vt:lpstr>Happiness Score and Judicial Independence</vt:lpstr>
      <vt:lpstr>GDP per Capita &amp; Happiness Score</vt:lpstr>
      <vt:lpstr>Relationship between Happiness Score and Suicide Rates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EC48W Exploratory Data Analysis</dc:title>
  <dc:creator>doruk</dc:creator>
  <cp:lastModifiedBy>doruk</cp:lastModifiedBy>
  <cp:revision>2</cp:revision>
  <dcterms:created xsi:type="dcterms:W3CDTF">2019-04-16T15:35:36Z</dcterms:created>
  <dcterms:modified xsi:type="dcterms:W3CDTF">2019-04-16T17:29:06Z</dcterms:modified>
</cp:coreProperties>
</file>