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Nuni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slideMaster" Target="slideMasters/slideMaster2.xml"/><Relationship Id="rId19" Type="http://schemas.openxmlformats.org/officeDocument/2006/relationships/font" Target="fonts/Nunito-boldItalic.fntdata"/><Relationship Id="rId6" Type="http://schemas.openxmlformats.org/officeDocument/2006/relationships/notesMaster" Target="notesMasters/notesMaster1.xml"/><Relationship Id="rId18" Type="http://schemas.openxmlformats.org/officeDocument/2006/relationships/font" Target="fonts/Nunito-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565615474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g5656154749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5656154749_1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5656154749_1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5656154749_1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5656154749_1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5656154749_1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5656154749_1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5656154749_1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5656154749_1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5656154749_1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5656154749_1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5656154749_1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5656154749_1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5656154749_1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5656154749_1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5656154749_1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5656154749_1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şlık Slaydı" showMasterSp="0" type="title">
  <p:cSld name="TITLE">
    <p:spTree>
      <p:nvGrpSpPr>
        <p:cNvPr id="133" name="Shape 133"/>
        <p:cNvGrpSpPr/>
        <p:nvPr/>
      </p:nvGrpSpPr>
      <p:grpSpPr>
        <a:xfrm>
          <a:off x="0" y="0"/>
          <a:ext cx="0" cy="0"/>
          <a:chOff x="0" y="0"/>
          <a:chExt cx="0" cy="0"/>
        </a:xfrm>
      </p:grpSpPr>
      <p:sp>
        <p:nvSpPr>
          <p:cNvPr id="134" name="Google Shape;134;p14"/>
          <p:cNvSpPr/>
          <p:nvPr/>
        </p:nvSpPr>
        <p:spPr>
          <a:xfrm>
            <a:off x="2381" y="4800600"/>
            <a:ext cx="91416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35" name="Google Shape;135;p14"/>
          <p:cNvSpPr/>
          <p:nvPr/>
        </p:nvSpPr>
        <p:spPr>
          <a:xfrm>
            <a:off x="11" y="4750737"/>
            <a:ext cx="9141600" cy="480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36" name="Google Shape;136;p14"/>
          <p:cNvSpPr txBox="1"/>
          <p:nvPr>
            <p:ph type="ctrTitle"/>
          </p:nvPr>
        </p:nvSpPr>
        <p:spPr>
          <a:xfrm>
            <a:off x="822960" y="569214"/>
            <a:ext cx="7543800" cy="2674500"/>
          </a:xfrm>
          <a:prstGeom prst="rect">
            <a:avLst/>
          </a:prstGeom>
          <a:noFill/>
          <a:ln>
            <a:noFill/>
          </a:ln>
        </p:spPr>
        <p:txBody>
          <a:bodyPr anchorCtr="0" anchor="b" bIns="34275" lIns="68575" spcFirstLastPara="1" rIns="68575" wrap="square" tIns="34275"/>
          <a:lstStyle>
            <a:lvl1pPr lvl="0" rtl="0" algn="l">
              <a:lnSpc>
                <a:spcPct val="85000"/>
              </a:lnSpc>
              <a:spcBef>
                <a:spcPts val="0"/>
              </a:spcBef>
              <a:spcAft>
                <a:spcPts val="0"/>
              </a:spcAft>
              <a:buClr>
                <a:srgbClr val="262626"/>
              </a:buClr>
              <a:buSzPts val="6000"/>
              <a:buFont typeface="Calibri"/>
              <a:buNone/>
              <a:defRPr sz="6000">
                <a:solidFill>
                  <a:srgbClr val="262626"/>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37" name="Google Shape;137;p14"/>
          <p:cNvSpPr txBox="1"/>
          <p:nvPr>
            <p:ph idx="1" type="subTitle"/>
          </p:nvPr>
        </p:nvSpPr>
        <p:spPr>
          <a:xfrm>
            <a:off x="825038" y="3341715"/>
            <a:ext cx="7543800" cy="857400"/>
          </a:xfrm>
          <a:prstGeom prst="rect">
            <a:avLst/>
          </a:prstGeom>
          <a:noFill/>
          <a:ln>
            <a:noFill/>
          </a:ln>
        </p:spPr>
        <p:txBody>
          <a:bodyPr anchorCtr="0" anchor="t" bIns="34275" lIns="68575" spcFirstLastPara="1" rIns="68575" wrap="square" tIns="34275"/>
          <a:lstStyle>
            <a:lvl1pPr lvl="0" rtl="0" algn="l">
              <a:lnSpc>
                <a:spcPct val="90000"/>
              </a:lnSpc>
              <a:spcBef>
                <a:spcPts val="900"/>
              </a:spcBef>
              <a:spcAft>
                <a:spcPts val="0"/>
              </a:spcAft>
              <a:buSzPts val="1800"/>
              <a:buNone/>
              <a:defRPr sz="1800" cap="none">
                <a:solidFill>
                  <a:schemeClr val="dk2"/>
                </a:solidFill>
                <a:latin typeface="Calibri"/>
                <a:ea typeface="Calibri"/>
                <a:cs typeface="Calibri"/>
                <a:sym typeface="Calibri"/>
              </a:defRPr>
            </a:lvl1pPr>
            <a:lvl2pPr lvl="1" rtl="0" algn="ctr">
              <a:lnSpc>
                <a:spcPct val="90000"/>
              </a:lnSpc>
              <a:spcBef>
                <a:spcPts val="200"/>
              </a:spcBef>
              <a:spcAft>
                <a:spcPts val="0"/>
              </a:spcAft>
              <a:buSzPts val="1800"/>
              <a:buNone/>
              <a:defRPr sz="1800"/>
            </a:lvl2pPr>
            <a:lvl3pPr lvl="2" rtl="0" algn="ctr">
              <a:lnSpc>
                <a:spcPct val="90000"/>
              </a:lnSpc>
              <a:spcBef>
                <a:spcPts val="300"/>
              </a:spcBef>
              <a:spcAft>
                <a:spcPts val="0"/>
              </a:spcAft>
              <a:buSzPts val="1800"/>
              <a:buNone/>
              <a:defRPr sz="1800"/>
            </a:lvl3pPr>
            <a:lvl4pPr lvl="3" rtl="0" algn="ctr">
              <a:lnSpc>
                <a:spcPct val="90000"/>
              </a:lnSpc>
              <a:spcBef>
                <a:spcPts val="300"/>
              </a:spcBef>
              <a:spcAft>
                <a:spcPts val="0"/>
              </a:spcAft>
              <a:buSzPts val="1500"/>
              <a:buNone/>
              <a:defRPr sz="1500"/>
            </a:lvl4pPr>
            <a:lvl5pPr lvl="4" rtl="0" algn="ctr">
              <a:lnSpc>
                <a:spcPct val="90000"/>
              </a:lnSpc>
              <a:spcBef>
                <a:spcPts val="300"/>
              </a:spcBef>
              <a:spcAft>
                <a:spcPts val="0"/>
              </a:spcAft>
              <a:buSzPts val="1500"/>
              <a:buNone/>
              <a:defRPr sz="1500"/>
            </a:lvl5pPr>
            <a:lvl6pPr lvl="5" rtl="0" algn="ctr">
              <a:lnSpc>
                <a:spcPct val="90000"/>
              </a:lnSpc>
              <a:spcBef>
                <a:spcPts val="300"/>
              </a:spcBef>
              <a:spcAft>
                <a:spcPts val="0"/>
              </a:spcAft>
              <a:buSzPts val="1500"/>
              <a:buNone/>
              <a:defRPr sz="1500"/>
            </a:lvl6pPr>
            <a:lvl7pPr lvl="6" rtl="0" algn="ctr">
              <a:lnSpc>
                <a:spcPct val="90000"/>
              </a:lnSpc>
              <a:spcBef>
                <a:spcPts val="300"/>
              </a:spcBef>
              <a:spcAft>
                <a:spcPts val="0"/>
              </a:spcAft>
              <a:buSzPts val="1500"/>
              <a:buNone/>
              <a:defRPr sz="1500"/>
            </a:lvl7pPr>
            <a:lvl8pPr lvl="7" rtl="0" algn="ctr">
              <a:lnSpc>
                <a:spcPct val="90000"/>
              </a:lnSpc>
              <a:spcBef>
                <a:spcPts val="300"/>
              </a:spcBef>
              <a:spcAft>
                <a:spcPts val="0"/>
              </a:spcAft>
              <a:buSzPts val="1500"/>
              <a:buNone/>
              <a:defRPr sz="1500"/>
            </a:lvl8pPr>
            <a:lvl9pPr lvl="8" rtl="0" algn="ctr">
              <a:lnSpc>
                <a:spcPct val="90000"/>
              </a:lnSpc>
              <a:spcBef>
                <a:spcPts val="300"/>
              </a:spcBef>
              <a:spcAft>
                <a:spcPts val="300"/>
              </a:spcAft>
              <a:buSzPts val="1500"/>
              <a:buNone/>
              <a:defRPr sz="1500"/>
            </a:lvl9pPr>
          </a:lstStyle>
          <a:p/>
        </p:txBody>
      </p:sp>
      <p:sp>
        <p:nvSpPr>
          <p:cNvPr id="138" name="Google Shape;138;p14"/>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9" name="Google Shape;139;p14"/>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40" name="Google Shape;140;p14"/>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tr"/>
              <a:t>‹#›</a:t>
            </a:fld>
            <a:endParaRPr/>
          </a:p>
        </p:txBody>
      </p:sp>
      <p:cxnSp>
        <p:nvCxnSpPr>
          <p:cNvPr id="141" name="Google Shape;141;p14"/>
          <p:cNvCxnSpPr/>
          <p:nvPr/>
        </p:nvCxnSpPr>
        <p:spPr>
          <a:xfrm>
            <a:off x="905744" y="3257550"/>
            <a:ext cx="740640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şlık ve İçerik" type="obj">
  <p:cSld name="OBJECT">
    <p:spTree>
      <p:nvGrpSpPr>
        <p:cNvPr id="142" name="Shape 142"/>
        <p:cNvGrpSpPr/>
        <p:nvPr/>
      </p:nvGrpSpPr>
      <p:grpSpPr>
        <a:xfrm>
          <a:off x="0" y="0"/>
          <a:ext cx="0" cy="0"/>
          <a:chOff x="0" y="0"/>
          <a:chExt cx="0" cy="0"/>
        </a:xfrm>
      </p:grpSpPr>
      <p:sp>
        <p:nvSpPr>
          <p:cNvPr id="143" name="Google Shape;143;p15"/>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lstStyle>
            <a:lvl1pPr lvl="0" rtl="0" algn="l">
              <a:lnSpc>
                <a:spcPct val="85000"/>
              </a:lnSpc>
              <a:spcBef>
                <a:spcPts val="0"/>
              </a:spcBef>
              <a:spcAft>
                <a:spcPts val="0"/>
              </a:spcAft>
              <a:buClr>
                <a:srgbClr val="3F3F3F"/>
              </a:buClr>
              <a:buSzPts val="3600"/>
              <a:buFont typeface="Calibri"/>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44" name="Google Shape;144;p15"/>
          <p:cNvSpPr txBox="1"/>
          <p:nvPr>
            <p:ph idx="1" type="body"/>
          </p:nvPr>
        </p:nvSpPr>
        <p:spPr>
          <a:xfrm>
            <a:off x="822960" y="1384300"/>
            <a:ext cx="7543800" cy="3017400"/>
          </a:xfrm>
          <a:prstGeom prst="rect">
            <a:avLst/>
          </a:prstGeom>
          <a:noFill/>
          <a:ln>
            <a:noFill/>
          </a:ln>
        </p:spPr>
        <p:txBody>
          <a:bodyPr anchorCtr="0" anchor="t" bIns="34275" lIns="0" spcFirstLastPara="1" rIns="0" wrap="square" tIns="34275"/>
          <a:lstStyle>
            <a:lvl1pPr indent="-317500" lvl="0" marL="457200" rtl="0" algn="l">
              <a:lnSpc>
                <a:spcPct val="90000"/>
              </a:lnSpc>
              <a:spcBef>
                <a:spcPts val="900"/>
              </a:spcBef>
              <a:spcAft>
                <a:spcPts val="0"/>
              </a:spcAft>
              <a:buSzPts val="1400"/>
              <a:buChar char=" "/>
              <a:defRPr/>
            </a:lvl1pPr>
            <a:lvl2pPr indent="-317500" lvl="1" marL="914400" rtl="0" algn="l">
              <a:lnSpc>
                <a:spcPct val="90000"/>
              </a:lnSpc>
              <a:spcBef>
                <a:spcPts val="200"/>
              </a:spcBef>
              <a:spcAft>
                <a:spcPts val="0"/>
              </a:spcAft>
              <a:buSzPts val="1400"/>
              <a:buChar char="◦"/>
              <a:defRPr/>
            </a:lvl2pPr>
            <a:lvl3pPr indent="-317500" lvl="2" marL="1371600" rtl="0" algn="l">
              <a:lnSpc>
                <a:spcPct val="90000"/>
              </a:lnSpc>
              <a:spcBef>
                <a:spcPts val="300"/>
              </a:spcBef>
              <a:spcAft>
                <a:spcPts val="0"/>
              </a:spcAft>
              <a:buSzPts val="1400"/>
              <a:buChar char="◦"/>
              <a:defRPr/>
            </a:lvl3pPr>
            <a:lvl4pPr indent="-317500" lvl="3" marL="1828800" rtl="0" algn="l">
              <a:lnSpc>
                <a:spcPct val="90000"/>
              </a:lnSpc>
              <a:spcBef>
                <a:spcPts val="300"/>
              </a:spcBef>
              <a:spcAft>
                <a:spcPts val="0"/>
              </a:spcAft>
              <a:buSzPts val="1400"/>
              <a:buChar char="◦"/>
              <a:defRPr/>
            </a:lvl4pPr>
            <a:lvl5pPr indent="-317500" lvl="4" marL="2286000" rtl="0" algn="l">
              <a:lnSpc>
                <a:spcPct val="90000"/>
              </a:lnSpc>
              <a:spcBef>
                <a:spcPts val="300"/>
              </a:spcBef>
              <a:spcAft>
                <a:spcPts val="0"/>
              </a:spcAft>
              <a:buSzPts val="1400"/>
              <a:buChar char="◦"/>
              <a:defRPr/>
            </a:lvl5pPr>
            <a:lvl6pPr indent="-317500" lvl="5" marL="2743200" rtl="0" algn="l">
              <a:lnSpc>
                <a:spcPct val="90000"/>
              </a:lnSpc>
              <a:spcBef>
                <a:spcPts val="300"/>
              </a:spcBef>
              <a:spcAft>
                <a:spcPts val="0"/>
              </a:spcAft>
              <a:buSzPts val="1400"/>
              <a:buChar char="◦"/>
              <a:defRPr/>
            </a:lvl6pPr>
            <a:lvl7pPr indent="-317500" lvl="6" marL="3200400" rtl="0" algn="l">
              <a:lnSpc>
                <a:spcPct val="90000"/>
              </a:lnSpc>
              <a:spcBef>
                <a:spcPts val="300"/>
              </a:spcBef>
              <a:spcAft>
                <a:spcPts val="0"/>
              </a:spcAft>
              <a:buSzPts val="1400"/>
              <a:buChar char="◦"/>
              <a:defRPr/>
            </a:lvl7pPr>
            <a:lvl8pPr indent="-317500" lvl="7" marL="3657600" rtl="0" algn="l">
              <a:lnSpc>
                <a:spcPct val="90000"/>
              </a:lnSpc>
              <a:spcBef>
                <a:spcPts val="300"/>
              </a:spcBef>
              <a:spcAft>
                <a:spcPts val="0"/>
              </a:spcAft>
              <a:buSzPts val="1400"/>
              <a:buChar char="◦"/>
              <a:defRPr/>
            </a:lvl8pPr>
            <a:lvl9pPr indent="-317500" lvl="8" marL="4114800" rtl="0" algn="l">
              <a:lnSpc>
                <a:spcPct val="90000"/>
              </a:lnSpc>
              <a:spcBef>
                <a:spcPts val="300"/>
              </a:spcBef>
              <a:spcAft>
                <a:spcPts val="300"/>
              </a:spcAft>
              <a:buSzPts val="1400"/>
              <a:buChar char="◦"/>
              <a:defRPr/>
            </a:lvl9pPr>
          </a:lstStyle>
          <a:p/>
        </p:txBody>
      </p:sp>
      <p:sp>
        <p:nvSpPr>
          <p:cNvPr id="145" name="Google Shape;145;p15"/>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46" name="Google Shape;146;p15"/>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47" name="Google Shape;147;p15"/>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ölüm Üst Bilgisi" showMasterSp="0" type="secHead">
  <p:cSld name="SECTION_HEADER">
    <p:bg>
      <p:bgPr>
        <a:solidFill>
          <a:schemeClr val="lt1"/>
        </a:solidFill>
      </p:bgPr>
    </p:bg>
    <p:spTree>
      <p:nvGrpSpPr>
        <p:cNvPr id="148" name="Shape 148"/>
        <p:cNvGrpSpPr/>
        <p:nvPr/>
      </p:nvGrpSpPr>
      <p:grpSpPr>
        <a:xfrm>
          <a:off x="0" y="0"/>
          <a:ext cx="0" cy="0"/>
          <a:chOff x="0" y="0"/>
          <a:chExt cx="0" cy="0"/>
        </a:xfrm>
      </p:grpSpPr>
      <p:sp>
        <p:nvSpPr>
          <p:cNvPr id="149" name="Google Shape;149;p16"/>
          <p:cNvSpPr/>
          <p:nvPr/>
        </p:nvSpPr>
        <p:spPr>
          <a:xfrm>
            <a:off x="2381" y="4800600"/>
            <a:ext cx="91416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50" name="Google Shape;150;p16"/>
          <p:cNvSpPr/>
          <p:nvPr/>
        </p:nvSpPr>
        <p:spPr>
          <a:xfrm>
            <a:off x="11" y="4750737"/>
            <a:ext cx="9141600" cy="480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51" name="Google Shape;151;p16"/>
          <p:cNvSpPr txBox="1"/>
          <p:nvPr>
            <p:ph type="title"/>
          </p:nvPr>
        </p:nvSpPr>
        <p:spPr>
          <a:xfrm>
            <a:off x="822960" y="569214"/>
            <a:ext cx="7543800" cy="2674500"/>
          </a:xfrm>
          <a:prstGeom prst="rect">
            <a:avLst/>
          </a:prstGeom>
          <a:noFill/>
          <a:ln>
            <a:noFill/>
          </a:ln>
        </p:spPr>
        <p:txBody>
          <a:bodyPr anchorCtr="0" anchor="b" bIns="34275" lIns="68575" spcFirstLastPara="1" rIns="68575" wrap="square" tIns="34275"/>
          <a:lstStyle>
            <a:lvl1pPr lvl="0" rtl="0" algn="l">
              <a:lnSpc>
                <a:spcPct val="85000"/>
              </a:lnSpc>
              <a:spcBef>
                <a:spcPts val="0"/>
              </a:spcBef>
              <a:spcAft>
                <a:spcPts val="0"/>
              </a:spcAft>
              <a:buClr>
                <a:srgbClr val="262626"/>
              </a:buClr>
              <a:buSzPts val="6000"/>
              <a:buFont typeface="Calibri"/>
              <a:buNone/>
              <a:defRPr b="0" sz="6000">
                <a:solidFill>
                  <a:srgbClr val="262626"/>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52" name="Google Shape;152;p16"/>
          <p:cNvSpPr txBox="1"/>
          <p:nvPr>
            <p:ph idx="1" type="body"/>
          </p:nvPr>
        </p:nvSpPr>
        <p:spPr>
          <a:xfrm>
            <a:off x="822960" y="3339846"/>
            <a:ext cx="7543800" cy="857400"/>
          </a:xfrm>
          <a:prstGeom prst="rect">
            <a:avLst/>
          </a:prstGeom>
          <a:noFill/>
          <a:ln>
            <a:noFill/>
          </a:ln>
        </p:spPr>
        <p:txBody>
          <a:bodyPr anchorCtr="0" anchor="t" bIns="34275" lIns="68575" spcFirstLastPara="1" rIns="68575" wrap="square" tIns="34275"/>
          <a:lstStyle>
            <a:lvl1pPr indent="-228600" lvl="0" marL="457200" rtl="0" algn="l">
              <a:lnSpc>
                <a:spcPct val="90000"/>
              </a:lnSpc>
              <a:spcBef>
                <a:spcPts val="900"/>
              </a:spcBef>
              <a:spcAft>
                <a:spcPts val="0"/>
              </a:spcAft>
              <a:buSzPts val="1800"/>
              <a:buNone/>
              <a:defRPr sz="1800" cap="none">
                <a:solidFill>
                  <a:schemeClr val="dk2"/>
                </a:solidFill>
                <a:latin typeface="Calibri"/>
                <a:ea typeface="Calibri"/>
                <a:cs typeface="Calibri"/>
                <a:sym typeface="Calibri"/>
              </a:defRPr>
            </a:lvl1pPr>
            <a:lvl2pPr indent="-228600" lvl="1" marL="914400" rtl="0" algn="l">
              <a:lnSpc>
                <a:spcPct val="90000"/>
              </a:lnSpc>
              <a:spcBef>
                <a:spcPts val="200"/>
              </a:spcBef>
              <a:spcAft>
                <a:spcPts val="0"/>
              </a:spcAft>
              <a:buSzPts val="1400"/>
              <a:buNone/>
              <a:defRPr sz="1400">
                <a:solidFill>
                  <a:srgbClr val="888888"/>
                </a:solidFill>
              </a:defRPr>
            </a:lvl2pPr>
            <a:lvl3pPr indent="-228600" lvl="2" marL="1371600" rtl="0" algn="l">
              <a:lnSpc>
                <a:spcPct val="90000"/>
              </a:lnSpc>
              <a:spcBef>
                <a:spcPts val="300"/>
              </a:spcBef>
              <a:spcAft>
                <a:spcPts val="0"/>
              </a:spcAft>
              <a:buSzPts val="1200"/>
              <a:buNone/>
              <a:defRPr sz="1200">
                <a:solidFill>
                  <a:srgbClr val="888888"/>
                </a:solidFill>
              </a:defRPr>
            </a:lvl3pPr>
            <a:lvl4pPr indent="-228600" lvl="3" marL="1828800" rtl="0" algn="l">
              <a:lnSpc>
                <a:spcPct val="90000"/>
              </a:lnSpc>
              <a:spcBef>
                <a:spcPts val="300"/>
              </a:spcBef>
              <a:spcAft>
                <a:spcPts val="0"/>
              </a:spcAft>
              <a:buSzPts val="1100"/>
              <a:buNone/>
              <a:defRPr sz="1100">
                <a:solidFill>
                  <a:srgbClr val="888888"/>
                </a:solidFill>
              </a:defRPr>
            </a:lvl4pPr>
            <a:lvl5pPr indent="-228600" lvl="4" marL="2286000" rtl="0" algn="l">
              <a:lnSpc>
                <a:spcPct val="90000"/>
              </a:lnSpc>
              <a:spcBef>
                <a:spcPts val="300"/>
              </a:spcBef>
              <a:spcAft>
                <a:spcPts val="0"/>
              </a:spcAft>
              <a:buSzPts val="1100"/>
              <a:buNone/>
              <a:defRPr sz="1100">
                <a:solidFill>
                  <a:srgbClr val="888888"/>
                </a:solidFill>
              </a:defRPr>
            </a:lvl5pPr>
            <a:lvl6pPr indent="-228600" lvl="5" marL="2743200" rtl="0" algn="l">
              <a:lnSpc>
                <a:spcPct val="90000"/>
              </a:lnSpc>
              <a:spcBef>
                <a:spcPts val="300"/>
              </a:spcBef>
              <a:spcAft>
                <a:spcPts val="0"/>
              </a:spcAft>
              <a:buSzPts val="1100"/>
              <a:buNone/>
              <a:defRPr sz="1100">
                <a:solidFill>
                  <a:srgbClr val="888888"/>
                </a:solidFill>
              </a:defRPr>
            </a:lvl6pPr>
            <a:lvl7pPr indent="-228600" lvl="6" marL="3200400" rtl="0" algn="l">
              <a:lnSpc>
                <a:spcPct val="90000"/>
              </a:lnSpc>
              <a:spcBef>
                <a:spcPts val="300"/>
              </a:spcBef>
              <a:spcAft>
                <a:spcPts val="0"/>
              </a:spcAft>
              <a:buSzPts val="1100"/>
              <a:buNone/>
              <a:defRPr sz="1100">
                <a:solidFill>
                  <a:srgbClr val="888888"/>
                </a:solidFill>
              </a:defRPr>
            </a:lvl7pPr>
            <a:lvl8pPr indent="-228600" lvl="7" marL="3657600" rtl="0" algn="l">
              <a:lnSpc>
                <a:spcPct val="90000"/>
              </a:lnSpc>
              <a:spcBef>
                <a:spcPts val="300"/>
              </a:spcBef>
              <a:spcAft>
                <a:spcPts val="0"/>
              </a:spcAft>
              <a:buSzPts val="1100"/>
              <a:buNone/>
              <a:defRPr sz="1100">
                <a:solidFill>
                  <a:srgbClr val="888888"/>
                </a:solidFill>
              </a:defRPr>
            </a:lvl8pPr>
            <a:lvl9pPr indent="-228600" lvl="8" marL="4114800" rtl="0" algn="l">
              <a:lnSpc>
                <a:spcPct val="90000"/>
              </a:lnSpc>
              <a:spcBef>
                <a:spcPts val="300"/>
              </a:spcBef>
              <a:spcAft>
                <a:spcPts val="300"/>
              </a:spcAft>
              <a:buSzPts val="1100"/>
              <a:buNone/>
              <a:defRPr sz="1100">
                <a:solidFill>
                  <a:srgbClr val="888888"/>
                </a:solidFill>
              </a:defRPr>
            </a:lvl9pPr>
          </a:lstStyle>
          <a:p/>
        </p:txBody>
      </p:sp>
      <p:sp>
        <p:nvSpPr>
          <p:cNvPr id="153" name="Google Shape;153;p16"/>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54" name="Google Shape;154;p16"/>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55" name="Google Shape;155;p16"/>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tr"/>
              <a:t>‹#›</a:t>
            </a:fld>
            <a:endParaRPr/>
          </a:p>
        </p:txBody>
      </p:sp>
      <p:cxnSp>
        <p:nvCxnSpPr>
          <p:cNvPr id="156" name="Google Shape;156;p16"/>
          <p:cNvCxnSpPr/>
          <p:nvPr/>
        </p:nvCxnSpPr>
        <p:spPr>
          <a:xfrm>
            <a:off x="905744" y="3257550"/>
            <a:ext cx="740640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ki İçerik" type="twoObj">
  <p:cSld name="TWO_OBJECTS">
    <p:spTree>
      <p:nvGrpSpPr>
        <p:cNvPr id="157" name="Shape 157"/>
        <p:cNvGrpSpPr/>
        <p:nvPr/>
      </p:nvGrpSpPr>
      <p:grpSpPr>
        <a:xfrm>
          <a:off x="0" y="0"/>
          <a:ext cx="0" cy="0"/>
          <a:chOff x="0" y="0"/>
          <a:chExt cx="0" cy="0"/>
        </a:xfrm>
      </p:grpSpPr>
      <p:sp>
        <p:nvSpPr>
          <p:cNvPr id="158" name="Google Shape;158;p17"/>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lstStyle>
            <a:lvl1pPr lvl="0" rtl="0" algn="l">
              <a:lnSpc>
                <a:spcPct val="85000"/>
              </a:lnSpc>
              <a:spcBef>
                <a:spcPts val="0"/>
              </a:spcBef>
              <a:spcAft>
                <a:spcPts val="0"/>
              </a:spcAft>
              <a:buClr>
                <a:srgbClr val="3F3F3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59" name="Google Shape;159;p17"/>
          <p:cNvSpPr txBox="1"/>
          <p:nvPr>
            <p:ph idx="1" type="body"/>
          </p:nvPr>
        </p:nvSpPr>
        <p:spPr>
          <a:xfrm>
            <a:off x="822959" y="1384300"/>
            <a:ext cx="3703200" cy="3017400"/>
          </a:xfrm>
          <a:prstGeom prst="rect">
            <a:avLst/>
          </a:prstGeom>
          <a:noFill/>
          <a:ln>
            <a:noFill/>
          </a:ln>
        </p:spPr>
        <p:txBody>
          <a:bodyPr anchorCtr="0" anchor="t" bIns="34275" lIns="0" spcFirstLastPara="1" rIns="0" wrap="square" tIns="34275"/>
          <a:lstStyle>
            <a:lvl1pPr indent="-317500" lvl="0" marL="457200" rtl="0" algn="l">
              <a:lnSpc>
                <a:spcPct val="90000"/>
              </a:lnSpc>
              <a:spcBef>
                <a:spcPts val="900"/>
              </a:spcBef>
              <a:spcAft>
                <a:spcPts val="0"/>
              </a:spcAft>
              <a:buSzPts val="1400"/>
              <a:buChar char=" "/>
              <a:defRPr/>
            </a:lvl1pPr>
            <a:lvl2pPr indent="-317500" lvl="1" marL="914400" rtl="0" algn="l">
              <a:lnSpc>
                <a:spcPct val="90000"/>
              </a:lnSpc>
              <a:spcBef>
                <a:spcPts val="200"/>
              </a:spcBef>
              <a:spcAft>
                <a:spcPts val="0"/>
              </a:spcAft>
              <a:buSzPts val="1400"/>
              <a:buChar char="◦"/>
              <a:defRPr/>
            </a:lvl2pPr>
            <a:lvl3pPr indent="-317500" lvl="2" marL="1371600" rtl="0" algn="l">
              <a:lnSpc>
                <a:spcPct val="90000"/>
              </a:lnSpc>
              <a:spcBef>
                <a:spcPts val="300"/>
              </a:spcBef>
              <a:spcAft>
                <a:spcPts val="0"/>
              </a:spcAft>
              <a:buSzPts val="1400"/>
              <a:buChar char="◦"/>
              <a:defRPr/>
            </a:lvl3pPr>
            <a:lvl4pPr indent="-317500" lvl="3" marL="1828800" rtl="0" algn="l">
              <a:lnSpc>
                <a:spcPct val="90000"/>
              </a:lnSpc>
              <a:spcBef>
                <a:spcPts val="300"/>
              </a:spcBef>
              <a:spcAft>
                <a:spcPts val="0"/>
              </a:spcAft>
              <a:buSzPts val="1400"/>
              <a:buChar char="◦"/>
              <a:defRPr/>
            </a:lvl4pPr>
            <a:lvl5pPr indent="-317500" lvl="4" marL="2286000" rtl="0" algn="l">
              <a:lnSpc>
                <a:spcPct val="90000"/>
              </a:lnSpc>
              <a:spcBef>
                <a:spcPts val="300"/>
              </a:spcBef>
              <a:spcAft>
                <a:spcPts val="0"/>
              </a:spcAft>
              <a:buSzPts val="1400"/>
              <a:buChar char="◦"/>
              <a:defRPr/>
            </a:lvl5pPr>
            <a:lvl6pPr indent="-317500" lvl="5" marL="2743200" rtl="0" algn="l">
              <a:lnSpc>
                <a:spcPct val="90000"/>
              </a:lnSpc>
              <a:spcBef>
                <a:spcPts val="300"/>
              </a:spcBef>
              <a:spcAft>
                <a:spcPts val="0"/>
              </a:spcAft>
              <a:buSzPts val="1400"/>
              <a:buChar char="◦"/>
              <a:defRPr/>
            </a:lvl6pPr>
            <a:lvl7pPr indent="-317500" lvl="6" marL="3200400" rtl="0" algn="l">
              <a:lnSpc>
                <a:spcPct val="90000"/>
              </a:lnSpc>
              <a:spcBef>
                <a:spcPts val="300"/>
              </a:spcBef>
              <a:spcAft>
                <a:spcPts val="0"/>
              </a:spcAft>
              <a:buSzPts val="1400"/>
              <a:buChar char="◦"/>
              <a:defRPr/>
            </a:lvl7pPr>
            <a:lvl8pPr indent="-317500" lvl="7" marL="3657600" rtl="0" algn="l">
              <a:lnSpc>
                <a:spcPct val="90000"/>
              </a:lnSpc>
              <a:spcBef>
                <a:spcPts val="300"/>
              </a:spcBef>
              <a:spcAft>
                <a:spcPts val="0"/>
              </a:spcAft>
              <a:buSzPts val="1400"/>
              <a:buChar char="◦"/>
              <a:defRPr/>
            </a:lvl8pPr>
            <a:lvl9pPr indent="-317500" lvl="8" marL="4114800" rtl="0" algn="l">
              <a:lnSpc>
                <a:spcPct val="90000"/>
              </a:lnSpc>
              <a:spcBef>
                <a:spcPts val="300"/>
              </a:spcBef>
              <a:spcAft>
                <a:spcPts val="300"/>
              </a:spcAft>
              <a:buSzPts val="1400"/>
              <a:buChar char="◦"/>
              <a:defRPr/>
            </a:lvl9pPr>
          </a:lstStyle>
          <a:p/>
        </p:txBody>
      </p:sp>
      <p:sp>
        <p:nvSpPr>
          <p:cNvPr id="160" name="Google Shape;160;p17"/>
          <p:cNvSpPr txBox="1"/>
          <p:nvPr>
            <p:ph idx="2" type="body"/>
          </p:nvPr>
        </p:nvSpPr>
        <p:spPr>
          <a:xfrm>
            <a:off x="4663440" y="1384301"/>
            <a:ext cx="3703200" cy="3017400"/>
          </a:xfrm>
          <a:prstGeom prst="rect">
            <a:avLst/>
          </a:prstGeom>
          <a:noFill/>
          <a:ln>
            <a:noFill/>
          </a:ln>
        </p:spPr>
        <p:txBody>
          <a:bodyPr anchorCtr="0" anchor="t" bIns="34275" lIns="0" spcFirstLastPara="1" rIns="0" wrap="square" tIns="34275"/>
          <a:lstStyle>
            <a:lvl1pPr indent="-317500" lvl="0" marL="457200" rtl="0" algn="l">
              <a:lnSpc>
                <a:spcPct val="90000"/>
              </a:lnSpc>
              <a:spcBef>
                <a:spcPts val="900"/>
              </a:spcBef>
              <a:spcAft>
                <a:spcPts val="0"/>
              </a:spcAft>
              <a:buSzPts val="1400"/>
              <a:buChar char=" "/>
              <a:defRPr/>
            </a:lvl1pPr>
            <a:lvl2pPr indent="-317500" lvl="1" marL="914400" rtl="0" algn="l">
              <a:lnSpc>
                <a:spcPct val="90000"/>
              </a:lnSpc>
              <a:spcBef>
                <a:spcPts val="200"/>
              </a:spcBef>
              <a:spcAft>
                <a:spcPts val="0"/>
              </a:spcAft>
              <a:buSzPts val="1400"/>
              <a:buChar char="◦"/>
              <a:defRPr/>
            </a:lvl2pPr>
            <a:lvl3pPr indent="-317500" lvl="2" marL="1371600" rtl="0" algn="l">
              <a:lnSpc>
                <a:spcPct val="90000"/>
              </a:lnSpc>
              <a:spcBef>
                <a:spcPts val="300"/>
              </a:spcBef>
              <a:spcAft>
                <a:spcPts val="0"/>
              </a:spcAft>
              <a:buSzPts val="1400"/>
              <a:buChar char="◦"/>
              <a:defRPr/>
            </a:lvl3pPr>
            <a:lvl4pPr indent="-317500" lvl="3" marL="1828800" rtl="0" algn="l">
              <a:lnSpc>
                <a:spcPct val="90000"/>
              </a:lnSpc>
              <a:spcBef>
                <a:spcPts val="300"/>
              </a:spcBef>
              <a:spcAft>
                <a:spcPts val="0"/>
              </a:spcAft>
              <a:buSzPts val="1400"/>
              <a:buChar char="◦"/>
              <a:defRPr/>
            </a:lvl4pPr>
            <a:lvl5pPr indent="-317500" lvl="4" marL="2286000" rtl="0" algn="l">
              <a:lnSpc>
                <a:spcPct val="90000"/>
              </a:lnSpc>
              <a:spcBef>
                <a:spcPts val="300"/>
              </a:spcBef>
              <a:spcAft>
                <a:spcPts val="0"/>
              </a:spcAft>
              <a:buSzPts val="1400"/>
              <a:buChar char="◦"/>
              <a:defRPr/>
            </a:lvl5pPr>
            <a:lvl6pPr indent="-317500" lvl="5" marL="2743200" rtl="0" algn="l">
              <a:lnSpc>
                <a:spcPct val="90000"/>
              </a:lnSpc>
              <a:spcBef>
                <a:spcPts val="300"/>
              </a:spcBef>
              <a:spcAft>
                <a:spcPts val="0"/>
              </a:spcAft>
              <a:buSzPts val="1400"/>
              <a:buChar char="◦"/>
              <a:defRPr/>
            </a:lvl6pPr>
            <a:lvl7pPr indent="-317500" lvl="6" marL="3200400" rtl="0" algn="l">
              <a:lnSpc>
                <a:spcPct val="90000"/>
              </a:lnSpc>
              <a:spcBef>
                <a:spcPts val="300"/>
              </a:spcBef>
              <a:spcAft>
                <a:spcPts val="0"/>
              </a:spcAft>
              <a:buSzPts val="1400"/>
              <a:buChar char="◦"/>
              <a:defRPr/>
            </a:lvl7pPr>
            <a:lvl8pPr indent="-317500" lvl="7" marL="3657600" rtl="0" algn="l">
              <a:lnSpc>
                <a:spcPct val="90000"/>
              </a:lnSpc>
              <a:spcBef>
                <a:spcPts val="300"/>
              </a:spcBef>
              <a:spcAft>
                <a:spcPts val="0"/>
              </a:spcAft>
              <a:buSzPts val="1400"/>
              <a:buChar char="◦"/>
              <a:defRPr/>
            </a:lvl8pPr>
            <a:lvl9pPr indent="-317500" lvl="8" marL="4114800" rtl="0" algn="l">
              <a:lnSpc>
                <a:spcPct val="90000"/>
              </a:lnSpc>
              <a:spcBef>
                <a:spcPts val="300"/>
              </a:spcBef>
              <a:spcAft>
                <a:spcPts val="300"/>
              </a:spcAft>
              <a:buSzPts val="1400"/>
              <a:buChar char="◦"/>
              <a:defRPr/>
            </a:lvl9pPr>
          </a:lstStyle>
          <a:p/>
        </p:txBody>
      </p:sp>
      <p:sp>
        <p:nvSpPr>
          <p:cNvPr id="161" name="Google Shape;161;p17"/>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62" name="Google Shape;162;p17"/>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63" name="Google Shape;163;p17"/>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Karşılaştırma" type="twoTxTwoObj">
  <p:cSld name="TWO_OBJECTS_WITH_TEXT">
    <p:spTree>
      <p:nvGrpSpPr>
        <p:cNvPr id="164" name="Shape 164"/>
        <p:cNvGrpSpPr/>
        <p:nvPr/>
      </p:nvGrpSpPr>
      <p:grpSpPr>
        <a:xfrm>
          <a:off x="0" y="0"/>
          <a:ext cx="0" cy="0"/>
          <a:chOff x="0" y="0"/>
          <a:chExt cx="0" cy="0"/>
        </a:xfrm>
      </p:grpSpPr>
      <p:sp>
        <p:nvSpPr>
          <p:cNvPr id="165" name="Google Shape;165;p18"/>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lstStyle>
            <a:lvl1pPr lvl="0" rtl="0" algn="l">
              <a:lnSpc>
                <a:spcPct val="85000"/>
              </a:lnSpc>
              <a:spcBef>
                <a:spcPts val="0"/>
              </a:spcBef>
              <a:spcAft>
                <a:spcPts val="0"/>
              </a:spcAft>
              <a:buClr>
                <a:srgbClr val="3F3F3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66" name="Google Shape;166;p18"/>
          <p:cNvSpPr txBox="1"/>
          <p:nvPr>
            <p:ph idx="1" type="body"/>
          </p:nvPr>
        </p:nvSpPr>
        <p:spPr>
          <a:xfrm>
            <a:off x="822960" y="1384539"/>
            <a:ext cx="3703200" cy="552000"/>
          </a:xfrm>
          <a:prstGeom prst="rect">
            <a:avLst/>
          </a:prstGeom>
          <a:noFill/>
          <a:ln>
            <a:noFill/>
          </a:ln>
        </p:spPr>
        <p:txBody>
          <a:bodyPr anchorCtr="0" anchor="ctr" bIns="34275" lIns="68575" spcFirstLastPara="1" rIns="68575" wrap="square" tIns="34275"/>
          <a:lstStyle>
            <a:lvl1pPr indent="-228600" lvl="0" marL="457200" rtl="0" algn="l">
              <a:lnSpc>
                <a:spcPct val="90000"/>
              </a:lnSpc>
              <a:spcBef>
                <a:spcPts val="900"/>
              </a:spcBef>
              <a:spcAft>
                <a:spcPts val="0"/>
              </a:spcAft>
              <a:buSzPts val="1500"/>
              <a:buNone/>
              <a:defRPr b="0" sz="1500" cap="none">
                <a:solidFill>
                  <a:schemeClr val="dk2"/>
                </a:solidFill>
              </a:defRPr>
            </a:lvl1pPr>
            <a:lvl2pPr indent="-228600" lvl="1" marL="914400" rtl="0" algn="l">
              <a:lnSpc>
                <a:spcPct val="90000"/>
              </a:lnSpc>
              <a:spcBef>
                <a:spcPts val="200"/>
              </a:spcBef>
              <a:spcAft>
                <a:spcPts val="0"/>
              </a:spcAft>
              <a:buSzPts val="1500"/>
              <a:buNone/>
              <a:defRPr b="1" sz="1500"/>
            </a:lvl2pPr>
            <a:lvl3pPr indent="-228600" lvl="2" marL="1371600" rtl="0" algn="l">
              <a:lnSpc>
                <a:spcPct val="90000"/>
              </a:lnSpc>
              <a:spcBef>
                <a:spcPts val="300"/>
              </a:spcBef>
              <a:spcAft>
                <a:spcPts val="0"/>
              </a:spcAft>
              <a:buSzPts val="1400"/>
              <a:buNone/>
              <a:defRPr b="1" sz="1400"/>
            </a:lvl3pPr>
            <a:lvl4pPr indent="-228600" lvl="3" marL="1828800" rtl="0" algn="l">
              <a:lnSpc>
                <a:spcPct val="90000"/>
              </a:lnSpc>
              <a:spcBef>
                <a:spcPts val="300"/>
              </a:spcBef>
              <a:spcAft>
                <a:spcPts val="0"/>
              </a:spcAft>
              <a:buSzPts val="1200"/>
              <a:buNone/>
              <a:defRPr b="1" sz="1200"/>
            </a:lvl4pPr>
            <a:lvl5pPr indent="-228600" lvl="4" marL="2286000" rtl="0" algn="l">
              <a:lnSpc>
                <a:spcPct val="90000"/>
              </a:lnSpc>
              <a:spcBef>
                <a:spcPts val="300"/>
              </a:spcBef>
              <a:spcAft>
                <a:spcPts val="0"/>
              </a:spcAft>
              <a:buSzPts val="1200"/>
              <a:buNone/>
              <a:defRPr b="1" sz="1200"/>
            </a:lvl5pPr>
            <a:lvl6pPr indent="-228600" lvl="5" marL="2743200" rtl="0" algn="l">
              <a:lnSpc>
                <a:spcPct val="90000"/>
              </a:lnSpc>
              <a:spcBef>
                <a:spcPts val="300"/>
              </a:spcBef>
              <a:spcAft>
                <a:spcPts val="0"/>
              </a:spcAft>
              <a:buSzPts val="1200"/>
              <a:buNone/>
              <a:defRPr b="1" sz="1200"/>
            </a:lvl6pPr>
            <a:lvl7pPr indent="-228600" lvl="6" marL="3200400" rtl="0" algn="l">
              <a:lnSpc>
                <a:spcPct val="90000"/>
              </a:lnSpc>
              <a:spcBef>
                <a:spcPts val="300"/>
              </a:spcBef>
              <a:spcAft>
                <a:spcPts val="0"/>
              </a:spcAft>
              <a:buSzPts val="1200"/>
              <a:buNone/>
              <a:defRPr b="1" sz="1200"/>
            </a:lvl7pPr>
            <a:lvl8pPr indent="-228600" lvl="7" marL="3657600" rtl="0" algn="l">
              <a:lnSpc>
                <a:spcPct val="90000"/>
              </a:lnSpc>
              <a:spcBef>
                <a:spcPts val="300"/>
              </a:spcBef>
              <a:spcAft>
                <a:spcPts val="0"/>
              </a:spcAft>
              <a:buSzPts val="1200"/>
              <a:buNone/>
              <a:defRPr b="1" sz="1200"/>
            </a:lvl8pPr>
            <a:lvl9pPr indent="-228600" lvl="8" marL="4114800" rtl="0" algn="l">
              <a:lnSpc>
                <a:spcPct val="90000"/>
              </a:lnSpc>
              <a:spcBef>
                <a:spcPts val="300"/>
              </a:spcBef>
              <a:spcAft>
                <a:spcPts val="300"/>
              </a:spcAft>
              <a:buSzPts val="1200"/>
              <a:buNone/>
              <a:defRPr b="1" sz="1200"/>
            </a:lvl9pPr>
          </a:lstStyle>
          <a:p/>
        </p:txBody>
      </p:sp>
      <p:sp>
        <p:nvSpPr>
          <p:cNvPr id="167" name="Google Shape;167;p18"/>
          <p:cNvSpPr txBox="1"/>
          <p:nvPr>
            <p:ph idx="2" type="body"/>
          </p:nvPr>
        </p:nvSpPr>
        <p:spPr>
          <a:xfrm>
            <a:off x="822960" y="1936750"/>
            <a:ext cx="3703200" cy="2533800"/>
          </a:xfrm>
          <a:prstGeom prst="rect">
            <a:avLst/>
          </a:prstGeom>
          <a:noFill/>
          <a:ln>
            <a:noFill/>
          </a:ln>
        </p:spPr>
        <p:txBody>
          <a:bodyPr anchorCtr="0" anchor="t" bIns="34275" lIns="0" spcFirstLastPara="1" rIns="0" wrap="square" tIns="34275"/>
          <a:lstStyle>
            <a:lvl1pPr indent="-317500" lvl="0" marL="457200" rtl="0" algn="l">
              <a:lnSpc>
                <a:spcPct val="90000"/>
              </a:lnSpc>
              <a:spcBef>
                <a:spcPts val="900"/>
              </a:spcBef>
              <a:spcAft>
                <a:spcPts val="0"/>
              </a:spcAft>
              <a:buSzPts val="1400"/>
              <a:buChar char=" "/>
              <a:defRPr/>
            </a:lvl1pPr>
            <a:lvl2pPr indent="-317500" lvl="1" marL="914400" rtl="0" algn="l">
              <a:lnSpc>
                <a:spcPct val="90000"/>
              </a:lnSpc>
              <a:spcBef>
                <a:spcPts val="200"/>
              </a:spcBef>
              <a:spcAft>
                <a:spcPts val="0"/>
              </a:spcAft>
              <a:buSzPts val="1400"/>
              <a:buChar char="◦"/>
              <a:defRPr/>
            </a:lvl2pPr>
            <a:lvl3pPr indent="-317500" lvl="2" marL="1371600" rtl="0" algn="l">
              <a:lnSpc>
                <a:spcPct val="90000"/>
              </a:lnSpc>
              <a:spcBef>
                <a:spcPts val="300"/>
              </a:spcBef>
              <a:spcAft>
                <a:spcPts val="0"/>
              </a:spcAft>
              <a:buSzPts val="1400"/>
              <a:buChar char="◦"/>
              <a:defRPr/>
            </a:lvl3pPr>
            <a:lvl4pPr indent="-317500" lvl="3" marL="1828800" rtl="0" algn="l">
              <a:lnSpc>
                <a:spcPct val="90000"/>
              </a:lnSpc>
              <a:spcBef>
                <a:spcPts val="300"/>
              </a:spcBef>
              <a:spcAft>
                <a:spcPts val="0"/>
              </a:spcAft>
              <a:buSzPts val="1400"/>
              <a:buChar char="◦"/>
              <a:defRPr/>
            </a:lvl4pPr>
            <a:lvl5pPr indent="-317500" lvl="4" marL="2286000" rtl="0" algn="l">
              <a:lnSpc>
                <a:spcPct val="90000"/>
              </a:lnSpc>
              <a:spcBef>
                <a:spcPts val="300"/>
              </a:spcBef>
              <a:spcAft>
                <a:spcPts val="0"/>
              </a:spcAft>
              <a:buSzPts val="1400"/>
              <a:buChar char="◦"/>
              <a:defRPr/>
            </a:lvl5pPr>
            <a:lvl6pPr indent="-317500" lvl="5" marL="2743200" rtl="0" algn="l">
              <a:lnSpc>
                <a:spcPct val="90000"/>
              </a:lnSpc>
              <a:spcBef>
                <a:spcPts val="300"/>
              </a:spcBef>
              <a:spcAft>
                <a:spcPts val="0"/>
              </a:spcAft>
              <a:buSzPts val="1400"/>
              <a:buChar char="◦"/>
              <a:defRPr/>
            </a:lvl6pPr>
            <a:lvl7pPr indent="-317500" lvl="6" marL="3200400" rtl="0" algn="l">
              <a:lnSpc>
                <a:spcPct val="90000"/>
              </a:lnSpc>
              <a:spcBef>
                <a:spcPts val="300"/>
              </a:spcBef>
              <a:spcAft>
                <a:spcPts val="0"/>
              </a:spcAft>
              <a:buSzPts val="1400"/>
              <a:buChar char="◦"/>
              <a:defRPr/>
            </a:lvl7pPr>
            <a:lvl8pPr indent="-317500" lvl="7" marL="3657600" rtl="0" algn="l">
              <a:lnSpc>
                <a:spcPct val="90000"/>
              </a:lnSpc>
              <a:spcBef>
                <a:spcPts val="300"/>
              </a:spcBef>
              <a:spcAft>
                <a:spcPts val="0"/>
              </a:spcAft>
              <a:buSzPts val="1400"/>
              <a:buChar char="◦"/>
              <a:defRPr/>
            </a:lvl8pPr>
            <a:lvl9pPr indent="-317500" lvl="8" marL="4114800" rtl="0" algn="l">
              <a:lnSpc>
                <a:spcPct val="90000"/>
              </a:lnSpc>
              <a:spcBef>
                <a:spcPts val="300"/>
              </a:spcBef>
              <a:spcAft>
                <a:spcPts val="300"/>
              </a:spcAft>
              <a:buSzPts val="1400"/>
              <a:buChar char="◦"/>
              <a:defRPr/>
            </a:lvl9pPr>
          </a:lstStyle>
          <a:p/>
        </p:txBody>
      </p:sp>
      <p:sp>
        <p:nvSpPr>
          <p:cNvPr id="168" name="Google Shape;168;p18"/>
          <p:cNvSpPr txBox="1"/>
          <p:nvPr>
            <p:ph idx="3" type="body"/>
          </p:nvPr>
        </p:nvSpPr>
        <p:spPr>
          <a:xfrm>
            <a:off x="4663440" y="1384539"/>
            <a:ext cx="3703200" cy="552000"/>
          </a:xfrm>
          <a:prstGeom prst="rect">
            <a:avLst/>
          </a:prstGeom>
          <a:noFill/>
          <a:ln>
            <a:noFill/>
          </a:ln>
        </p:spPr>
        <p:txBody>
          <a:bodyPr anchorCtr="0" anchor="ctr" bIns="34275" lIns="68575" spcFirstLastPara="1" rIns="68575" wrap="square" tIns="34275"/>
          <a:lstStyle>
            <a:lvl1pPr indent="-228600" lvl="0" marL="457200" rtl="0" algn="l">
              <a:lnSpc>
                <a:spcPct val="90000"/>
              </a:lnSpc>
              <a:spcBef>
                <a:spcPts val="900"/>
              </a:spcBef>
              <a:spcAft>
                <a:spcPts val="0"/>
              </a:spcAft>
              <a:buSzPts val="1500"/>
              <a:buNone/>
              <a:defRPr b="0" sz="1500" cap="none">
                <a:solidFill>
                  <a:schemeClr val="dk2"/>
                </a:solidFill>
              </a:defRPr>
            </a:lvl1pPr>
            <a:lvl2pPr indent="-228600" lvl="1" marL="914400" rtl="0" algn="l">
              <a:lnSpc>
                <a:spcPct val="90000"/>
              </a:lnSpc>
              <a:spcBef>
                <a:spcPts val="200"/>
              </a:spcBef>
              <a:spcAft>
                <a:spcPts val="0"/>
              </a:spcAft>
              <a:buSzPts val="1500"/>
              <a:buNone/>
              <a:defRPr b="1" sz="1500"/>
            </a:lvl2pPr>
            <a:lvl3pPr indent="-228600" lvl="2" marL="1371600" rtl="0" algn="l">
              <a:lnSpc>
                <a:spcPct val="90000"/>
              </a:lnSpc>
              <a:spcBef>
                <a:spcPts val="300"/>
              </a:spcBef>
              <a:spcAft>
                <a:spcPts val="0"/>
              </a:spcAft>
              <a:buSzPts val="1400"/>
              <a:buNone/>
              <a:defRPr b="1" sz="1400"/>
            </a:lvl3pPr>
            <a:lvl4pPr indent="-228600" lvl="3" marL="1828800" rtl="0" algn="l">
              <a:lnSpc>
                <a:spcPct val="90000"/>
              </a:lnSpc>
              <a:spcBef>
                <a:spcPts val="300"/>
              </a:spcBef>
              <a:spcAft>
                <a:spcPts val="0"/>
              </a:spcAft>
              <a:buSzPts val="1200"/>
              <a:buNone/>
              <a:defRPr b="1" sz="1200"/>
            </a:lvl4pPr>
            <a:lvl5pPr indent="-228600" lvl="4" marL="2286000" rtl="0" algn="l">
              <a:lnSpc>
                <a:spcPct val="90000"/>
              </a:lnSpc>
              <a:spcBef>
                <a:spcPts val="300"/>
              </a:spcBef>
              <a:spcAft>
                <a:spcPts val="0"/>
              </a:spcAft>
              <a:buSzPts val="1200"/>
              <a:buNone/>
              <a:defRPr b="1" sz="1200"/>
            </a:lvl5pPr>
            <a:lvl6pPr indent="-228600" lvl="5" marL="2743200" rtl="0" algn="l">
              <a:lnSpc>
                <a:spcPct val="90000"/>
              </a:lnSpc>
              <a:spcBef>
                <a:spcPts val="300"/>
              </a:spcBef>
              <a:spcAft>
                <a:spcPts val="0"/>
              </a:spcAft>
              <a:buSzPts val="1200"/>
              <a:buNone/>
              <a:defRPr b="1" sz="1200"/>
            </a:lvl6pPr>
            <a:lvl7pPr indent="-228600" lvl="6" marL="3200400" rtl="0" algn="l">
              <a:lnSpc>
                <a:spcPct val="90000"/>
              </a:lnSpc>
              <a:spcBef>
                <a:spcPts val="300"/>
              </a:spcBef>
              <a:spcAft>
                <a:spcPts val="0"/>
              </a:spcAft>
              <a:buSzPts val="1200"/>
              <a:buNone/>
              <a:defRPr b="1" sz="1200"/>
            </a:lvl7pPr>
            <a:lvl8pPr indent="-228600" lvl="7" marL="3657600" rtl="0" algn="l">
              <a:lnSpc>
                <a:spcPct val="90000"/>
              </a:lnSpc>
              <a:spcBef>
                <a:spcPts val="300"/>
              </a:spcBef>
              <a:spcAft>
                <a:spcPts val="0"/>
              </a:spcAft>
              <a:buSzPts val="1200"/>
              <a:buNone/>
              <a:defRPr b="1" sz="1200"/>
            </a:lvl8pPr>
            <a:lvl9pPr indent="-228600" lvl="8" marL="4114800" rtl="0" algn="l">
              <a:lnSpc>
                <a:spcPct val="90000"/>
              </a:lnSpc>
              <a:spcBef>
                <a:spcPts val="300"/>
              </a:spcBef>
              <a:spcAft>
                <a:spcPts val="300"/>
              </a:spcAft>
              <a:buSzPts val="1200"/>
              <a:buNone/>
              <a:defRPr b="1" sz="1200"/>
            </a:lvl9pPr>
          </a:lstStyle>
          <a:p/>
        </p:txBody>
      </p:sp>
      <p:sp>
        <p:nvSpPr>
          <p:cNvPr id="169" name="Google Shape;169;p18"/>
          <p:cNvSpPr txBox="1"/>
          <p:nvPr>
            <p:ph idx="4" type="body"/>
          </p:nvPr>
        </p:nvSpPr>
        <p:spPr>
          <a:xfrm>
            <a:off x="4663440" y="1936750"/>
            <a:ext cx="3703200" cy="2533800"/>
          </a:xfrm>
          <a:prstGeom prst="rect">
            <a:avLst/>
          </a:prstGeom>
          <a:noFill/>
          <a:ln>
            <a:noFill/>
          </a:ln>
        </p:spPr>
        <p:txBody>
          <a:bodyPr anchorCtr="0" anchor="t" bIns="34275" lIns="0" spcFirstLastPara="1" rIns="0" wrap="square" tIns="34275"/>
          <a:lstStyle>
            <a:lvl1pPr indent="-317500" lvl="0" marL="457200" rtl="0" algn="l">
              <a:lnSpc>
                <a:spcPct val="90000"/>
              </a:lnSpc>
              <a:spcBef>
                <a:spcPts val="900"/>
              </a:spcBef>
              <a:spcAft>
                <a:spcPts val="0"/>
              </a:spcAft>
              <a:buSzPts val="1400"/>
              <a:buChar char=" "/>
              <a:defRPr/>
            </a:lvl1pPr>
            <a:lvl2pPr indent="-317500" lvl="1" marL="914400" rtl="0" algn="l">
              <a:lnSpc>
                <a:spcPct val="90000"/>
              </a:lnSpc>
              <a:spcBef>
                <a:spcPts val="200"/>
              </a:spcBef>
              <a:spcAft>
                <a:spcPts val="0"/>
              </a:spcAft>
              <a:buSzPts val="1400"/>
              <a:buChar char="◦"/>
              <a:defRPr/>
            </a:lvl2pPr>
            <a:lvl3pPr indent="-317500" lvl="2" marL="1371600" rtl="0" algn="l">
              <a:lnSpc>
                <a:spcPct val="90000"/>
              </a:lnSpc>
              <a:spcBef>
                <a:spcPts val="300"/>
              </a:spcBef>
              <a:spcAft>
                <a:spcPts val="0"/>
              </a:spcAft>
              <a:buSzPts val="1400"/>
              <a:buChar char="◦"/>
              <a:defRPr/>
            </a:lvl3pPr>
            <a:lvl4pPr indent="-317500" lvl="3" marL="1828800" rtl="0" algn="l">
              <a:lnSpc>
                <a:spcPct val="90000"/>
              </a:lnSpc>
              <a:spcBef>
                <a:spcPts val="300"/>
              </a:spcBef>
              <a:spcAft>
                <a:spcPts val="0"/>
              </a:spcAft>
              <a:buSzPts val="1400"/>
              <a:buChar char="◦"/>
              <a:defRPr/>
            </a:lvl4pPr>
            <a:lvl5pPr indent="-317500" lvl="4" marL="2286000" rtl="0" algn="l">
              <a:lnSpc>
                <a:spcPct val="90000"/>
              </a:lnSpc>
              <a:spcBef>
                <a:spcPts val="300"/>
              </a:spcBef>
              <a:spcAft>
                <a:spcPts val="0"/>
              </a:spcAft>
              <a:buSzPts val="1400"/>
              <a:buChar char="◦"/>
              <a:defRPr/>
            </a:lvl5pPr>
            <a:lvl6pPr indent="-317500" lvl="5" marL="2743200" rtl="0" algn="l">
              <a:lnSpc>
                <a:spcPct val="90000"/>
              </a:lnSpc>
              <a:spcBef>
                <a:spcPts val="300"/>
              </a:spcBef>
              <a:spcAft>
                <a:spcPts val="0"/>
              </a:spcAft>
              <a:buSzPts val="1400"/>
              <a:buChar char="◦"/>
              <a:defRPr/>
            </a:lvl6pPr>
            <a:lvl7pPr indent="-317500" lvl="6" marL="3200400" rtl="0" algn="l">
              <a:lnSpc>
                <a:spcPct val="90000"/>
              </a:lnSpc>
              <a:spcBef>
                <a:spcPts val="300"/>
              </a:spcBef>
              <a:spcAft>
                <a:spcPts val="0"/>
              </a:spcAft>
              <a:buSzPts val="1400"/>
              <a:buChar char="◦"/>
              <a:defRPr/>
            </a:lvl7pPr>
            <a:lvl8pPr indent="-317500" lvl="7" marL="3657600" rtl="0" algn="l">
              <a:lnSpc>
                <a:spcPct val="90000"/>
              </a:lnSpc>
              <a:spcBef>
                <a:spcPts val="300"/>
              </a:spcBef>
              <a:spcAft>
                <a:spcPts val="0"/>
              </a:spcAft>
              <a:buSzPts val="1400"/>
              <a:buChar char="◦"/>
              <a:defRPr/>
            </a:lvl8pPr>
            <a:lvl9pPr indent="-317500" lvl="8" marL="4114800" rtl="0" algn="l">
              <a:lnSpc>
                <a:spcPct val="90000"/>
              </a:lnSpc>
              <a:spcBef>
                <a:spcPts val="300"/>
              </a:spcBef>
              <a:spcAft>
                <a:spcPts val="300"/>
              </a:spcAft>
              <a:buSzPts val="1400"/>
              <a:buChar char="◦"/>
              <a:defRPr/>
            </a:lvl9pPr>
          </a:lstStyle>
          <a:p/>
        </p:txBody>
      </p:sp>
      <p:sp>
        <p:nvSpPr>
          <p:cNvPr id="170" name="Google Shape;170;p18"/>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71" name="Google Shape;171;p18"/>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72" name="Google Shape;172;p18"/>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Yalnızca Başlık" type="titleOnly">
  <p:cSld name="TITLE_ONLY">
    <p:spTree>
      <p:nvGrpSpPr>
        <p:cNvPr id="173" name="Shape 173"/>
        <p:cNvGrpSpPr/>
        <p:nvPr/>
      </p:nvGrpSpPr>
      <p:grpSpPr>
        <a:xfrm>
          <a:off x="0" y="0"/>
          <a:ext cx="0" cy="0"/>
          <a:chOff x="0" y="0"/>
          <a:chExt cx="0" cy="0"/>
        </a:xfrm>
      </p:grpSpPr>
      <p:sp>
        <p:nvSpPr>
          <p:cNvPr id="174" name="Google Shape;174;p19"/>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lstStyle>
            <a:lvl1pPr lvl="0" rtl="0" algn="l">
              <a:lnSpc>
                <a:spcPct val="85000"/>
              </a:lnSpc>
              <a:spcBef>
                <a:spcPts val="0"/>
              </a:spcBef>
              <a:spcAft>
                <a:spcPts val="0"/>
              </a:spcAft>
              <a:buClr>
                <a:srgbClr val="3F3F3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75" name="Google Shape;175;p19"/>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76" name="Google Shape;176;p19"/>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77" name="Google Shape;177;p19"/>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oş" showMasterSp="0" type="blank">
  <p:cSld name="BLANK">
    <p:spTree>
      <p:nvGrpSpPr>
        <p:cNvPr id="178" name="Shape 178"/>
        <p:cNvGrpSpPr/>
        <p:nvPr/>
      </p:nvGrpSpPr>
      <p:grpSpPr>
        <a:xfrm>
          <a:off x="0" y="0"/>
          <a:ext cx="0" cy="0"/>
          <a:chOff x="0" y="0"/>
          <a:chExt cx="0" cy="0"/>
        </a:xfrm>
      </p:grpSpPr>
      <p:sp>
        <p:nvSpPr>
          <p:cNvPr id="179" name="Google Shape;179;p20"/>
          <p:cNvSpPr/>
          <p:nvPr/>
        </p:nvSpPr>
        <p:spPr>
          <a:xfrm>
            <a:off x="2381" y="4800600"/>
            <a:ext cx="91416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80" name="Google Shape;180;p20"/>
          <p:cNvSpPr/>
          <p:nvPr/>
        </p:nvSpPr>
        <p:spPr>
          <a:xfrm>
            <a:off x="11" y="4750737"/>
            <a:ext cx="9141600" cy="480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81" name="Google Shape;181;p20"/>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82" name="Google Shape;182;p20"/>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a:solidFill>
                  <a:srgbClr val="FFFFFF"/>
                </a:solidFill>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83" name="Google Shape;183;p20"/>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şlıklı İçerik" showMasterSp="0" type="objTx">
  <p:cSld name="OBJECT_WITH_CAPTION_TEXT">
    <p:spTree>
      <p:nvGrpSpPr>
        <p:cNvPr id="184" name="Shape 184"/>
        <p:cNvGrpSpPr/>
        <p:nvPr/>
      </p:nvGrpSpPr>
      <p:grpSpPr>
        <a:xfrm>
          <a:off x="0" y="0"/>
          <a:ext cx="0" cy="0"/>
          <a:chOff x="0" y="0"/>
          <a:chExt cx="0" cy="0"/>
        </a:xfrm>
      </p:grpSpPr>
      <p:sp>
        <p:nvSpPr>
          <p:cNvPr id="185" name="Google Shape;185;p21"/>
          <p:cNvSpPr/>
          <p:nvPr/>
        </p:nvSpPr>
        <p:spPr>
          <a:xfrm>
            <a:off x="12" y="0"/>
            <a:ext cx="3038100" cy="5143500"/>
          </a:xfrm>
          <a:prstGeom prst="rect">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86" name="Google Shape;186;p21"/>
          <p:cNvSpPr/>
          <p:nvPr/>
        </p:nvSpPr>
        <p:spPr>
          <a:xfrm>
            <a:off x="3030053" y="0"/>
            <a:ext cx="48000" cy="51435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87" name="Google Shape;187;p21"/>
          <p:cNvSpPr txBox="1"/>
          <p:nvPr>
            <p:ph type="title"/>
          </p:nvPr>
        </p:nvSpPr>
        <p:spPr>
          <a:xfrm>
            <a:off x="342900" y="445769"/>
            <a:ext cx="2400300" cy="1714500"/>
          </a:xfrm>
          <a:prstGeom prst="rect">
            <a:avLst/>
          </a:prstGeom>
          <a:noFill/>
          <a:ln>
            <a:noFill/>
          </a:ln>
        </p:spPr>
        <p:txBody>
          <a:bodyPr anchorCtr="0" anchor="b" bIns="34275" lIns="68575" spcFirstLastPara="1" rIns="68575" wrap="square" tIns="34275"/>
          <a:lstStyle>
            <a:lvl1pPr lvl="0" rtl="0" algn="l">
              <a:lnSpc>
                <a:spcPct val="85000"/>
              </a:lnSpc>
              <a:spcBef>
                <a:spcPts val="0"/>
              </a:spcBef>
              <a:spcAft>
                <a:spcPts val="0"/>
              </a:spcAft>
              <a:buClr>
                <a:srgbClr val="FFFFFF"/>
              </a:buClr>
              <a:buSzPts val="2700"/>
              <a:buFont typeface="Calibri"/>
              <a:buNone/>
              <a:defRPr b="0" sz="2700">
                <a:solidFill>
                  <a:srgbClr val="FFFFFF"/>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88" name="Google Shape;188;p21"/>
          <p:cNvSpPr txBox="1"/>
          <p:nvPr>
            <p:ph idx="1" type="body"/>
          </p:nvPr>
        </p:nvSpPr>
        <p:spPr>
          <a:xfrm>
            <a:off x="3600450" y="548640"/>
            <a:ext cx="4869300" cy="3943200"/>
          </a:xfrm>
          <a:prstGeom prst="rect">
            <a:avLst/>
          </a:prstGeom>
          <a:noFill/>
          <a:ln>
            <a:noFill/>
          </a:ln>
        </p:spPr>
        <p:txBody>
          <a:bodyPr anchorCtr="0" anchor="t" bIns="34275" lIns="0" spcFirstLastPara="1" rIns="0" wrap="square" tIns="34275"/>
          <a:lstStyle>
            <a:lvl1pPr indent="-317500" lvl="0" marL="457200" rtl="0" algn="l">
              <a:lnSpc>
                <a:spcPct val="90000"/>
              </a:lnSpc>
              <a:spcBef>
                <a:spcPts val="900"/>
              </a:spcBef>
              <a:spcAft>
                <a:spcPts val="0"/>
              </a:spcAft>
              <a:buSzPts val="1400"/>
              <a:buChar char=" "/>
              <a:defRPr/>
            </a:lvl1pPr>
            <a:lvl2pPr indent="-317500" lvl="1" marL="914400" rtl="0" algn="l">
              <a:lnSpc>
                <a:spcPct val="90000"/>
              </a:lnSpc>
              <a:spcBef>
                <a:spcPts val="200"/>
              </a:spcBef>
              <a:spcAft>
                <a:spcPts val="0"/>
              </a:spcAft>
              <a:buSzPts val="1400"/>
              <a:buChar char="◦"/>
              <a:defRPr/>
            </a:lvl2pPr>
            <a:lvl3pPr indent="-317500" lvl="2" marL="1371600" rtl="0" algn="l">
              <a:lnSpc>
                <a:spcPct val="90000"/>
              </a:lnSpc>
              <a:spcBef>
                <a:spcPts val="300"/>
              </a:spcBef>
              <a:spcAft>
                <a:spcPts val="0"/>
              </a:spcAft>
              <a:buSzPts val="1400"/>
              <a:buChar char="◦"/>
              <a:defRPr/>
            </a:lvl3pPr>
            <a:lvl4pPr indent="-317500" lvl="3" marL="1828800" rtl="0" algn="l">
              <a:lnSpc>
                <a:spcPct val="90000"/>
              </a:lnSpc>
              <a:spcBef>
                <a:spcPts val="300"/>
              </a:spcBef>
              <a:spcAft>
                <a:spcPts val="0"/>
              </a:spcAft>
              <a:buSzPts val="1400"/>
              <a:buChar char="◦"/>
              <a:defRPr/>
            </a:lvl4pPr>
            <a:lvl5pPr indent="-317500" lvl="4" marL="2286000" rtl="0" algn="l">
              <a:lnSpc>
                <a:spcPct val="90000"/>
              </a:lnSpc>
              <a:spcBef>
                <a:spcPts val="300"/>
              </a:spcBef>
              <a:spcAft>
                <a:spcPts val="0"/>
              </a:spcAft>
              <a:buSzPts val="1400"/>
              <a:buChar char="◦"/>
              <a:defRPr/>
            </a:lvl5pPr>
            <a:lvl6pPr indent="-317500" lvl="5" marL="2743200" rtl="0" algn="l">
              <a:lnSpc>
                <a:spcPct val="90000"/>
              </a:lnSpc>
              <a:spcBef>
                <a:spcPts val="300"/>
              </a:spcBef>
              <a:spcAft>
                <a:spcPts val="0"/>
              </a:spcAft>
              <a:buSzPts val="1400"/>
              <a:buChar char="◦"/>
              <a:defRPr/>
            </a:lvl6pPr>
            <a:lvl7pPr indent="-317500" lvl="6" marL="3200400" rtl="0" algn="l">
              <a:lnSpc>
                <a:spcPct val="90000"/>
              </a:lnSpc>
              <a:spcBef>
                <a:spcPts val="300"/>
              </a:spcBef>
              <a:spcAft>
                <a:spcPts val="0"/>
              </a:spcAft>
              <a:buSzPts val="1400"/>
              <a:buChar char="◦"/>
              <a:defRPr/>
            </a:lvl7pPr>
            <a:lvl8pPr indent="-317500" lvl="7" marL="3657600" rtl="0" algn="l">
              <a:lnSpc>
                <a:spcPct val="90000"/>
              </a:lnSpc>
              <a:spcBef>
                <a:spcPts val="300"/>
              </a:spcBef>
              <a:spcAft>
                <a:spcPts val="0"/>
              </a:spcAft>
              <a:buSzPts val="1400"/>
              <a:buChar char="◦"/>
              <a:defRPr/>
            </a:lvl8pPr>
            <a:lvl9pPr indent="-317500" lvl="8" marL="4114800" rtl="0" algn="l">
              <a:lnSpc>
                <a:spcPct val="90000"/>
              </a:lnSpc>
              <a:spcBef>
                <a:spcPts val="300"/>
              </a:spcBef>
              <a:spcAft>
                <a:spcPts val="300"/>
              </a:spcAft>
              <a:buSzPts val="1400"/>
              <a:buChar char="◦"/>
              <a:defRPr/>
            </a:lvl9pPr>
          </a:lstStyle>
          <a:p/>
        </p:txBody>
      </p:sp>
      <p:sp>
        <p:nvSpPr>
          <p:cNvPr id="189" name="Google Shape;189;p21"/>
          <p:cNvSpPr txBox="1"/>
          <p:nvPr>
            <p:ph idx="2" type="body"/>
          </p:nvPr>
        </p:nvSpPr>
        <p:spPr>
          <a:xfrm>
            <a:off x="342900" y="2194560"/>
            <a:ext cx="2400300" cy="2534400"/>
          </a:xfrm>
          <a:prstGeom prst="rect">
            <a:avLst/>
          </a:prstGeom>
          <a:noFill/>
          <a:ln>
            <a:noFill/>
          </a:ln>
        </p:spPr>
        <p:txBody>
          <a:bodyPr anchorCtr="0" anchor="t" bIns="34275" lIns="68575" spcFirstLastPara="1" rIns="68575" wrap="square" tIns="34275"/>
          <a:lstStyle>
            <a:lvl1pPr indent="-228600" lvl="0" marL="457200" rtl="0" algn="l">
              <a:lnSpc>
                <a:spcPct val="90000"/>
              </a:lnSpc>
              <a:spcBef>
                <a:spcPts val="900"/>
              </a:spcBef>
              <a:spcAft>
                <a:spcPts val="0"/>
              </a:spcAft>
              <a:buSzPts val="1100"/>
              <a:buNone/>
              <a:defRPr sz="1100">
                <a:solidFill>
                  <a:srgbClr val="FFFFFF"/>
                </a:solidFill>
              </a:defRPr>
            </a:lvl1pPr>
            <a:lvl2pPr indent="-228600" lvl="1" marL="914400" rtl="0" algn="l">
              <a:lnSpc>
                <a:spcPct val="90000"/>
              </a:lnSpc>
              <a:spcBef>
                <a:spcPts val="200"/>
              </a:spcBef>
              <a:spcAft>
                <a:spcPts val="0"/>
              </a:spcAft>
              <a:buSzPts val="900"/>
              <a:buNone/>
              <a:defRPr sz="900"/>
            </a:lvl2pPr>
            <a:lvl3pPr indent="-228600" lvl="2" marL="1371600" rtl="0" algn="l">
              <a:lnSpc>
                <a:spcPct val="90000"/>
              </a:lnSpc>
              <a:spcBef>
                <a:spcPts val="300"/>
              </a:spcBef>
              <a:spcAft>
                <a:spcPts val="0"/>
              </a:spcAft>
              <a:buSzPts val="800"/>
              <a:buNone/>
              <a:defRPr sz="800"/>
            </a:lvl3pPr>
            <a:lvl4pPr indent="-228600" lvl="3" marL="1828800" rtl="0" algn="l">
              <a:lnSpc>
                <a:spcPct val="90000"/>
              </a:lnSpc>
              <a:spcBef>
                <a:spcPts val="300"/>
              </a:spcBef>
              <a:spcAft>
                <a:spcPts val="0"/>
              </a:spcAft>
              <a:buSzPts val="700"/>
              <a:buNone/>
              <a:defRPr sz="700"/>
            </a:lvl4pPr>
            <a:lvl5pPr indent="-228600" lvl="4" marL="2286000" rtl="0" algn="l">
              <a:lnSpc>
                <a:spcPct val="90000"/>
              </a:lnSpc>
              <a:spcBef>
                <a:spcPts val="300"/>
              </a:spcBef>
              <a:spcAft>
                <a:spcPts val="0"/>
              </a:spcAft>
              <a:buSzPts val="700"/>
              <a:buNone/>
              <a:defRPr sz="700"/>
            </a:lvl5pPr>
            <a:lvl6pPr indent="-228600" lvl="5" marL="2743200" rtl="0" algn="l">
              <a:lnSpc>
                <a:spcPct val="90000"/>
              </a:lnSpc>
              <a:spcBef>
                <a:spcPts val="300"/>
              </a:spcBef>
              <a:spcAft>
                <a:spcPts val="0"/>
              </a:spcAft>
              <a:buSzPts val="700"/>
              <a:buNone/>
              <a:defRPr sz="700"/>
            </a:lvl6pPr>
            <a:lvl7pPr indent="-228600" lvl="6" marL="3200400" rtl="0" algn="l">
              <a:lnSpc>
                <a:spcPct val="90000"/>
              </a:lnSpc>
              <a:spcBef>
                <a:spcPts val="300"/>
              </a:spcBef>
              <a:spcAft>
                <a:spcPts val="0"/>
              </a:spcAft>
              <a:buSzPts val="700"/>
              <a:buNone/>
              <a:defRPr sz="700"/>
            </a:lvl7pPr>
            <a:lvl8pPr indent="-228600" lvl="7" marL="3657600" rtl="0" algn="l">
              <a:lnSpc>
                <a:spcPct val="90000"/>
              </a:lnSpc>
              <a:spcBef>
                <a:spcPts val="300"/>
              </a:spcBef>
              <a:spcAft>
                <a:spcPts val="0"/>
              </a:spcAft>
              <a:buSzPts val="700"/>
              <a:buNone/>
              <a:defRPr sz="700"/>
            </a:lvl8pPr>
            <a:lvl9pPr indent="-228600" lvl="8" marL="4114800" rtl="0" algn="l">
              <a:lnSpc>
                <a:spcPct val="90000"/>
              </a:lnSpc>
              <a:spcBef>
                <a:spcPts val="300"/>
              </a:spcBef>
              <a:spcAft>
                <a:spcPts val="300"/>
              </a:spcAft>
              <a:buSzPts val="700"/>
              <a:buNone/>
              <a:defRPr sz="700"/>
            </a:lvl9pPr>
          </a:lstStyle>
          <a:p/>
        </p:txBody>
      </p:sp>
      <p:sp>
        <p:nvSpPr>
          <p:cNvPr id="190" name="Google Shape;190;p21"/>
          <p:cNvSpPr txBox="1"/>
          <p:nvPr>
            <p:ph idx="10" type="dt"/>
          </p:nvPr>
        </p:nvSpPr>
        <p:spPr>
          <a:xfrm>
            <a:off x="349134" y="4844839"/>
            <a:ext cx="19638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91" name="Google Shape;191;p21"/>
          <p:cNvSpPr txBox="1"/>
          <p:nvPr>
            <p:ph idx="11" type="ftr"/>
          </p:nvPr>
        </p:nvSpPr>
        <p:spPr>
          <a:xfrm>
            <a:off x="3600450" y="4844839"/>
            <a:ext cx="34863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a:solidFill>
                  <a:schemeClr val="dk2"/>
                </a:solidFill>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92" name="Google Shape;192;p21"/>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b="0" i="0" sz="800" u="none" cap="none" strike="noStrike">
                <a:solidFill>
                  <a:schemeClr val="dk2"/>
                </a:solidFill>
                <a:latin typeface="Calibri"/>
                <a:ea typeface="Calibri"/>
                <a:cs typeface="Calibri"/>
                <a:sym typeface="Calibri"/>
              </a:defRPr>
            </a:lvl1pPr>
            <a:lvl2pPr indent="0" lvl="1" marL="0" rtl="0" algn="r">
              <a:spcBef>
                <a:spcPts val="0"/>
              </a:spcBef>
              <a:buNone/>
              <a:defRPr b="0" i="0" sz="800" u="none" cap="none" strike="noStrike">
                <a:solidFill>
                  <a:schemeClr val="dk2"/>
                </a:solidFill>
                <a:latin typeface="Calibri"/>
                <a:ea typeface="Calibri"/>
                <a:cs typeface="Calibri"/>
                <a:sym typeface="Calibri"/>
              </a:defRPr>
            </a:lvl2pPr>
            <a:lvl3pPr indent="0" lvl="2" marL="0" rtl="0" algn="r">
              <a:spcBef>
                <a:spcPts val="0"/>
              </a:spcBef>
              <a:buNone/>
              <a:defRPr b="0" i="0" sz="800" u="none" cap="none" strike="noStrike">
                <a:solidFill>
                  <a:schemeClr val="dk2"/>
                </a:solidFill>
                <a:latin typeface="Calibri"/>
                <a:ea typeface="Calibri"/>
                <a:cs typeface="Calibri"/>
                <a:sym typeface="Calibri"/>
              </a:defRPr>
            </a:lvl3pPr>
            <a:lvl4pPr indent="0" lvl="3" marL="0" rtl="0" algn="r">
              <a:spcBef>
                <a:spcPts val="0"/>
              </a:spcBef>
              <a:buNone/>
              <a:defRPr b="0" i="0" sz="800" u="none" cap="none" strike="noStrike">
                <a:solidFill>
                  <a:schemeClr val="dk2"/>
                </a:solidFill>
                <a:latin typeface="Calibri"/>
                <a:ea typeface="Calibri"/>
                <a:cs typeface="Calibri"/>
                <a:sym typeface="Calibri"/>
              </a:defRPr>
            </a:lvl4pPr>
            <a:lvl5pPr indent="0" lvl="4" marL="0" rtl="0" algn="r">
              <a:spcBef>
                <a:spcPts val="0"/>
              </a:spcBef>
              <a:buNone/>
              <a:defRPr b="0" i="0" sz="800" u="none" cap="none" strike="noStrike">
                <a:solidFill>
                  <a:schemeClr val="dk2"/>
                </a:solidFill>
                <a:latin typeface="Calibri"/>
                <a:ea typeface="Calibri"/>
                <a:cs typeface="Calibri"/>
                <a:sym typeface="Calibri"/>
              </a:defRPr>
            </a:lvl5pPr>
            <a:lvl6pPr indent="0" lvl="5" marL="0" rtl="0" algn="r">
              <a:spcBef>
                <a:spcPts val="0"/>
              </a:spcBef>
              <a:buNone/>
              <a:defRPr b="0" i="0" sz="800" u="none" cap="none" strike="noStrike">
                <a:solidFill>
                  <a:schemeClr val="dk2"/>
                </a:solidFill>
                <a:latin typeface="Calibri"/>
                <a:ea typeface="Calibri"/>
                <a:cs typeface="Calibri"/>
                <a:sym typeface="Calibri"/>
              </a:defRPr>
            </a:lvl6pPr>
            <a:lvl7pPr indent="0" lvl="6" marL="0" rtl="0" algn="r">
              <a:spcBef>
                <a:spcPts val="0"/>
              </a:spcBef>
              <a:buNone/>
              <a:defRPr b="0" i="0" sz="800" u="none" cap="none" strike="noStrike">
                <a:solidFill>
                  <a:schemeClr val="dk2"/>
                </a:solidFill>
                <a:latin typeface="Calibri"/>
                <a:ea typeface="Calibri"/>
                <a:cs typeface="Calibri"/>
                <a:sym typeface="Calibri"/>
              </a:defRPr>
            </a:lvl7pPr>
            <a:lvl8pPr indent="0" lvl="7" marL="0" rtl="0" algn="r">
              <a:spcBef>
                <a:spcPts val="0"/>
              </a:spcBef>
              <a:buNone/>
              <a:defRPr b="0" i="0" sz="800" u="none" cap="none" strike="noStrike">
                <a:solidFill>
                  <a:schemeClr val="dk2"/>
                </a:solidFill>
                <a:latin typeface="Calibri"/>
                <a:ea typeface="Calibri"/>
                <a:cs typeface="Calibri"/>
                <a:sym typeface="Calibri"/>
              </a:defRPr>
            </a:lvl8pPr>
            <a:lvl9pPr indent="0" lvl="8" marL="0" rtl="0" algn="r">
              <a:spcBef>
                <a:spcPts val="0"/>
              </a:spcBef>
              <a:buNone/>
              <a:defRPr b="0" i="0" sz="800" u="none" cap="none" strike="noStrike">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şlıklı Resim" showMasterSp="0" type="picTx">
  <p:cSld name="PICTURE_WITH_CAPTION_TEXT">
    <p:spTree>
      <p:nvGrpSpPr>
        <p:cNvPr id="193" name="Shape 193"/>
        <p:cNvGrpSpPr/>
        <p:nvPr/>
      </p:nvGrpSpPr>
      <p:grpSpPr>
        <a:xfrm>
          <a:off x="0" y="0"/>
          <a:ext cx="0" cy="0"/>
          <a:chOff x="0" y="0"/>
          <a:chExt cx="0" cy="0"/>
        </a:xfrm>
      </p:grpSpPr>
      <p:sp>
        <p:nvSpPr>
          <p:cNvPr id="194" name="Google Shape;194;p22"/>
          <p:cNvSpPr/>
          <p:nvPr/>
        </p:nvSpPr>
        <p:spPr>
          <a:xfrm>
            <a:off x="0" y="3714750"/>
            <a:ext cx="9141600" cy="1428900"/>
          </a:xfrm>
          <a:prstGeom prst="rect">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95" name="Google Shape;195;p22"/>
          <p:cNvSpPr/>
          <p:nvPr/>
        </p:nvSpPr>
        <p:spPr>
          <a:xfrm>
            <a:off x="11" y="3686307"/>
            <a:ext cx="9141600" cy="480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96" name="Google Shape;196;p22"/>
          <p:cNvSpPr txBox="1"/>
          <p:nvPr>
            <p:ph type="title"/>
          </p:nvPr>
        </p:nvSpPr>
        <p:spPr>
          <a:xfrm>
            <a:off x="822960" y="3806190"/>
            <a:ext cx="7584900" cy="617100"/>
          </a:xfrm>
          <a:prstGeom prst="rect">
            <a:avLst/>
          </a:prstGeom>
          <a:noFill/>
          <a:ln>
            <a:noFill/>
          </a:ln>
        </p:spPr>
        <p:txBody>
          <a:bodyPr anchorCtr="0" anchor="b" bIns="0" lIns="68575" spcFirstLastPara="1" rIns="68575" wrap="square" tIns="0"/>
          <a:lstStyle>
            <a:lvl1pPr lvl="0" rtl="0" algn="l">
              <a:lnSpc>
                <a:spcPct val="85000"/>
              </a:lnSpc>
              <a:spcBef>
                <a:spcPts val="0"/>
              </a:spcBef>
              <a:spcAft>
                <a:spcPts val="0"/>
              </a:spcAft>
              <a:buClr>
                <a:srgbClr val="FFFFFF"/>
              </a:buClr>
              <a:buSzPts val="2700"/>
              <a:buFont typeface="Calibri"/>
              <a:buNone/>
              <a:defRPr b="0" sz="2700">
                <a:solidFill>
                  <a:srgbClr val="FFFFFF"/>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97" name="Google Shape;197;p22"/>
          <p:cNvSpPr/>
          <p:nvPr>
            <p:ph idx="2" type="pic"/>
          </p:nvPr>
        </p:nvSpPr>
        <p:spPr>
          <a:xfrm>
            <a:off x="11" y="0"/>
            <a:ext cx="9144000" cy="3686400"/>
          </a:xfrm>
          <a:prstGeom prst="rect">
            <a:avLst/>
          </a:prstGeom>
          <a:blipFill rotWithShape="1">
            <a:blip r:embed="rId2">
              <a:alphaModFix/>
            </a:blip>
            <a:stretch>
              <a:fillRect b="0" l="0" r="0" t="0"/>
            </a:stretch>
          </a:blipFill>
          <a:ln>
            <a:noFill/>
          </a:ln>
        </p:spPr>
        <p:txBody>
          <a:bodyPr anchorCtr="0" anchor="t" bIns="34275" lIns="342900" spcFirstLastPara="1" rIns="0" wrap="square" tIns="342900"/>
          <a:lstStyle>
            <a:lvl1pPr lvl="0" marR="0" rtl="0" algn="l">
              <a:lnSpc>
                <a:spcPct val="90000"/>
              </a:lnSpc>
              <a:spcBef>
                <a:spcPts val="900"/>
              </a:spcBef>
              <a:spcAft>
                <a:spcPts val="0"/>
              </a:spcAft>
              <a:buClr>
                <a:schemeClr val="accent1"/>
              </a:buClr>
              <a:buSzPts val="2400"/>
              <a:buFont typeface="Calibri"/>
              <a:buNone/>
              <a:defRPr b="0" i="0" sz="2400" u="none" cap="none" strike="noStrike">
                <a:solidFill>
                  <a:schemeClr val="lt1"/>
                </a:solidFill>
                <a:latin typeface="Calibri"/>
                <a:ea typeface="Calibri"/>
                <a:cs typeface="Calibri"/>
                <a:sym typeface="Calibri"/>
              </a:defRPr>
            </a:lvl1pPr>
            <a:lvl2pPr lvl="1" marR="0" rtl="0" algn="l">
              <a:lnSpc>
                <a:spcPct val="90000"/>
              </a:lnSpc>
              <a:spcBef>
                <a:spcPts val="200"/>
              </a:spcBef>
              <a:spcAft>
                <a:spcPts val="0"/>
              </a:spcAft>
              <a:buClr>
                <a:schemeClr val="accent1"/>
              </a:buClr>
              <a:buSzPts val="2100"/>
              <a:buFont typeface="Calibri"/>
              <a:buNone/>
              <a:defRPr b="0" i="0" sz="2100" u="none" cap="none" strike="noStrike">
                <a:solidFill>
                  <a:srgbClr val="3F3F3F"/>
                </a:solidFill>
                <a:latin typeface="Calibri"/>
                <a:ea typeface="Calibri"/>
                <a:cs typeface="Calibri"/>
                <a:sym typeface="Calibri"/>
              </a:defRPr>
            </a:lvl2pPr>
            <a:lvl3pPr lvl="2" marR="0" rtl="0" algn="l">
              <a:lnSpc>
                <a:spcPct val="90000"/>
              </a:lnSpc>
              <a:spcBef>
                <a:spcPts val="300"/>
              </a:spcBef>
              <a:spcAft>
                <a:spcPts val="0"/>
              </a:spcAft>
              <a:buClr>
                <a:schemeClr val="accent1"/>
              </a:buClr>
              <a:buSzPts val="1800"/>
              <a:buFont typeface="Calibri"/>
              <a:buNone/>
              <a:defRPr b="0" i="0" sz="1800" u="none" cap="none" strike="noStrike">
                <a:solidFill>
                  <a:srgbClr val="3F3F3F"/>
                </a:solidFill>
                <a:latin typeface="Calibri"/>
                <a:ea typeface="Calibri"/>
                <a:cs typeface="Calibri"/>
                <a:sym typeface="Calibri"/>
              </a:defRPr>
            </a:lvl3pPr>
            <a:lvl4pPr lvl="3" marR="0" rtl="0" algn="l">
              <a:lnSpc>
                <a:spcPct val="90000"/>
              </a:lnSpc>
              <a:spcBef>
                <a:spcPts val="300"/>
              </a:spcBef>
              <a:spcAft>
                <a:spcPts val="0"/>
              </a:spcAft>
              <a:buClr>
                <a:schemeClr val="accent1"/>
              </a:buClr>
              <a:buSzPts val="1500"/>
              <a:buFont typeface="Calibri"/>
              <a:buNone/>
              <a:defRPr b="0" i="0" sz="1500" u="none" cap="none" strike="noStrike">
                <a:solidFill>
                  <a:srgbClr val="3F3F3F"/>
                </a:solidFill>
                <a:latin typeface="Calibri"/>
                <a:ea typeface="Calibri"/>
                <a:cs typeface="Calibri"/>
                <a:sym typeface="Calibri"/>
              </a:defRPr>
            </a:lvl4pPr>
            <a:lvl5pPr lvl="4" marR="0" rtl="0" algn="l">
              <a:lnSpc>
                <a:spcPct val="90000"/>
              </a:lnSpc>
              <a:spcBef>
                <a:spcPts val="300"/>
              </a:spcBef>
              <a:spcAft>
                <a:spcPts val="0"/>
              </a:spcAft>
              <a:buClr>
                <a:schemeClr val="accent1"/>
              </a:buClr>
              <a:buSzPts val="1500"/>
              <a:buFont typeface="Calibri"/>
              <a:buNone/>
              <a:defRPr b="0" i="0" sz="1500" u="none" cap="none" strike="noStrike">
                <a:solidFill>
                  <a:srgbClr val="3F3F3F"/>
                </a:solidFill>
                <a:latin typeface="Calibri"/>
                <a:ea typeface="Calibri"/>
                <a:cs typeface="Calibri"/>
                <a:sym typeface="Calibri"/>
              </a:defRPr>
            </a:lvl5pPr>
            <a:lvl6pPr lvl="5" marR="0" rtl="0" algn="l">
              <a:lnSpc>
                <a:spcPct val="90000"/>
              </a:lnSpc>
              <a:spcBef>
                <a:spcPts val="300"/>
              </a:spcBef>
              <a:spcAft>
                <a:spcPts val="0"/>
              </a:spcAft>
              <a:buClr>
                <a:schemeClr val="accent1"/>
              </a:buClr>
              <a:buSzPts val="1500"/>
              <a:buFont typeface="Calibri"/>
              <a:buNone/>
              <a:defRPr b="0" i="0" sz="1500" u="none" cap="none" strike="noStrike">
                <a:solidFill>
                  <a:srgbClr val="3F3F3F"/>
                </a:solidFill>
                <a:latin typeface="Calibri"/>
                <a:ea typeface="Calibri"/>
                <a:cs typeface="Calibri"/>
                <a:sym typeface="Calibri"/>
              </a:defRPr>
            </a:lvl6pPr>
            <a:lvl7pPr lvl="6" marR="0" rtl="0" algn="l">
              <a:lnSpc>
                <a:spcPct val="90000"/>
              </a:lnSpc>
              <a:spcBef>
                <a:spcPts val="300"/>
              </a:spcBef>
              <a:spcAft>
                <a:spcPts val="0"/>
              </a:spcAft>
              <a:buClr>
                <a:schemeClr val="accent1"/>
              </a:buClr>
              <a:buSzPts val="1500"/>
              <a:buFont typeface="Calibri"/>
              <a:buNone/>
              <a:defRPr b="0" i="0" sz="1500" u="none" cap="none" strike="noStrike">
                <a:solidFill>
                  <a:srgbClr val="3F3F3F"/>
                </a:solidFill>
                <a:latin typeface="Calibri"/>
                <a:ea typeface="Calibri"/>
                <a:cs typeface="Calibri"/>
                <a:sym typeface="Calibri"/>
              </a:defRPr>
            </a:lvl7pPr>
            <a:lvl8pPr lvl="7" marR="0" rtl="0" algn="l">
              <a:lnSpc>
                <a:spcPct val="90000"/>
              </a:lnSpc>
              <a:spcBef>
                <a:spcPts val="300"/>
              </a:spcBef>
              <a:spcAft>
                <a:spcPts val="0"/>
              </a:spcAft>
              <a:buClr>
                <a:schemeClr val="accent1"/>
              </a:buClr>
              <a:buSzPts val="1500"/>
              <a:buFont typeface="Calibri"/>
              <a:buNone/>
              <a:defRPr b="0" i="0" sz="1500" u="none" cap="none" strike="noStrike">
                <a:solidFill>
                  <a:srgbClr val="3F3F3F"/>
                </a:solidFill>
                <a:latin typeface="Calibri"/>
                <a:ea typeface="Calibri"/>
                <a:cs typeface="Calibri"/>
                <a:sym typeface="Calibri"/>
              </a:defRPr>
            </a:lvl8pPr>
            <a:lvl9pPr lvl="8" marR="0" rtl="0" algn="l">
              <a:lnSpc>
                <a:spcPct val="90000"/>
              </a:lnSpc>
              <a:spcBef>
                <a:spcPts val="300"/>
              </a:spcBef>
              <a:spcAft>
                <a:spcPts val="300"/>
              </a:spcAft>
              <a:buClr>
                <a:schemeClr val="accent1"/>
              </a:buClr>
              <a:buSzPts val="1500"/>
              <a:buFont typeface="Calibri"/>
              <a:buNone/>
              <a:defRPr b="0" i="0" sz="1500" u="none" cap="none" strike="noStrike">
                <a:solidFill>
                  <a:srgbClr val="3F3F3F"/>
                </a:solidFill>
                <a:latin typeface="Calibri"/>
                <a:ea typeface="Calibri"/>
                <a:cs typeface="Calibri"/>
                <a:sym typeface="Calibri"/>
              </a:defRPr>
            </a:lvl9pPr>
          </a:lstStyle>
          <a:p/>
        </p:txBody>
      </p:sp>
      <p:sp>
        <p:nvSpPr>
          <p:cNvPr id="198" name="Google Shape;198;p22"/>
          <p:cNvSpPr txBox="1"/>
          <p:nvPr>
            <p:ph idx="1" type="body"/>
          </p:nvPr>
        </p:nvSpPr>
        <p:spPr>
          <a:xfrm>
            <a:off x="822960" y="4430267"/>
            <a:ext cx="7584900" cy="445800"/>
          </a:xfrm>
          <a:prstGeom prst="rect">
            <a:avLst/>
          </a:prstGeom>
          <a:noFill/>
          <a:ln>
            <a:noFill/>
          </a:ln>
        </p:spPr>
        <p:txBody>
          <a:bodyPr anchorCtr="0" anchor="t" bIns="0" lIns="68575" spcFirstLastPara="1" rIns="68575" wrap="square" tIns="0"/>
          <a:lstStyle>
            <a:lvl1pPr indent="-228600" lvl="0" marL="457200" rtl="0" algn="l">
              <a:lnSpc>
                <a:spcPct val="90000"/>
              </a:lnSpc>
              <a:spcBef>
                <a:spcPts val="0"/>
              </a:spcBef>
              <a:spcAft>
                <a:spcPts val="0"/>
              </a:spcAft>
              <a:buSzPts val="1100"/>
              <a:buNone/>
              <a:defRPr sz="1100">
                <a:solidFill>
                  <a:srgbClr val="FFFFFF"/>
                </a:solidFill>
              </a:defRPr>
            </a:lvl1pPr>
            <a:lvl2pPr indent="-228600" lvl="1" marL="914400" rtl="0" algn="l">
              <a:lnSpc>
                <a:spcPct val="90000"/>
              </a:lnSpc>
              <a:spcBef>
                <a:spcPts val="500"/>
              </a:spcBef>
              <a:spcAft>
                <a:spcPts val="0"/>
              </a:spcAft>
              <a:buSzPts val="900"/>
              <a:buNone/>
              <a:defRPr sz="900"/>
            </a:lvl2pPr>
            <a:lvl3pPr indent="-228600" lvl="2" marL="1371600" rtl="0" algn="l">
              <a:lnSpc>
                <a:spcPct val="90000"/>
              </a:lnSpc>
              <a:spcBef>
                <a:spcPts val="300"/>
              </a:spcBef>
              <a:spcAft>
                <a:spcPts val="0"/>
              </a:spcAft>
              <a:buSzPts val="800"/>
              <a:buNone/>
              <a:defRPr sz="800"/>
            </a:lvl3pPr>
            <a:lvl4pPr indent="-228600" lvl="3" marL="1828800" rtl="0" algn="l">
              <a:lnSpc>
                <a:spcPct val="90000"/>
              </a:lnSpc>
              <a:spcBef>
                <a:spcPts val="300"/>
              </a:spcBef>
              <a:spcAft>
                <a:spcPts val="0"/>
              </a:spcAft>
              <a:buSzPts val="700"/>
              <a:buNone/>
              <a:defRPr sz="700"/>
            </a:lvl4pPr>
            <a:lvl5pPr indent="-228600" lvl="4" marL="2286000" rtl="0" algn="l">
              <a:lnSpc>
                <a:spcPct val="90000"/>
              </a:lnSpc>
              <a:spcBef>
                <a:spcPts val="300"/>
              </a:spcBef>
              <a:spcAft>
                <a:spcPts val="0"/>
              </a:spcAft>
              <a:buSzPts val="700"/>
              <a:buNone/>
              <a:defRPr sz="700"/>
            </a:lvl5pPr>
            <a:lvl6pPr indent="-228600" lvl="5" marL="2743200" rtl="0" algn="l">
              <a:lnSpc>
                <a:spcPct val="90000"/>
              </a:lnSpc>
              <a:spcBef>
                <a:spcPts val="300"/>
              </a:spcBef>
              <a:spcAft>
                <a:spcPts val="0"/>
              </a:spcAft>
              <a:buSzPts val="700"/>
              <a:buNone/>
              <a:defRPr sz="700"/>
            </a:lvl6pPr>
            <a:lvl7pPr indent="-228600" lvl="6" marL="3200400" rtl="0" algn="l">
              <a:lnSpc>
                <a:spcPct val="90000"/>
              </a:lnSpc>
              <a:spcBef>
                <a:spcPts val="300"/>
              </a:spcBef>
              <a:spcAft>
                <a:spcPts val="0"/>
              </a:spcAft>
              <a:buSzPts val="700"/>
              <a:buNone/>
              <a:defRPr sz="700"/>
            </a:lvl7pPr>
            <a:lvl8pPr indent="-228600" lvl="7" marL="3657600" rtl="0" algn="l">
              <a:lnSpc>
                <a:spcPct val="90000"/>
              </a:lnSpc>
              <a:spcBef>
                <a:spcPts val="300"/>
              </a:spcBef>
              <a:spcAft>
                <a:spcPts val="0"/>
              </a:spcAft>
              <a:buSzPts val="700"/>
              <a:buNone/>
              <a:defRPr sz="700"/>
            </a:lvl8pPr>
            <a:lvl9pPr indent="-228600" lvl="8" marL="4114800" rtl="0" algn="l">
              <a:lnSpc>
                <a:spcPct val="90000"/>
              </a:lnSpc>
              <a:spcBef>
                <a:spcPts val="300"/>
              </a:spcBef>
              <a:spcAft>
                <a:spcPts val="300"/>
              </a:spcAft>
              <a:buSzPts val="700"/>
              <a:buNone/>
              <a:defRPr sz="700"/>
            </a:lvl9pPr>
          </a:lstStyle>
          <a:p/>
        </p:txBody>
      </p:sp>
      <p:sp>
        <p:nvSpPr>
          <p:cNvPr id="199" name="Google Shape;199;p22"/>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00" name="Google Shape;200;p22"/>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01" name="Google Shape;201;p22"/>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şlık ve Dikey Metin" type="vertTx">
  <p:cSld name="VERTICAL_TEXT">
    <p:spTree>
      <p:nvGrpSpPr>
        <p:cNvPr id="202" name="Shape 202"/>
        <p:cNvGrpSpPr/>
        <p:nvPr/>
      </p:nvGrpSpPr>
      <p:grpSpPr>
        <a:xfrm>
          <a:off x="0" y="0"/>
          <a:ext cx="0" cy="0"/>
          <a:chOff x="0" y="0"/>
          <a:chExt cx="0" cy="0"/>
        </a:xfrm>
      </p:grpSpPr>
      <p:sp>
        <p:nvSpPr>
          <p:cNvPr id="203" name="Google Shape;203;p23"/>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lstStyle>
            <a:lvl1pPr lvl="0" rtl="0" algn="l">
              <a:lnSpc>
                <a:spcPct val="85000"/>
              </a:lnSpc>
              <a:spcBef>
                <a:spcPts val="0"/>
              </a:spcBef>
              <a:spcAft>
                <a:spcPts val="0"/>
              </a:spcAft>
              <a:buClr>
                <a:srgbClr val="3F3F3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04" name="Google Shape;204;p23"/>
          <p:cNvSpPr txBox="1"/>
          <p:nvPr>
            <p:ph idx="1" type="body"/>
          </p:nvPr>
        </p:nvSpPr>
        <p:spPr>
          <a:xfrm rot="5400000">
            <a:off x="3086160" y="-878900"/>
            <a:ext cx="3017400" cy="7543800"/>
          </a:xfrm>
          <a:prstGeom prst="rect">
            <a:avLst/>
          </a:prstGeom>
          <a:noFill/>
          <a:ln>
            <a:noFill/>
          </a:ln>
        </p:spPr>
        <p:txBody>
          <a:bodyPr anchorCtr="0" anchor="t" bIns="0" lIns="34275" spcFirstLastPara="1" rIns="34275" wrap="square" tIns="0"/>
          <a:lstStyle>
            <a:lvl1pPr indent="-317500" lvl="0" marL="457200" rtl="0" algn="l">
              <a:lnSpc>
                <a:spcPct val="90000"/>
              </a:lnSpc>
              <a:spcBef>
                <a:spcPts val="900"/>
              </a:spcBef>
              <a:spcAft>
                <a:spcPts val="0"/>
              </a:spcAft>
              <a:buSzPts val="1400"/>
              <a:buChar char=" "/>
              <a:defRPr/>
            </a:lvl1pPr>
            <a:lvl2pPr indent="-317500" lvl="1" marL="914400" rtl="0" algn="l">
              <a:lnSpc>
                <a:spcPct val="90000"/>
              </a:lnSpc>
              <a:spcBef>
                <a:spcPts val="200"/>
              </a:spcBef>
              <a:spcAft>
                <a:spcPts val="0"/>
              </a:spcAft>
              <a:buSzPts val="1400"/>
              <a:buChar char="◦"/>
              <a:defRPr/>
            </a:lvl2pPr>
            <a:lvl3pPr indent="-317500" lvl="2" marL="1371600" rtl="0" algn="l">
              <a:lnSpc>
                <a:spcPct val="90000"/>
              </a:lnSpc>
              <a:spcBef>
                <a:spcPts val="300"/>
              </a:spcBef>
              <a:spcAft>
                <a:spcPts val="0"/>
              </a:spcAft>
              <a:buSzPts val="1400"/>
              <a:buChar char="◦"/>
              <a:defRPr/>
            </a:lvl3pPr>
            <a:lvl4pPr indent="-317500" lvl="3" marL="1828800" rtl="0" algn="l">
              <a:lnSpc>
                <a:spcPct val="90000"/>
              </a:lnSpc>
              <a:spcBef>
                <a:spcPts val="300"/>
              </a:spcBef>
              <a:spcAft>
                <a:spcPts val="0"/>
              </a:spcAft>
              <a:buSzPts val="1400"/>
              <a:buChar char="◦"/>
              <a:defRPr/>
            </a:lvl4pPr>
            <a:lvl5pPr indent="-317500" lvl="4" marL="2286000" rtl="0" algn="l">
              <a:lnSpc>
                <a:spcPct val="90000"/>
              </a:lnSpc>
              <a:spcBef>
                <a:spcPts val="300"/>
              </a:spcBef>
              <a:spcAft>
                <a:spcPts val="0"/>
              </a:spcAft>
              <a:buSzPts val="1400"/>
              <a:buChar char="◦"/>
              <a:defRPr/>
            </a:lvl5pPr>
            <a:lvl6pPr indent="-317500" lvl="5" marL="2743200" rtl="0" algn="l">
              <a:lnSpc>
                <a:spcPct val="90000"/>
              </a:lnSpc>
              <a:spcBef>
                <a:spcPts val="300"/>
              </a:spcBef>
              <a:spcAft>
                <a:spcPts val="0"/>
              </a:spcAft>
              <a:buSzPts val="1400"/>
              <a:buChar char="◦"/>
              <a:defRPr/>
            </a:lvl6pPr>
            <a:lvl7pPr indent="-317500" lvl="6" marL="3200400" rtl="0" algn="l">
              <a:lnSpc>
                <a:spcPct val="90000"/>
              </a:lnSpc>
              <a:spcBef>
                <a:spcPts val="300"/>
              </a:spcBef>
              <a:spcAft>
                <a:spcPts val="0"/>
              </a:spcAft>
              <a:buSzPts val="1400"/>
              <a:buChar char="◦"/>
              <a:defRPr/>
            </a:lvl7pPr>
            <a:lvl8pPr indent="-317500" lvl="7" marL="3657600" rtl="0" algn="l">
              <a:lnSpc>
                <a:spcPct val="90000"/>
              </a:lnSpc>
              <a:spcBef>
                <a:spcPts val="300"/>
              </a:spcBef>
              <a:spcAft>
                <a:spcPts val="0"/>
              </a:spcAft>
              <a:buSzPts val="1400"/>
              <a:buChar char="◦"/>
              <a:defRPr/>
            </a:lvl8pPr>
            <a:lvl9pPr indent="-317500" lvl="8" marL="4114800" rtl="0" algn="l">
              <a:lnSpc>
                <a:spcPct val="90000"/>
              </a:lnSpc>
              <a:spcBef>
                <a:spcPts val="300"/>
              </a:spcBef>
              <a:spcAft>
                <a:spcPts val="300"/>
              </a:spcAft>
              <a:buSzPts val="1400"/>
              <a:buChar char="◦"/>
              <a:defRPr/>
            </a:lvl9pPr>
          </a:lstStyle>
          <a:p/>
        </p:txBody>
      </p:sp>
      <p:sp>
        <p:nvSpPr>
          <p:cNvPr id="205" name="Google Shape;205;p23"/>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06" name="Google Shape;206;p23"/>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07" name="Google Shape;207;p23"/>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key Başlık ve Metin" showMasterSp="0" type="vertTitleAndTx">
  <p:cSld name="VERTICAL_TITLE_AND_VERTICAL_TEXT">
    <p:spTree>
      <p:nvGrpSpPr>
        <p:cNvPr id="208" name="Shape 208"/>
        <p:cNvGrpSpPr/>
        <p:nvPr/>
      </p:nvGrpSpPr>
      <p:grpSpPr>
        <a:xfrm>
          <a:off x="0" y="0"/>
          <a:ext cx="0" cy="0"/>
          <a:chOff x="0" y="0"/>
          <a:chExt cx="0" cy="0"/>
        </a:xfrm>
      </p:grpSpPr>
      <p:sp>
        <p:nvSpPr>
          <p:cNvPr id="209" name="Google Shape;209;p24"/>
          <p:cNvSpPr/>
          <p:nvPr/>
        </p:nvSpPr>
        <p:spPr>
          <a:xfrm>
            <a:off x="2381" y="4800600"/>
            <a:ext cx="91416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10" name="Google Shape;210;p24"/>
          <p:cNvSpPr/>
          <p:nvPr/>
        </p:nvSpPr>
        <p:spPr>
          <a:xfrm>
            <a:off x="11" y="4750737"/>
            <a:ext cx="9141600" cy="480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11" name="Google Shape;211;p24"/>
          <p:cNvSpPr txBox="1"/>
          <p:nvPr>
            <p:ph type="title"/>
          </p:nvPr>
        </p:nvSpPr>
        <p:spPr>
          <a:xfrm rot="5400000">
            <a:off x="5370600" y="1484233"/>
            <a:ext cx="4317900" cy="1971600"/>
          </a:xfrm>
          <a:prstGeom prst="rect">
            <a:avLst/>
          </a:prstGeom>
          <a:noFill/>
          <a:ln>
            <a:noFill/>
          </a:ln>
        </p:spPr>
        <p:txBody>
          <a:bodyPr anchorCtr="0" anchor="b" bIns="34275" lIns="68575" spcFirstLastPara="1" rIns="68575" wrap="square" tIns="34275"/>
          <a:lstStyle>
            <a:lvl1pPr lvl="0" rtl="0" algn="l">
              <a:lnSpc>
                <a:spcPct val="85000"/>
              </a:lnSpc>
              <a:spcBef>
                <a:spcPts val="0"/>
              </a:spcBef>
              <a:spcAft>
                <a:spcPts val="0"/>
              </a:spcAft>
              <a:buClr>
                <a:srgbClr val="3F3F3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12" name="Google Shape;212;p24"/>
          <p:cNvSpPr txBox="1"/>
          <p:nvPr>
            <p:ph idx="1" type="body"/>
          </p:nvPr>
        </p:nvSpPr>
        <p:spPr>
          <a:xfrm rot="5400000">
            <a:off x="1370025" y="-430367"/>
            <a:ext cx="4317900" cy="5800800"/>
          </a:xfrm>
          <a:prstGeom prst="rect">
            <a:avLst/>
          </a:prstGeom>
          <a:noFill/>
          <a:ln>
            <a:noFill/>
          </a:ln>
        </p:spPr>
        <p:txBody>
          <a:bodyPr anchorCtr="0" anchor="t" bIns="0" lIns="34275" spcFirstLastPara="1" rIns="34275" wrap="square" tIns="0"/>
          <a:lstStyle>
            <a:lvl1pPr indent="-317500" lvl="0" marL="457200" rtl="0" algn="l">
              <a:lnSpc>
                <a:spcPct val="90000"/>
              </a:lnSpc>
              <a:spcBef>
                <a:spcPts val="900"/>
              </a:spcBef>
              <a:spcAft>
                <a:spcPts val="0"/>
              </a:spcAft>
              <a:buSzPts val="1400"/>
              <a:buChar char=" "/>
              <a:defRPr/>
            </a:lvl1pPr>
            <a:lvl2pPr indent="-317500" lvl="1" marL="914400" rtl="0" algn="l">
              <a:lnSpc>
                <a:spcPct val="90000"/>
              </a:lnSpc>
              <a:spcBef>
                <a:spcPts val="200"/>
              </a:spcBef>
              <a:spcAft>
                <a:spcPts val="0"/>
              </a:spcAft>
              <a:buSzPts val="1400"/>
              <a:buChar char="◦"/>
              <a:defRPr/>
            </a:lvl2pPr>
            <a:lvl3pPr indent="-317500" lvl="2" marL="1371600" rtl="0" algn="l">
              <a:lnSpc>
                <a:spcPct val="90000"/>
              </a:lnSpc>
              <a:spcBef>
                <a:spcPts val="300"/>
              </a:spcBef>
              <a:spcAft>
                <a:spcPts val="0"/>
              </a:spcAft>
              <a:buSzPts val="1400"/>
              <a:buChar char="◦"/>
              <a:defRPr/>
            </a:lvl3pPr>
            <a:lvl4pPr indent="-317500" lvl="3" marL="1828800" rtl="0" algn="l">
              <a:lnSpc>
                <a:spcPct val="90000"/>
              </a:lnSpc>
              <a:spcBef>
                <a:spcPts val="300"/>
              </a:spcBef>
              <a:spcAft>
                <a:spcPts val="0"/>
              </a:spcAft>
              <a:buSzPts val="1400"/>
              <a:buChar char="◦"/>
              <a:defRPr/>
            </a:lvl4pPr>
            <a:lvl5pPr indent="-317500" lvl="4" marL="2286000" rtl="0" algn="l">
              <a:lnSpc>
                <a:spcPct val="90000"/>
              </a:lnSpc>
              <a:spcBef>
                <a:spcPts val="300"/>
              </a:spcBef>
              <a:spcAft>
                <a:spcPts val="0"/>
              </a:spcAft>
              <a:buSzPts val="1400"/>
              <a:buChar char="◦"/>
              <a:defRPr/>
            </a:lvl5pPr>
            <a:lvl6pPr indent="-317500" lvl="5" marL="2743200" rtl="0" algn="l">
              <a:lnSpc>
                <a:spcPct val="90000"/>
              </a:lnSpc>
              <a:spcBef>
                <a:spcPts val="300"/>
              </a:spcBef>
              <a:spcAft>
                <a:spcPts val="0"/>
              </a:spcAft>
              <a:buSzPts val="1400"/>
              <a:buChar char="◦"/>
              <a:defRPr/>
            </a:lvl6pPr>
            <a:lvl7pPr indent="-317500" lvl="6" marL="3200400" rtl="0" algn="l">
              <a:lnSpc>
                <a:spcPct val="90000"/>
              </a:lnSpc>
              <a:spcBef>
                <a:spcPts val="300"/>
              </a:spcBef>
              <a:spcAft>
                <a:spcPts val="0"/>
              </a:spcAft>
              <a:buSzPts val="1400"/>
              <a:buChar char="◦"/>
              <a:defRPr/>
            </a:lvl7pPr>
            <a:lvl8pPr indent="-317500" lvl="7" marL="3657600" rtl="0" algn="l">
              <a:lnSpc>
                <a:spcPct val="90000"/>
              </a:lnSpc>
              <a:spcBef>
                <a:spcPts val="300"/>
              </a:spcBef>
              <a:spcAft>
                <a:spcPts val="0"/>
              </a:spcAft>
              <a:buSzPts val="1400"/>
              <a:buChar char="◦"/>
              <a:defRPr/>
            </a:lvl8pPr>
            <a:lvl9pPr indent="-317500" lvl="8" marL="4114800" rtl="0" algn="l">
              <a:lnSpc>
                <a:spcPct val="90000"/>
              </a:lnSpc>
              <a:spcBef>
                <a:spcPts val="300"/>
              </a:spcBef>
              <a:spcAft>
                <a:spcPts val="300"/>
              </a:spcAft>
              <a:buSzPts val="1400"/>
              <a:buChar char="◦"/>
              <a:defRPr/>
            </a:lvl9pPr>
          </a:lstStyle>
          <a:p/>
        </p:txBody>
      </p:sp>
      <p:sp>
        <p:nvSpPr>
          <p:cNvPr id="213" name="Google Shape;213;p24"/>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14" name="Google Shape;214;p24"/>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15" name="Google Shape;215;p24"/>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24" name="Shape 124"/>
        <p:cNvGrpSpPr/>
        <p:nvPr/>
      </p:nvGrpSpPr>
      <p:grpSpPr>
        <a:xfrm>
          <a:off x="0" y="0"/>
          <a:ext cx="0" cy="0"/>
          <a:chOff x="0" y="0"/>
          <a:chExt cx="0" cy="0"/>
        </a:xfrm>
      </p:grpSpPr>
      <p:sp>
        <p:nvSpPr>
          <p:cNvPr id="125" name="Google Shape;125;p13"/>
          <p:cNvSpPr/>
          <p:nvPr/>
        </p:nvSpPr>
        <p:spPr>
          <a:xfrm>
            <a:off x="1" y="4800600"/>
            <a:ext cx="91440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26" name="Google Shape;126;p13"/>
          <p:cNvSpPr/>
          <p:nvPr/>
        </p:nvSpPr>
        <p:spPr>
          <a:xfrm>
            <a:off x="0" y="4750737"/>
            <a:ext cx="9144000" cy="495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27" name="Google Shape;127;p13"/>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lstStyle>
            <a:lvl1pPr lvl="0" marR="0" rtl="0" algn="l">
              <a:lnSpc>
                <a:spcPct val="85000"/>
              </a:lnSpc>
              <a:spcBef>
                <a:spcPts val="0"/>
              </a:spcBef>
              <a:spcAft>
                <a:spcPts val="0"/>
              </a:spcAft>
              <a:buClr>
                <a:srgbClr val="3F3F3F"/>
              </a:buClr>
              <a:buSzPts val="3600"/>
              <a:buFont typeface="Calibri"/>
              <a:buNone/>
              <a:defRPr b="0" i="0" sz="3600" u="none" cap="none" strike="noStrike">
                <a:solidFill>
                  <a:srgbClr val="3F3F3F"/>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28" name="Google Shape;128;p13"/>
          <p:cNvSpPr txBox="1"/>
          <p:nvPr>
            <p:ph idx="1" type="body"/>
          </p:nvPr>
        </p:nvSpPr>
        <p:spPr>
          <a:xfrm>
            <a:off x="822960" y="1384300"/>
            <a:ext cx="7543800" cy="3017400"/>
          </a:xfrm>
          <a:prstGeom prst="rect">
            <a:avLst/>
          </a:prstGeom>
          <a:noFill/>
          <a:ln>
            <a:noFill/>
          </a:ln>
        </p:spPr>
        <p:txBody>
          <a:bodyPr anchorCtr="0" anchor="t" bIns="34275" lIns="0" spcFirstLastPara="1" rIns="0" wrap="square" tIns="34275"/>
          <a:lstStyle>
            <a:lvl1pPr indent="-323850" lvl="0" marL="457200" marR="0" rtl="0" algn="l">
              <a:lnSpc>
                <a:spcPct val="90000"/>
              </a:lnSpc>
              <a:spcBef>
                <a:spcPts val="900"/>
              </a:spcBef>
              <a:spcAft>
                <a:spcPts val="0"/>
              </a:spcAft>
              <a:buClr>
                <a:schemeClr val="accent1"/>
              </a:buClr>
              <a:buSzPts val="1500"/>
              <a:buFont typeface="Calibri"/>
              <a:buChar char=" "/>
              <a:defRPr b="0" i="0" sz="1500" u="none" cap="none" strike="noStrike">
                <a:solidFill>
                  <a:srgbClr val="3F3F3F"/>
                </a:solidFill>
                <a:latin typeface="Calibri"/>
                <a:ea typeface="Calibri"/>
                <a:cs typeface="Calibri"/>
                <a:sym typeface="Calibri"/>
              </a:defRPr>
            </a:lvl1pPr>
            <a:lvl2pPr indent="-317500" lvl="1" marL="914400" marR="0" rtl="0" algn="l">
              <a:lnSpc>
                <a:spcPct val="90000"/>
              </a:lnSpc>
              <a:spcBef>
                <a:spcPts val="2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2pPr>
            <a:lvl3pPr indent="-298450" lvl="2" marL="1371600" marR="0" rtl="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3pPr>
            <a:lvl4pPr indent="-298450" lvl="3" marL="1828800" marR="0" rtl="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4pPr>
            <a:lvl5pPr indent="-298450" lvl="4" marL="2286000" marR="0" rtl="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5pPr>
            <a:lvl6pPr indent="-298450" lvl="5" marL="2743200" marR="0" rtl="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6pPr>
            <a:lvl7pPr indent="-298450" lvl="6" marL="3200400" marR="0" rtl="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7pPr>
            <a:lvl8pPr indent="-298450" lvl="7" marL="3657600" marR="0" rtl="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8pPr>
            <a:lvl9pPr indent="-298450" lvl="8" marL="4114800" marR="0" rtl="0" algn="l">
              <a:lnSpc>
                <a:spcPct val="90000"/>
              </a:lnSpc>
              <a:spcBef>
                <a:spcPts val="300"/>
              </a:spcBef>
              <a:spcAft>
                <a:spcPts val="30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9pPr>
          </a:lstStyle>
          <a:p/>
        </p:txBody>
      </p:sp>
      <p:sp>
        <p:nvSpPr>
          <p:cNvPr id="129" name="Google Shape;129;p13"/>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lstStyle>
            <a:lvl1pPr lvl="0" marR="0" rtl="0" algn="l">
              <a:spcBef>
                <a:spcPts val="0"/>
              </a:spcBef>
              <a:spcAft>
                <a:spcPts val="0"/>
              </a:spcAft>
              <a:buSzPts val="1100"/>
              <a:buNone/>
              <a:defRPr b="0" i="0" sz="700" u="none" cap="none" strike="noStrike">
                <a:solidFill>
                  <a:srgbClr val="FFFFFF"/>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30" name="Google Shape;130;p13"/>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lstStyle>
            <a:lvl1pPr lvl="0" marR="0" rtl="0" algn="ctr">
              <a:spcBef>
                <a:spcPts val="0"/>
              </a:spcBef>
              <a:spcAft>
                <a:spcPts val="0"/>
              </a:spcAft>
              <a:buSzPts val="1100"/>
              <a:buNone/>
              <a:defRPr b="0" i="0" sz="700" u="none" cap="none" strike="noStrike">
                <a:solidFill>
                  <a:srgbClr val="FFFFFF"/>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31" name="Google Shape;131;p13"/>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800" u="none" cap="none" strike="noStrike">
                <a:solidFill>
                  <a:srgbClr val="FFFFFF"/>
                </a:solidFill>
                <a:latin typeface="Calibri"/>
                <a:ea typeface="Calibri"/>
                <a:cs typeface="Calibri"/>
                <a:sym typeface="Calibri"/>
              </a:defRPr>
            </a:lvl1pPr>
            <a:lvl2pPr indent="0" lvl="1" marL="0" marR="0" rtl="0" algn="r">
              <a:spcBef>
                <a:spcPts val="0"/>
              </a:spcBef>
              <a:buNone/>
              <a:defRPr b="0" i="0" sz="800" u="none" cap="none" strike="noStrike">
                <a:solidFill>
                  <a:srgbClr val="FFFFFF"/>
                </a:solidFill>
                <a:latin typeface="Calibri"/>
                <a:ea typeface="Calibri"/>
                <a:cs typeface="Calibri"/>
                <a:sym typeface="Calibri"/>
              </a:defRPr>
            </a:lvl2pPr>
            <a:lvl3pPr indent="0" lvl="2" marL="0" marR="0" rtl="0" algn="r">
              <a:spcBef>
                <a:spcPts val="0"/>
              </a:spcBef>
              <a:buNone/>
              <a:defRPr b="0" i="0" sz="800" u="none" cap="none" strike="noStrike">
                <a:solidFill>
                  <a:srgbClr val="FFFFFF"/>
                </a:solidFill>
                <a:latin typeface="Calibri"/>
                <a:ea typeface="Calibri"/>
                <a:cs typeface="Calibri"/>
                <a:sym typeface="Calibri"/>
              </a:defRPr>
            </a:lvl3pPr>
            <a:lvl4pPr indent="0" lvl="3" marL="0" marR="0" rtl="0" algn="r">
              <a:spcBef>
                <a:spcPts val="0"/>
              </a:spcBef>
              <a:buNone/>
              <a:defRPr b="0" i="0" sz="800" u="none" cap="none" strike="noStrike">
                <a:solidFill>
                  <a:srgbClr val="FFFFFF"/>
                </a:solidFill>
                <a:latin typeface="Calibri"/>
                <a:ea typeface="Calibri"/>
                <a:cs typeface="Calibri"/>
                <a:sym typeface="Calibri"/>
              </a:defRPr>
            </a:lvl4pPr>
            <a:lvl5pPr indent="0" lvl="4" marL="0" marR="0" rtl="0" algn="r">
              <a:spcBef>
                <a:spcPts val="0"/>
              </a:spcBef>
              <a:buNone/>
              <a:defRPr b="0" i="0" sz="800" u="none" cap="none" strike="noStrike">
                <a:solidFill>
                  <a:srgbClr val="FFFFFF"/>
                </a:solidFill>
                <a:latin typeface="Calibri"/>
                <a:ea typeface="Calibri"/>
                <a:cs typeface="Calibri"/>
                <a:sym typeface="Calibri"/>
              </a:defRPr>
            </a:lvl5pPr>
            <a:lvl6pPr indent="0" lvl="5" marL="0" marR="0" rtl="0" algn="r">
              <a:spcBef>
                <a:spcPts val="0"/>
              </a:spcBef>
              <a:buNone/>
              <a:defRPr b="0" i="0" sz="800" u="none" cap="none" strike="noStrike">
                <a:solidFill>
                  <a:srgbClr val="FFFFFF"/>
                </a:solidFill>
                <a:latin typeface="Calibri"/>
                <a:ea typeface="Calibri"/>
                <a:cs typeface="Calibri"/>
                <a:sym typeface="Calibri"/>
              </a:defRPr>
            </a:lvl6pPr>
            <a:lvl7pPr indent="0" lvl="6" marL="0" marR="0" rtl="0" algn="r">
              <a:spcBef>
                <a:spcPts val="0"/>
              </a:spcBef>
              <a:buNone/>
              <a:defRPr b="0" i="0" sz="800" u="none" cap="none" strike="noStrike">
                <a:solidFill>
                  <a:srgbClr val="FFFFFF"/>
                </a:solidFill>
                <a:latin typeface="Calibri"/>
                <a:ea typeface="Calibri"/>
                <a:cs typeface="Calibri"/>
                <a:sym typeface="Calibri"/>
              </a:defRPr>
            </a:lvl7pPr>
            <a:lvl8pPr indent="0" lvl="7" marL="0" marR="0" rtl="0" algn="r">
              <a:spcBef>
                <a:spcPts val="0"/>
              </a:spcBef>
              <a:buNone/>
              <a:defRPr b="0" i="0" sz="800" u="none" cap="none" strike="noStrike">
                <a:solidFill>
                  <a:srgbClr val="FFFFFF"/>
                </a:solidFill>
                <a:latin typeface="Calibri"/>
                <a:ea typeface="Calibri"/>
                <a:cs typeface="Calibri"/>
                <a:sym typeface="Calibri"/>
              </a:defRPr>
            </a:lvl8pPr>
            <a:lvl9pPr indent="0" lvl="8" marL="0" marR="0" rtl="0" algn="r">
              <a:spcBef>
                <a:spcPts val="0"/>
              </a:spcBef>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
              <a:t>‹#›</a:t>
            </a:fld>
            <a:endParaRPr/>
          </a:p>
        </p:txBody>
      </p:sp>
      <p:cxnSp>
        <p:nvCxnSpPr>
          <p:cNvPr id="132" name="Google Shape;132;p13"/>
          <p:cNvCxnSpPr/>
          <p:nvPr/>
        </p:nvCxnSpPr>
        <p:spPr>
          <a:xfrm>
            <a:off x="895149" y="1303384"/>
            <a:ext cx="747510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25"/>
          <p:cNvSpPr txBox="1"/>
          <p:nvPr>
            <p:ph type="ctrTitle"/>
          </p:nvPr>
        </p:nvSpPr>
        <p:spPr>
          <a:xfrm>
            <a:off x="822960" y="569214"/>
            <a:ext cx="7543800" cy="26745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262626"/>
              </a:buClr>
              <a:buSzPts val="6000"/>
              <a:buFont typeface="Calibri"/>
              <a:buNone/>
            </a:pPr>
            <a:br>
              <a:rPr lang="tr"/>
            </a:br>
            <a:br>
              <a:rPr lang="tr"/>
            </a:br>
            <a:endParaRPr/>
          </a:p>
        </p:txBody>
      </p:sp>
      <p:sp>
        <p:nvSpPr>
          <p:cNvPr id="221" name="Google Shape;221;p25"/>
          <p:cNvSpPr txBox="1"/>
          <p:nvPr>
            <p:ph idx="1" type="subTitle"/>
          </p:nvPr>
        </p:nvSpPr>
        <p:spPr>
          <a:xfrm>
            <a:off x="822950" y="1648561"/>
            <a:ext cx="7543800" cy="1630800"/>
          </a:xfrm>
          <a:prstGeom prst="rect">
            <a:avLst/>
          </a:prstGeom>
          <a:noFill/>
          <a:ln>
            <a:noFill/>
          </a:ln>
        </p:spPr>
        <p:txBody>
          <a:bodyPr anchorCtr="0" anchor="t" bIns="34275" lIns="68575" spcFirstLastPara="1" rIns="68575" wrap="square" tIns="34275">
            <a:noAutofit/>
          </a:bodyPr>
          <a:lstStyle/>
          <a:p>
            <a:pPr indent="0" lvl="0" marL="0" rtl="0" algn="ctr">
              <a:lnSpc>
                <a:spcPct val="80000"/>
              </a:lnSpc>
              <a:spcBef>
                <a:spcPts val="0"/>
              </a:spcBef>
              <a:spcAft>
                <a:spcPts val="0"/>
              </a:spcAft>
              <a:buSzPts val="1700"/>
              <a:buNone/>
            </a:pPr>
            <a:r>
              <a:rPr lang="tr" sz="2100"/>
              <a:t>SBERBANK RUSSIAN HOUSING MARKET</a:t>
            </a:r>
            <a:endParaRPr sz="2100"/>
          </a:p>
          <a:p>
            <a:pPr indent="0" lvl="0" marL="0" rtl="0" algn="ctr">
              <a:lnSpc>
                <a:spcPct val="80000"/>
              </a:lnSpc>
              <a:spcBef>
                <a:spcPts val="0"/>
              </a:spcBef>
              <a:spcAft>
                <a:spcPts val="0"/>
              </a:spcAft>
              <a:buSzPts val="1700"/>
              <a:buNone/>
            </a:pPr>
            <a:r>
              <a:t/>
            </a:r>
            <a:endParaRPr sz="2100"/>
          </a:p>
          <a:p>
            <a:pPr indent="0" lvl="0" marL="0" rtl="0" algn="ctr">
              <a:lnSpc>
                <a:spcPct val="80000"/>
              </a:lnSpc>
              <a:spcBef>
                <a:spcPts val="1100"/>
              </a:spcBef>
              <a:spcAft>
                <a:spcPts val="0"/>
              </a:spcAft>
              <a:buSzPts val="1700"/>
              <a:buNone/>
            </a:pPr>
            <a:r>
              <a:rPr b="1" lang="tr" sz="1700"/>
              <a:t>CAN YOU PREDICT REALTY PRICE FLUCTUATIONS IN RUSSIA’S VOLATILE ECONOMY?</a:t>
            </a:r>
            <a:endParaRPr/>
          </a:p>
          <a:p>
            <a:pPr indent="0" lvl="0" marL="0" rtl="0" algn="ctr">
              <a:lnSpc>
                <a:spcPct val="80000"/>
              </a:lnSpc>
              <a:spcBef>
                <a:spcPts val="1100"/>
              </a:spcBef>
              <a:spcAft>
                <a:spcPts val="0"/>
              </a:spcAft>
              <a:buSzPts val="2500"/>
              <a:buNone/>
            </a:pPr>
            <a:r>
              <a:t/>
            </a:r>
            <a:endParaRPr sz="2500"/>
          </a:p>
          <a:p>
            <a:pPr indent="0" lvl="0" marL="0" rtl="0" algn="ctr">
              <a:lnSpc>
                <a:spcPct val="80000"/>
              </a:lnSpc>
              <a:spcBef>
                <a:spcPts val="1100"/>
              </a:spcBef>
              <a:spcAft>
                <a:spcPts val="0"/>
              </a:spcAft>
              <a:buSzPts val="2500"/>
              <a:buNone/>
            </a:pPr>
            <a:r>
              <a:rPr lang="tr" sz="1400"/>
              <a:t>					</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26"/>
          <p:cNvSpPr txBox="1"/>
          <p:nvPr>
            <p:ph type="title"/>
          </p:nvPr>
        </p:nvSpPr>
        <p:spPr>
          <a:xfrm>
            <a:off x="800100" y="76625"/>
            <a:ext cx="7543800" cy="1055700"/>
          </a:xfrm>
          <a:prstGeom prst="rect">
            <a:avLst/>
          </a:prstGeom>
        </p:spPr>
        <p:txBody>
          <a:bodyPr anchorCtr="0" anchor="b" bIns="34275" lIns="68575" spcFirstLastPara="1" rIns="68575" wrap="square" tIns="34275">
            <a:noAutofit/>
          </a:bodyPr>
          <a:lstStyle/>
          <a:p>
            <a:pPr indent="0" lvl="0" marL="0" rtl="0" algn="ctr">
              <a:spcBef>
                <a:spcPts val="0"/>
              </a:spcBef>
              <a:spcAft>
                <a:spcPts val="0"/>
              </a:spcAft>
              <a:buNone/>
            </a:pPr>
            <a:r>
              <a:rPr lang="tr"/>
              <a:t>The Source of Data</a:t>
            </a:r>
            <a:endParaRPr/>
          </a:p>
        </p:txBody>
      </p:sp>
      <p:sp>
        <p:nvSpPr>
          <p:cNvPr id="227" name="Google Shape;227;p26"/>
          <p:cNvSpPr txBox="1"/>
          <p:nvPr>
            <p:ph idx="1" type="body"/>
          </p:nvPr>
        </p:nvSpPr>
        <p:spPr>
          <a:xfrm>
            <a:off x="822960" y="1384300"/>
            <a:ext cx="7543800" cy="3017400"/>
          </a:xfrm>
          <a:prstGeom prst="rect">
            <a:avLst/>
          </a:prstGeom>
        </p:spPr>
        <p:txBody>
          <a:bodyPr anchorCtr="0" anchor="t" bIns="34275" lIns="0" spcFirstLastPara="1" rIns="0" wrap="square" tIns="34275">
            <a:noAutofit/>
          </a:bodyPr>
          <a:lstStyle/>
          <a:p>
            <a:pPr indent="-317500" lvl="0" marL="457200" rtl="0" algn="l">
              <a:lnSpc>
                <a:spcPct val="100000"/>
              </a:lnSpc>
              <a:spcBef>
                <a:spcPts val="900"/>
              </a:spcBef>
              <a:spcAft>
                <a:spcPts val="0"/>
              </a:spcAft>
              <a:buSzPts val="1400"/>
              <a:buChar char="●"/>
            </a:pPr>
            <a:r>
              <a:rPr lang="tr"/>
              <a:t>Sberbank started a competition on Kaggle to predict housing price in Russian market.</a:t>
            </a:r>
            <a:endParaRPr/>
          </a:p>
          <a:p>
            <a:pPr indent="-317500" lvl="0" marL="457200" rtl="0" algn="l">
              <a:lnSpc>
                <a:spcPct val="100000"/>
              </a:lnSpc>
              <a:spcBef>
                <a:spcPts val="1000"/>
              </a:spcBef>
              <a:spcAft>
                <a:spcPts val="0"/>
              </a:spcAft>
              <a:buSzPts val="1400"/>
              <a:buChar char="●"/>
            </a:pPr>
            <a:r>
              <a:rPr lang="tr"/>
              <a:t>The training data is from August 2011 to June 2015, and the test set is from July 2015 to May 2016.</a:t>
            </a:r>
            <a:endParaRPr/>
          </a:p>
          <a:p>
            <a:pPr indent="-317500" lvl="0" marL="457200" rtl="0" algn="l">
              <a:lnSpc>
                <a:spcPct val="100000"/>
              </a:lnSpc>
              <a:spcBef>
                <a:spcPts val="1000"/>
              </a:spcBef>
              <a:spcAft>
                <a:spcPts val="1000"/>
              </a:spcAft>
              <a:buSzPts val="1400"/>
              <a:buChar char="●"/>
            </a:pPr>
            <a:r>
              <a:rPr lang="tr"/>
              <a:t>The dataset also includes information about overall conditions in Russia's economy and finance sector.</a:t>
            </a:r>
            <a:endParaRPr/>
          </a:p>
        </p:txBody>
      </p:sp>
      <p:pic>
        <p:nvPicPr>
          <p:cNvPr descr="sberbank ile ilgili görsel sonucu" id="228" name="Google Shape;228;p26"/>
          <p:cNvPicPr preferRelativeResize="0"/>
          <p:nvPr/>
        </p:nvPicPr>
        <p:blipFill>
          <a:blip r:embed="rId3">
            <a:alphaModFix/>
          </a:blip>
          <a:stretch>
            <a:fillRect/>
          </a:stretch>
        </p:blipFill>
        <p:spPr>
          <a:xfrm>
            <a:off x="5143700" y="3786601"/>
            <a:ext cx="3939900" cy="945575"/>
          </a:xfrm>
          <a:prstGeom prst="rect">
            <a:avLst/>
          </a:prstGeom>
          <a:noFill/>
          <a:ln>
            <a:noFill/>
          </a:ln>
        </p:spPr>
      </p:pic>
      <p:pic>
        <p:nvPicPr>
          <p:cNvPr descr="kaggle ile ilgili görsel sonucu" id="229" name="Google Shape;229;p26"/>
          <p:cNvPicPr preferRelativeResize="0"/>
          <p:nvPr/>
        </p:nvPicPr>
        <p:blipFill>
          <a:blip r:embed="rId4">
            <a:alphaModFix/>
          </a:blip>
          <a:stretch>
            <a:fillRect/>
          </a:stretch>
        </p:blipFill>
        <p:spPr>
          <a:xfrm>
            <a:off x="353825" y="3786600"/>
            <a:ext cx="2466060" cy="9455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27"/>
          <p:cNvSpPr txBox="1"/>
          <p:nvPr>
            <p:ph type="title"/>
          </p:nvPr>
        </p:nvSpPr>
        <p:spPr>
          <a:xfrm>
            <a:off x="800100" y="359426"/>
            <a:ext cx="7543800" cy="5967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tr"/>
              <a:t>      Feature list and their descriptions</a:t>
            </a:r>
            <a:endParaRPr/>
          </a:p>
        </p:txBody>
      </p:sp>
      <p:sp>
        <p:nvSpPr>
          <p:cNvPr id="235" name="Google Shape;235;p27"/>
          <p:cNvSpPr txBox="1"/>
          <p:nvPr>
            <p:ph idx="1" type="body"/>
          </p:nvPr>
        </p:nvSpPr>
        <p:spPr>
          <a:xfrm>
            <a:off x="800110" y="1384300"/>
            <a:ext cx="7543800" cy="3017400"/>
          </a:xfrm>
          <a:prstGeom prst="rect">
            <a:avLst/>
          </a:prstGeom>
        </p:spPr>
        <p:txBody>
          <a:bodyPr anchorCtr="0" anchor="t" bIns="34275" lIns="0" spcFirstLastPara="1" rIns="0" wrap="square" tIns="34275">
            <a:noAutofit/>
          </a:bodyPr>
          <a:lstStyle/>
          <a:p>
            <a:pPr indent="0" lvl="0" marL="0" rtl="0" algn="l">
              <a:spcBef>
                <a:spcPts val="900"/>
              </a:spcBef>
              <a:spcAft>
                <a:spcPts val="0"/>
              </a:spcAft>
              <a:buNone/>
            </a:pPr>
            <a:r>
              <a:rPr lang="tr"/>
              <a:t> 	In our training data there are approximately 30.5 k houses and 292 features. The important features are listed below.</a:t>
            </a:r>
            <a:endParaRPr/>
          </a:p>
          <a:p>
            <a:pPr indent="0" lvl="0" marL="0" rtl="0" algn="l">
              <a:lnSpc>
                <a:spcPct val="115000"/>
              </a:lnSpc>
              <a:spcBef>
                <a:spcPts val="200"/>
              </a:spcBef>
              <a:spcAft>
                <a:spcPts val="0"/>
              </a:spcAft>
              <a:buNone/>
            </a:pPr>
            <a:r>
              <a:t/>
            </a:r>
            <a:endParaRPr sz="1000">
              <a:solidFill>
                <a:schemeClr val="dk1"/>
              </a:solidFill>
              <a:latin typeface="Arial"/>
              <a:ea typeface="Arial"/>
              <a:cs typeface="Arial"/>
              <a:sym typeface="Arial"/>
            </a:endParaRPr>
          </a:p>
          <a:p>
            <a:pPr indent="-292100" lvl="0" marL="457200" rtl="0" algn="l">
              <a:lnSpc>
                <a:spcPct val="115000"/>
              </a:lnSpc>
              <a:spcBef>
                <a:spcPts val="0"/>
              </a:spcBef>
              <a:spcAft>
                <a:spcPts val="0"/>
              </a:spcAft>
              <a:buClr>
                <a:schemeClr val="dk1"/>
              </a:buClr>
              <a:buSzPts val="1000"/>
              <a:buFont typeface="Arial"/>
              <a:buChar char="●"/>
            </a:pPr>
            <a:r>
              <a:rPr lang="tr" sz="1000">
                <a:solidFill>
                  <a:schemeClr val="dk1"/>
                </a:solidFill>
                <a:latin typeface="Arial"/>
                <a:ea typeface="Arial"/>
                <a:cs typeface="Arial"/>
                <a:sym typeface="Arial"/>
              </a:rPr>
              <a:t>price_doc: sale price (this is the target variable)</a:t>
            </a:r>
            <a:endParaRPr sz="1000">
              <a:solidFill>
                <a:schemeClr val="dk1"/>
              </a:solidFill>
              <a:latin typeface="Arial"/>
              <a:ea typeface="Arial"/>
              <a:cs typeface="Arial"/>
              <a:sym typeface="Arial"/>
            </a:endParaRPr>
          </a:p>
          <a:p>
            <a:pPr indent="-292100" lvl="0" marL="457200" rtl="0" algn="l">
              <a:lnSpc>
                <a:spcPct val="115000"/>
              </a:lnSpc>
              <a:spcBef>
                <a:spcPts val="0"/>
              </a:spcBef>
              <a:spcAft>
                <a:spcPts val="0"/>
              </a:spcAft>
              <a:buClr>
                <a:schemeClr val="dk1"/>
              </a:buClr>
              <a:buSzPts val="1000"/>
              <a:buFont typeface="Arial"/>
              <a:buChar char="●"/>
            </a:pPr>
            <a:r>
              <a:rPr lang="tr" sz="1000">
                <a:solidFill>
                  <a:schemeClr val="dk1"/>
                </a:solidFill>
                <a:latin typeface="Arial"/>
                <a:ea typeface="Arial"/>
                <a:cs typeface="Arial"/>
                <a:sym typeface="Arial"/>
              </a:rPr>
              <a:t>id: transaction id</a:t>
            </a:r>
            <a:endParaRPr sz="1000">
              <a:solidFill>
                <a:schemeClr val="dk1"/>
              </a:solidFill>
              <a:latin typeface="Arial"/>
              <a:ea typeface="Arial"/>
              <a:cs typeface="Arial"/>
              <a:sym typeface="Arial"/>
            </a:endParaRPr>
          </a:p>
          <a:p>
            <a:pPr indent="-292100" lvl="0" marL="457200" rtl="0" algn="l">
              <a:lnSpc>
                <a:spcPct val="115000"/>
              </a:lnSpc>
              <a:spcBef>
                <a:spcPts val="0"/>
              </a:spcBef>
              <a:spcAft>
                <a:spcPts val="0"/>
              </a:spcAft>
              <a:buClr>
                <a:schemeClr val="dk1"/>
              </a:buClr>
              <a:buSzPts val="1000"/>
              <a:buFont typeface="Arial"/>
              <a:buChar char="●"/>
            </a:pPr>
            <a:r>
              <a:rPr lang="tr" sz="1000">
                <a:solidFill>
                  <a:schemeClr val="dk1"/>
                </a:solidFill>
                <a:latin typeface="Arial"/>
                <a:ea typeface="Arial"/>
                <a:cs typeface="Arial"/>
                <a:sym typeface="Arial"/>
              </a:rPr>
              <a:t>timestamp: date of transaction</a:t>
            </a:r>
            <a:endParaRPr sz="1000">
              <a:solidFill>
                <a:schemeClr val="dk1"/>
              </a:solidFill>
              <a:latin typeface="Arial"/>
              <a:ea typeface="Arial"/>
              <a:cs typeface="Arial"/>
              <a:sym typeface="Arial"/>
            </a:endParaRPr>
          </a:p>
          <a:p>
            <a:pPr indent="-292100" lvl="0" marL="457200" rtl="0" algn="l">
              <a:lnSpc>
                <a:spcPct val="115000"/>
              </a:lnSpc>
              <a:spcBef>
                <a:spcPts val="0"/>
              </a:spcBef>
              <a:spcAft>
                <a:spcPts val="0"/>
              </a:spcAft>
              <a:buClr>
                <a:schemeClr val="dk1"/>
              </a:buClr>
              <a:buSzPts val="1000"/>
              <a:buFont typeface="Arial"/>
              <a:buChar char="●"/>
            </a:pPr>
            <a:r>
              <a:rPr lang="tr" sz="1000">
                <a:solidFill>
                  <a:schemeClr val="dk1"/>
                </a:solidFill>
                <a:latin typeface="Arial"/>
                <a:ea typeface="Arial"/>
                <a:cs typeface="Arial"/>
                <a:sym typeface="Arial"/>
              </a:rPr>
              <a:t>full_sq: total area in square meters, including loggias,</a:t>
            </a:r>
            <a:endParaRPr sz="1000">
              <a:solidFill>
                <a:schemeClr val="dk1"/>
              </a:solidFill>
              <a:latin typeface="Arial"/>
              <a:ea typeface="Arial"/>
              <a:cs typeface="Arial"/>
              <a:sym typeface="Arial"/>
            </a:endParaRPr>
          </a:p>
          <a:p>
            <a:pPr indent="-292100" lvl="0" marL="457200" rtl="0" algn="l">
              <a:lnSpc>
                <a:spcPct val="115000"/>
              </a:lnSpc>
              <a:spcBef>
                <a:spcPts val="0"/>
              </a:spcBef>
              <a:spcAft>
                <a:spcPts val="0"/>
              </a:spcAft>
              <a:buClr>
                <a:schemeClr val="dk1"/>
              </a:buClr>
              <a:buSzPts val="1000"/>
              <a:buFont typeface="Arial"/>
              <a:buChar char="●"/>
            </a:pPr>
            <a:r>
              <a:rPr lang="tr" sz="1000">
                <a:solidFill>
                  <a:schemeClr val="dk1"/>
                </a:solidFill>
                <a:latin typeface="Arial"/>
                <a:ea typeface="Arial"/>
                <a:cs typeface="Arial"/>
                <a:sym typeface="Arial"/>
              </a:rPr>
              <a:t>balconies and other non-residential areas</a:t>
            </a:r>
            <a:endParaRPr sz="1000">
              <a:solidFill>
                <a:schemeClr val="dk1"/>
              </a:solidFill>
              <a:latin typeface="Arial"/>
              <a:ea typeface="Arial"/>
              <a:cs typeface="Arial"/>
              <a:sym typeface="Arial"/>
            </a:endParaRPr>
          </a:p>
          <a:p>
            <a:pPr indent="-292100" lvl="0" marL="457200" rtl="0" algn="l">
              <a:lnSpc>
                <a:spcPct val="115000"/>
              </a:lnSpc>
              <a:spcBef>
                <a:spcPts val="0"/>
              </a:spcBef>
              <a:spcAft>
                <a:spcPts val="0"/>
              </a:spcAft>
              <a:buClr>
                <a:schemeClr val="dk1"/>
              </a:buClr>
              <a:buSzPts val="1000"/>
              <a:buFont typeface="Arial"/>
              <a:buChar char="●"/>
            </a:pPr>
            <a:r>
              <a:rPr lang="tr" sz="1000">
                <a:solidFill>
                  <a:schemeClr val="dk1"/>
                </a:solidFill>
                <a:latin typeface="Arial"/>
                <a:ea typeface="Arial"/>
                <a:cs typeface="Arial"/>
                <a:sym typeface="Arial"/>
              </a:rPr>
              <a:t>life_sq: living area in square meters, excluding loggias,</a:t>
            </a:r>
            <a:endParaRPr sz="1000">
              <a:solidFill>
                <a:schemeClr val="dk1"/>
              </a:solidFill>
              <a:latin typeface="Arial"/>
              <a:ea typeface="Arial"/>
              <a:cs typeface="Arial"/>
              <a:sym typeface="Arial"/>
            </a:endParaRPr>
          </a:p>
          <a:p>
            <a:pPr indent="-292100" lvl="0" marL="457200" rtl="0" algn="l">
              <a:lnSpc>
                <a:spcPct val="115000"/>
              </a:lnSpc>
              <a:spcBef>
                <a:spcPts val="0"/>
              </a:spcBef>
              <a:spcAft>
                <a:spcPts val="0"/>
              </a:spcAft>
              <a:buClr>
                <a:schemeClr val="dk1"/>
              </a:buClr>
              <a:buSzPts val="1000"/>
              <a:buFont typeface="Arial"/>
              <a:buChar char="●"/>
            </a:pPr>
            <a:r>
              <a:rPr lang="tr" sz="1000">
                <a:solidFill>
                  <a:schemeClr val="dk1"/>
                </a:solidFill>
                <a:latin typeface="Arial"/>
                <a:ea typeface="Arial"/>
                <a:cs typeface="Arial"/>
                <a:sym typeface="Arial"/>
              </a:rPr>
              <a:t>balconies and other non-residential areas</a:t>
            </a:r>
            <a:endParaRPr sz="1000">
              <a:solidFill>
                <a:schemeClr val="dk1"/>
              </a:solidFill>
              <a:latin typeface="Arial"/>
              <a:ea typeface="Arial"/>
              <a:cs typeface="Arial"/>
              <a:sym typeface="Arial"/>
            </a:endParaRPr>
          </a:p>
          <a:p>
            <a:pPr indent="-292100" lvl="0" marL="457200" rtl="0" algn="l">
              <a:lnSpc>
                <a:spcPct val="115000"/>
              </a:lnSpc>
              <a:spcBef>
                <a:spcPts val="0"/>
              </a:spcBef>
              <a:spcAft>
                <a:spcPts val="0"/>
              </a:spcAft>
              <a:buClr>
                <a:schemeClr val="dk1"/>
              </a:buClr>
              <a:buSzPts val="1000"/>
              <a:buFont typeface="Arial"/>
              <a:buChar char="●"/>
            </a:pPr>
            <a:r>
              <a:rPr lang="tr" sz="1000">
                <a:solidFill>
                  <a:schemeClr val="dk1"/>
                </a:solidFill>
                <a:latin typeface="Arial"/>
                <a:ea typeface="Arial"/>
                <a:cs typeface="Arial"/>
                <a:sym typeface="Arial"/>
              </a:rPr>
              <a:t>floor: for apartments, floor of the building</a:t>
            </a:r>
            <a:endParaRPr sz="1000">
              <a:solidFill>
                <a:schemeClr val="dk1"/>
              </a:solidFill>
              <a:latin typeface="Arial"/>
              <a:ea typeface="Arial"/>
              <a:cs typeface="Arial"/>
              <a:sym typeface="Arial"/>
            </a:endParaRPr>
          </a:p>
          <a:p>
            <a:pPr indent="-292100" lvl="0" marL="457200" rtl="0" algn="l">
              <a:lnSpc>
                <a:spcPct val="115000"/>
              </a:lnSpc>
              <a:spcBef>
                <a:spcPts val="0"/>
              </a:spcBef>
              <a:spcAft>
                <a:spcPts val="0"/>
              </a:spcAft>
              <a:buClr>
                <a:schemeClr val="dk1"/>
              </a:buClr>
              <a:buSzPts val="1000"/>
              <a:buFont typeface="Arial"/>
              <a:buChar char="●"/>
            </a:pPr>
            <a:r>
              <a:rPr lang="tr" sz="1000">
                <a:solidFill>
                  <a:schemeClr val="dk1"/>
                </a:solidFill>
                <a:latin typeface="Arial"/>
                <a:ea typeface="Arial"/>
                <a:cs typeface="Arial"/>
                <a:sym typeface="Arial"/>
              </a:rPr>
              <a:t>max_floor: number of floors in the building</a:t>
            </a:r>
            <a:endParaRPr sz="1000">
              <a:solidFill>
                <a:schemeClr val="dk1"/>
              </a:solidFill>
              <a:latin typeface="Arial"/>
              <a:ea typeface="Arial"/>
              <a:cs typeface="Arial"/>
              <a:sym typeface="Arial"/>
            </a:endParaRPr>
          </a:p>
          <a:p>
            <a:pPr indent="-292100" lvl="0" marL="457200" rtl="0" algn="l">
              <a:lnSpc>
                <a:spcPct val="115000"/>
              </a:lnSpc>
              <a:spcBef>
                <a:spcPts val="0"/>
              </a:spcBef>
              <a:spcAft>
                <a:spcPts val="0"/>
              </a:spcAft>
              <a:buClr>
                <a:schemeClr val="dk1"/>
              </a:buClr>
              <a:buSzPts val="1000"/>
              <a:buFont typeface="Arial"/>
              <a:buChar char="●"/>
            </a:pPr>
            <a:r>
              <a:rPr lang="tr" sz="1000">
                <a:solidFill>
                  <a:schemeClr val="dk1"/>
                </a:solidFill>
                <a:latin typeface="Arial"/>
                <a:ea typeface="Arial"/>
                <a:cs typeface="Arial"/>
                <a:sym typeface="Arial"/>
              </a:rPr>
              <a:t>industrial_zone_km: Distance to industrial zone</a:t>
            </a:r>
            <a:endParaRPr sz="1000">
              <a:solidFill>
                <a:schemeClr val="dk1"/>
              </a:solidFill>
              <a:latin typeface="Arial"/>
              <a:ea typeface="Arial"/>
              <a:cs typeface="Arial"/>
              <a:sym typeface="Arial"/>
            </a:endParaRPr>
          </a:p>
          <a:p>
            <a:pPr indent="-292100" lvl="0" marL="457200" rtl="0" algn="l">
              <a:lnSpc>
                <a:spcPct val="115000"/>
              </a:lnSpc>
              <a:spcBef>
                <a:spcPts val="0"/>
              </a:spcBef>
              <a:spcAft>
                <a:spcPts val="0"/>
              </a:spcAft>
              <a:buClr>
                <a:schemeClr val="dk1"/>
              </a:buClr>
              <a:buSzPts val="1000"/>
              <a:buFont typeface="Arial"/>
              <a:buChar char="●"/>
            </a:pPr>
            <a:r>
              <a:rPr lang="tr" sz="1000">
                <a:solidFill>
                  <a:schemeClr val="dk1"/>
                </a:solidFill>
                <a:latin typeface="Arial"/>
                <a:ea typeface="Arial"/>
                <a:cs typeface="Arial"/>
                <a:sym typeface="Arial"/>
              </a:rPr>
              <a:t>green_zone_km: Distance to green zone</a:t>
            </a:r>
            <a:endParaRPr sz="1000">
              <a:solidFill>
                <a:schemeClr val="dk1"/>
              </a:solidFill>
              <a:latin typeface="Arial"/>
              <a:ea typeface="Arial"/>
              <a:cs typeface="Arial"/>
              <a:sym typeface="Arial"/>
            </a:endParaRPr>
          </a:p>
          <a:p>
            <a:pPr indent="-292100" lvl="0" marL="457200" rtl="0" algn="l">
              <a:lnSpc>
                <a:spcPct val="115000"/>
              </a:lnSpc>
              <a:spcBef>
                <a:spcPts val="0"/>
              </a:spcBef>
              <a:spcAft>
                <a:spcPts val="0"/>
              </a:spcAft>
              <a:buClr>
                <a:schemeClr val="dk1"/>
              </a:buClr>
              <a:buSzPts val="1000"/>
              <a:buFont typeface="Arial"/>
              <a:buChar char="●"/>
            </a:pPr>
            <a:r>
              <a:rPr lang="tr" sz="1000">
                <a:solidFill>
                  <a:schemeClr val="dk1"/>
                </a:solidFill>
                <a:latin typeface="Arial"/>
                <a:ea typeface="Arial"/>
                <a:cs typeface="Arial"/>
                <a:sym typeface="Arial"/>
              </a:rPr>
              <a:t>park_km: Distance to park</a:t>
            </a:r>
            <a:endParaRPr sz="1000">
              <a:solidFill>
                <a:schemeClr val="dk1"/>
              </a:solidFill>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Font typeface="Arial"/>
              <a:buChar char="●"/>
            </a:pPr>
            <a:r>
              <a:rPr lang="tr" sz="1000">
                <a:solidFill>
                  <a:schemeClr val="dk1"/>
                </a:solidFill>
                <a:latin typeface="Arial"/>
                <a:ea typeface="Arial"/>
                <a:cs typeface="Arial"/>
                <a:sym typeface="Arial"/>
              </a:rPr>
              <a:t>area_m: Area mun. area, sq.m</a:t>
            </a:r>
            <a:r>
              <a:rPr lang="tr" sz="1100">
                <a:solidFill>
                  <a:schemeClr val="dk1"/>
                </a:solidFill>
                <a:latin typeface="Arial"/>
                <a:ea typeface="Arial"/>
                <a:cs typeface="Arial"/>
                <a:sym typeface="Arial"/>
              </a:rPr>
              <a:t>.</a:t>
            </a:r>
            <a:endParaRPr sz="1100">
              <a:solidFill>
                <a:schemeClr val="dk1"/>
              </a:solidFill>
              <a:latin typeface="Arial"/>
              <a:ea typeface="Arial"/>
              <a:cs typeface="Arial"/>
              <a:sym typeface="Arial"/>
            </a:endParaRPr>
          </a:p>
        </p:txBody>
      </p:sp>
      <p:sp>
        <p:nvSpPr>
          <p:cNvPr id="236" name="Google Shape;236;p27"/>
          <p:cNvSpPr txBox="1"/>
          <p:nvPr>
            <p:ph idx="1" type="body"/>
          </p:nvPr>
        </p:nvSpPr>
        <p:spPr>
          <a:xfrm>
            <a:off x="5136575" y="2070550"/>
            <a:ext cx="4361100" cy="2391300"/>
          </a:xfrm>
          <a:prstGeom prst="rect">
            <a:avLst/>
          </a:prstGeom>
        </p:spPr>
        <p:txBody>
          <a:bodyPr anchorCtr="0" anchor="t" bIns="34275" lIns="0" spcFirstLastPara="1" rIns="0" wrap="square" tIns="34275">
            <a:noAutofit/>
          </a:bodyPr>
          <a:lstStyle/>
          <a:p>
            <a:pPr indent="-292100" lvl="0" marL="457200" rtl="0" algn="l">
              <a:lnSpc>
                <a:spcPct val="115000"/>
              </a:lnSpc>
              <a:spcBef>
                <a:spcPts val="0"/>
              </a:spcBef>
              <a:spcAft>
                <a:spcPts val="0"/>
              </a:spcAft>
              <a:buClr>
                <a:schemeClr val="dk1"/>
              </a:buClr>
              <a:buSzPts val="1000"/>
              <a:buFont typeface="Arial"/>
              <a:buChar char="●"/>
            </a:pPr>
            <a:r>
              <a:rPr lang="tr" sz="1000">
                <a:solidFill>
                  <a:schemeClr val="dk1"/>
                </a:solidFill>
                <a:latin typeface="Arial"/>
                <a:ea typeface="Arial"/>
                <a:cs typeface="Arial"/>
                <a:sym typeface="Arial"/>
              </a:rPr>
              <a:t>material: wall material</a:t>
            </a:r>
            <a:endParaRPr sz="1000">
              <a:solidFill>
                <a:schemeClr val="dk1"/>
              </a:solidFill>
              <a:latin typeface="Arial"/>
              <a:ea typeface="Arial"/>
              <a:cs typeface="Arial"/>
              <a:sym typeface="Arial"/>
            </a:endParaRPr>
          </a:p>
          <a:p>
            <a:pPr indent="-292100" lvl="0" marL="457200" rtl="0" algn="l">
              <a:lnSpc>
                <a:spcPct val="115000"/>
              </a:lnSpc>
              <a:spcBef>
                <a:spcPts val="0"/>
              </a:spcBef>
              <a:spcAft>
                <a:spcPts val="0"/>
              </a:spcAft>
              <a:buClr>
                <a:schemeClr val="dk1"/>
              </a:buClr>
              <a:buSzPts val="1000"/>
              <a:buFont typeface="Arial"/>
              <a:buChar char="●"/>
            </a:pPr>
            <a:r>
              <a:rPr lang="tr" sz="1000">
                <a:solidFill>
                  <a:schemeClr val="dk1"/>
                </a:solidFill>
                <a:latin typeface="Arial"/>
                <a:ea typeface="Arial"/>
                <a:cs typeface="Arial"/>
                <a:sym typeface="Arial"/>
              </a:rPr>
              <a:t>build_year: year built</a:t>
            </a:r>
            <a:endParaRPr sz="1000">
              <a:solidFill>
                <a:schemeClr val="dk1"/>
              </a:solidFill>
              <a:latin typeface="Arial"/>
              <a:ea typeface="Arial"/>
              <a:cs typeface="Arial"/>
              <a:sym typeface="Arial"/>
            </a:endParaRPr>
          </a:p>
          <a:p>
            <a:pPr indent="-292100" lvl="0" marL="457200" rtl="0" algn="l">
              <a:lnSpc>
                <a:spcPct val="115000"/>
              </a:lnSpc>
              <a:spcBef>
                <a:spcPts val="0"/>
              </a:spcBef>
              <a:spcAft>
                <a:spcPts val="0"/>
              </a:spcAft>
              <a:buClr>
                <a:schemeClr val="dk1"/>
              </a:buClr>
              <a:buSzPts val="1000"/>
              <a:buFont typeface="Arial"/>
              <a:buChar char="●"/>
            </a:pPr>
            <a:r>
              <a:rPr lang="tr" sz="1000">
                <a:solidFill>
                  <a:schemeClr val="dk1"/>
                </a:solidFill>
                <a:latin typeface="Arial"/>
                <a:ea typeface="Arial"/>
                <a:cs typeface="Arial"/>
                <a:sym typeface="Arial"/>
              </a:rPr>
              <a:t>num_room: number of living rooms</a:t>
            </a:r>
            <a:endParaRPr sz="1000">
              <a:solidFill>
                <a:schemeClr val="dk1"/>
              </a:solidFill>
              <a:latin typeface="Arial"/>
              <a:ea typeface="Arial"/>
              <a:cs typeface="Arial"/>
              <a:sym typeface="Arial"/>
            </a:endParaRPr>
          </a:p>
          <a:p>
            <a:pPr indent="-292100" lvl="0" marL="457200" rtl="0" algn="l">
              <a:lnSpc>
                <a:spcPct val="115000"/>
              </a:lnSpc>
              <a:spcBef>
                <a:spcPts val="0"/>
              </a:spcBef>
              <a:spcAft>
                <a:spcPts val="0"/>
              </a:spcAft>
              <a:buClr>
                <a:schemeClr val="dk1"/>
              </a:buClr>
              <a:buSzPts val="1000"/>
              <a:buFont typeface="Arial"/>
              <a:buChar char="●"/>
            </a:pPr>
            <a:r>
              <a:rPr lang="tr" sz="1000">
                <a:solidFill>
                  <a:schemeClr val="dk1"/>
                </a:solidFill>
                <a:latin typeface="Arial"/>
                <a:ea typeface="Arial"/>
                <a:cs typeface="Arial"/>
                <a:sym typeface="Arial"/>
              </a:rPr>
              <a:t>kitch_sq: kitchen area</a:t>
            </a:r>
            <a:endParaRPr sz="1000">
              <a:solidFill>
                <a:schemeClr val="dk1"/>
              </a:solidFill>
              <a:latin typeface="Arial"/>
              <a:ea typeface="Arial"/>
              <a:cs typeface="Arial"/>
              <a:sym typeface="Arial"/>
            </a:endParaRPr>
          </a:p>
          <a:p>
            <a:pPr indent="-292100" lvl="0" marL="457200" rtl="0" algn="l">
              <a:lnSpc>
                <a:spcPct val="115000"/>
              </a:lnSpc>
              <a:spcBef>
                <a:spcPts val="0"/>
              </a:spcBef>
              <a:spcAft>
                <a:spcPts val="0"/>
              </a:spcAft>
              <a:buClr>
                <a:schemeClr val="dk1"/>
              </a:buClr>
              <a:buSzPts val="1000"/>
              <a:buFont typeface="Arial"/>
              <a:buChar char="●"/>
            </a:pPr>
            <a:r>
              <a:rPr lang="tr" sz="1000">
                <a:solidFill>
                  <a:schemeClr val="dk1"/>
                </a:solidFill>
                <a:latin typeface="Arial"/>
                <a:ea typeface="Arial"/>
                <a:cs typeface="Arial"/>
                <a:sym typeface="Arial"/>
              </a:rPr>
              <a:t>state: apartment condition</a:t>
            </a:r>
            <a:endParaRPr sz="1000">
              <a:solidFill>
                <a:schemeClr val="dk1"/>
              </a:solidFill>
              <a:latin typeface="Arial"/>
              <a:ea typeface="Arial"/>
              <a:cs typeface="Arial"/>
              <a:sym typeface="Arial"/>
            </a:endParaRPr>
          </a:p>
          <a:p>
            <a:pPr indent="-292100" lvl="0" marL="457200" rtl="0" algn="l">
              <a:lnSpc>
                <a:spcPct val="115000"/>
              </a:lnSpc>
              <a:spcBef>
                <a:spcPts val="0"/>
              </a:spcBef>
              <a:spcAft>
                <a:spcPts val="0"/>
              </a:spcAft>
              <a:buClr>
                <a:schemeClr val="dk1"/>
              </a:buClr>
              <a:buSzPts val="1000"/>
              <a:buFont typeface="Arial"/>
              <a:buChar char="●"/>
            </a:pPr>
            <a:r>
              <a:rPr lang="tr" sz="1000">
                <a:solidFill>
                  <a:schemeClr val="dk1"/>
                </a:solidFill>
                <a:latin typeface="Arial"/>
                <a:ea typeface="Arial"/>
                <a:cs typeface="Arial"/>
                <a:sym typeface="Arial"/>
              </a:rPr>
              <a:t>product_type: owner-occupier purchase or investment</a:t>
            </a:r>
            <a:endParaRPr sz="1000">
              <a:solidFill>
                <a:schemeClr val="dk1"/>
              </a:solidFill>
              <a:latin typeface="Arial"/>
              <a:ea typeface="Arial"/>
              <a:cs typeface="Arial"/>
              <a:sym typeface="Arial"/>
            </a:endParaRPr>
          </a:p>
          <a:p>
            <a:pPr indent="-292100" lvl="0" marL="457200" rtl="0" algn="l">
              <a:lnSpc>
                <a:spcPct val="115000"/>
              </a:lnSpc>
              <a:spcBef>
                <a:spcPts val="0"/>
              </a:spcBef>
              <a:spcAft>
                <a:spcPts val="0"/>
              </a:spcAft>
              <a:buClr>
                <a:schemeClr val="dk1"/>
              </a:buClr>
              <a:buSzPts val="1000"/>
              <a:buFont typeface="Arial"/>
              <a:buChar char="●"/>
            </a:pPr>
            <a:r>
              <a:rPr lang="tr" sz="1000">
                <a:solidFill>
                  <a:schemeClr val="dk1"/>
                </a:solidFill>
                <a:latin typeface="Arial"/>
                <a:ea typeface="Arial"/>
                <a:cs typeface="Arial"/>
                <a:sym typeface="Arial"/>
              </a:rPr>
              <a:t>sub_area: name of the district</a:t>
            </a:r>
            <a:endParaRPr sz="1000">
              <a:solidFill>
                <a:schemeClr val="dk1"/>
              </a:solidFill>
              <a:latin typeface="Arial"/>
              <a:ea typeface="Arial"/>
              <a:cs typeface="Arial"/>
              <a:sym typeface="Arial"/>
            </a:endParaRPr>
          </a:p>
          <a:p>
            <a:pPr indent="-292100" lvl="0" marL="457200" rtl="0" algn="l">
              <a:lnSpc>
                <a:spcPct val="115000"/>
              </a:lnSpc>
              <a:spcBef>
                <a:spcPts val="0"/>
              </a:spcBef>
              <a:spcAft>
                <a:spcPts val="0"/>
              </a:spcAft>
              <a:buClr>
                <a:schemeClr val="dk1"/>
              </a:buClr>
              <a:buSzPts val="1000"/>
              <a:buFont typeface="Arial"/>
              <a:buChar char="●"/>
            </a:pPr>
            <a:r>
              <a:rPr lang="tr" sz="1000">
                <a:solidFill>
                  <a:schemeClr val="dk1"/>
                </a:solidFill>
                <a:latin typeface="Arial"/>
                <a:ea typeface="Arial"/>
                <a:cs typeface="Arial"/>
                <a:sym typeface="Arial"/>
              </a:rPr>
              <a:t>full_all: subarea population</a:t>
            </a:r>
            <a:endParaRPr sz="1000">
              <a:solidFill>
                <a:schemeClr val="dk1"/>
              </a:solidFill>
              <a:latin typeface="Arial"/>
              <a:ea typeface="Arial"/>
              <a:cs typeface="Arial"/>
              <a:sym typeface="Arial"/>
            </a:endParaRPr>
          </a:p>
          <a:p>
            <a:pPr indent="-292100" lvl="0" marL="457200" rtl="0" algn="l">
              <a:lnSpc>
                <a:spcPct val="115000"/>
              </a:lnSpc>
              <a:spcBef>
                <a:spcPts val="0"/>
              </a:spcBef>
              <a:spcAft>
                <a:spcPts val="0"/>
              </a:spcAft>
              <a:buClr>
                <a:schemeClr val="dk1"/>
              </a:buClr>
              <a:buSzPts val="1000"/>
              <a:buFont typeface="Arial"/>
              <a:buChar char="●"/>
            </a:pPr>
            <a:r>
              <a:rPr lang="tr" sz="1000">
                <a:solidFill>
                  <a:schemeClr val="dk1"/>
                </a:solidFill>
                <a:latin typeface="Arial"/>
                <a:ea typeface="Arial"/>
                <a:cs typeface="Arial"/>
                <a:sym typeface="Arial"/>
              </a:rPr>
              <a:t>metro_: subway</a:t>
            </a:r>
            <a:endParaRPr sz="1000">
              <a:solidFill>
                <a:schemeClr val="dk1"/>
              </a:solidFill>
              <a:latin typeface="Arial"/>
              <a:ea typeface="Arial"/>
              <a:cs typeface="Arial"/>
              <a:sym typeface="Arial"/>
            </a:endParaRPr>
          </a:p>
          <a:p>
            <a:pPr indent="-292100" lvl="0" marL="457200" rtl="0" algn="l">
              <a:lnSpc>
                <a:spcPct val="115000"/>
              </a:lnSpc>
              <a:spcBef>
                <a:spcPts val="0"/>
              </a:spcBef>
              <a:spcAft>
                <a:spcPts val="0"/>
              </a:spcAft>
              <a:buClr>
                <a:schemeClr val="dk1"/>
              </a:buClr>
              <a:buSzPts val="1000"/>
              <a:buFont typeface="Arial"/>
              <a:buChar char="●"/>
            </a:pPr>
            <a:r>
              <a:rPr lang="tr" sz="1000">
                <a:solidFill>
                  <a:schemeClr val="dk1"/>
                </a:solidFill>
                <a:latin typeface="Arial"/>
                <a:ea typeface="Arial"/>
                <a:cs typeface="Arial"/>
                <a:sym typeface="Arial"/>
              </a:rPr>
              <a:t>metro_min_avto: Time to subway by car, min.</a:t>
            </a:r>
            <a:endParaRPr sz="1000">
              <a:solidFill>
                <a:schemeClr val="dk1"/>
              </a:solidFill>
              <a:latin typeface="Arial"/>
              <a:ea typeface="Arial"/>
              <a:cs typeface="Arial"/>
              <a:sym typeface="Arial"/>
            </a:endParaRPr>
          </a:p>
          <a:p>
            <a:pPr indent="-292100" lvl="0" marL="457200" rtl="0" algn="l">
              <a:lnSpc>
                <a:spcPct val="115000"/>
              </a:lnSpc>
              <a:spcBef>
                <a:spcPts val="0"/>
              </a:spcBef>
              <a:spcAft>
                <a:spcPts val="0"/>
              </a:spcAft>
              <a:buClr>
                <a:schemeClr val="dk1"/>
              </a:buClr>
              <a:buSzPts val="1000"/>
              <a:buFont typeface="Arial"/>
              <a:buChar char="●"/>
            </a:pPr>
            <a:r>
              <a:rPr lang="tr" sz="1000">
                <a:solidFill>
                  <a:schemeClr val="dk1"/>
                </a:solidFill>
                <a:latin typeface="Arial"/>
                <a:ea typeface="Arial"/>
                <a:cs typeface="Arial"/>
                <a:sym typeface="Arial"/>
              </a:rPr>
              <a:t>kindergarten_km: Distance to kindergarten</a:t>
            </a:r>
            <a:endParaRPr sz="1000">
              <a:solidFill>
                <a:schemeClr val="dk1"/>
              </a:solidFill>
              <a:latin typeface="Arial"/>
              <a:ea typeface="Arial"/>
              <a:cs typeface="Arial"/>
              <a:sym typeface="Arial"/>
            </a:endParaRPr>
          </a:p>
          <a:p>
            <a:pPr indent="-292100" lvl="0" marL="457200" rtl="0" algn="l">
              <a:lnSpc>
                <a:spcPct val="115000"/>
              </a:lnSpc>
              <a:spcBef>
                <a:spcPts val="0"/>
              </a:spcBef>
              <a:spcAft>
                <a:spcPts val="0"/>
              </a:spcAft>
              <a:buClr>
                <a:schemeClr val="dk1"/>
              </a:buClr>
              <a:buSzPts val="1000"/>
              <a:buFont typeface="Arial"/>
              <a:buChar char="●"/>
            </a:pPr>
            <a:r>
              <a:rPr lang="tr" sz="1000">
                <a:solidFill>
                  <a:schemeClr val="dk1"/>
                </a:solidFill>
                <a:latin typeface="Arial"/>
                <a:ea typeface="Arial"/>
                <a:cs typeface="Arial"/>
                <a:sym typeface="Arial"/>
              </a:rPr>
              <a:t>school_km: Distance to high schoo</a:t>
            </a:r>
            <a:endParaRPr sz="1000">
              <a:solidFill>
                <a:schemeClr val="dk1"/>
              </a:solidFill>
              <a:latin typeface="Arial"/>
              <a:ea typeface="Arial"/>
              <a:cs typeface="Arial"/>
              <a:sym typeface="Arial"/>
            </a:endParaRPr>
          </a:p>
          <a:p>
            <a:pPr indent="-292100" lvl="0" marL="457200" rtl="0" algn="l">
              <a:lnSpc>
                <a:spcPct val="115000"/>
              </a:lnSpc>
              <a:spcBef>
                <a:spcPts val="0"/>
              </a:spcBef>
              <a:spcAft>
                <a:spcPts val="0"/>
              </a:spcAft>
              <a:buClr>
                <a:schemeClr val="dk1"/>
              </a:buClr>
              <a:buSzPts val="1000"/>
              <a:buFont typeface="Arial"/>
              <a:buChar char="●"/>
            </a:pPr>
            <a:r>
              <a:rPr lang="tr" sz="1000">
                <a:solidFill>
                  <a:schemeClr val="dk1"/>
                </a:solidFill>
                <a:latin typeface="Arial"/>
                <a:ea typeface="Arial"/>
                <a:cs typeface="Arial"/>
                <a:sym typeface="Arial"/>
              </a:rPr>
              <a:t>radiation_km: Distance to burial of radioactive waste</a:t>
            </a:r>
            <a:endParaRPr sz="10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28"/>
          <p:cNvSpPr txBox="1"/>
          <p:nvPr>
            <p:ph type="title"/>
          </p:nvPr>
        </p:nvSpPr>
        <p:spPr>
          <a:xfrm>
            <a:off x="800100" y="154527"/>
            <a:ext cx="7543800" cy="320100"/>
          </a:xfrm>
          <a:prstGeom prst="rect">
            <a:avLst/>
          </a:prstGeom>
        </p:spPr>
        <p:txBody>
          <a:bodyPr anchorCtr="0" anchor="b" bIns="34275" lIns="68575" spcFirstLastPara="1" rIns="68575" wrap="square" tIns="34275">
            <a:noAutofit/>
          </a:bodyPr>
          <a:lstStyle/>
          <a:p>
            <a:pPr indent="0" lvl="0" marL="0" rtl="0" algn="ctr">
              <a:spcBef>
                <a:spcPts val="0"/>
              </a:spcBef>
              <a:spcAft>
                <a:spcPts val="0"/>
              </a:spcAft>
              <a:buNone/>
            </a:pPr>
            <a:r>
              <a:rPr lang="tr" sz="1800"/>
              <a:t>Statistical Exploration of Features </a:t>
            </a:r>
            <a:endParaRPr sz="1800"/>
          </a:p>
        </p:txBody>
      </p:sp>
      <p:sp>
        <p:nvSpPr>
          <p:cNvPr id="242" name="Google Shape;242;p28"/>
          <p:cNvSpPr txBox="1"/>
          <p:nvPr/>
        </p:nvSpPr>
        <p:spPr>
          <a:xfrm>
            <a:off x="822950" y="535050"/>
            <a:ext cx="3466500" cy="55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43" name="Google Shape;243;p28"/>
          <p:cNvSpPr txBox="1"/>
          <p:nvPr/>
        </p:nvSpPr>
        <p:spPr>
          <a:xfrm>
            <a:off x="5141900" y="570150"/>
            <a:ext cx="3466500" cy="71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 sz="1200">
                <a:latin typeface="Calibri"/>
                <a:ea typeface="Calibri"/>
                <a:cs typeface="Calibri"/>
                <a:sym typeface="Calibri"/>
              </a:rPr>
              <a:t>Percentage of NA values for each column. A lot of variables missing with their groups.</a:t>
            </a:r>
            <a:endParaRPr sz="1200">
              <a:latin typeface="Calibri"/>
              <a:ea typeface="Calibri"/>
              <a:cs typeface="Calibri"/>
              <a:sym typeface="Calibri"/>
            </a:endParaRPr>
          </a:p>
        </p:txBody>
      </p:sp>
      <p:sp>
        <p:nvSpPr>
          <p:cNvPr id="244" name="Google Shape;244;p28"/>
          <p:cNvSpPr txBox="1"/>
          <p:nvPr/>
        </p:nvSpPr>
        <p:spPr>
          <a:xfrm>
            <a:off x="450950" y="535050"/>
            <a:ext cx="4210500" cy="7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 sz="1200">
                <a:latin typeface="Calibri"/>
                <a:ea typeface="Calibri"/>
                <a:cs typeface="Calibri"/>
                <a:sym typeface="Calibri"/>
              </a:rPr>
              <a:t>In our training data, we have 15 categorical variables, 276 numerical variables, 157 of them are integers and 119 are floating. Finally, we have 1 time variable - datetime object.</a:t>
            </a:r>
            <a:endParaRPr sz="1200">
              <a:latin typeface="Calibri"/>
              <a:ea typeface="Calibri"/>
              <a:cs typeface="Calibri"/>
              <a:sym typeface="Calibri"/>
            </a:endParaRPr>
          </a:p>
        </p:txBody>
      </p:sp>
      <p:pic>
        <p:nvPicPr>
          <p:cNvPr id="245" name="Google Shape;245;p28"/>
          <p:cNvPicPr preferRelativeResize="0"/>
          <p:nvPr/>
        </p:nvPicPr>
        <p:blipFill>
          <a:blip r:embed="rId3">
            <a:alphaModFix/>
          </a:blip>
          <a:stretch>
            <a:fillRect/>
          </a:stretch>
        </p:blipFill>
        <p:spPr>
          <a:xfrm>
            <a:off x="450950" y="1595000"/>
            <a:ext cx="3943475" cy="1659480"/>
          </a:xfrm>
          <a:prstGeom prst="rect">
            <a:avLst/>
          </a:prstGeom>
          <a:noFill/>
          <a:ln>
            <a:noFill/>
          </a:ln>
        </p:spPr>
      </p:pic>
      <p:pic>
        <p:nvPicPr>
          <p:cNvPr id="246" name="Google Shape;246;p28"/>
          <p:cNvPicPr preferRelativeResize="0"/>
          <p:nvPr/>
        </p:nvPicPr>
        <p:blipFill>
          <a:blip r:embed="rId4">
            <a:alphaModFix/>
          </a:blip>
          <a:stretch>
            <a:fillRect/>
          </a:stretch>
        </p:blipFill>
        <p:spPr>
          <a:xfrm>
            <a:off x="4289450" y="1376675"/>
            <a:ext cx="4431675" cy="3325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29"/>
          <p:cNvSpPr txBox="1"/>
          <p:nvPr>
            <p:ph type="title"/>
          </p:nvPr>
        </p:nvSpPr>
        <p:spPr>
          <a:xfrm>
            <a:off x="822950" y="214952"/>
            <a:ext cx="7543800" cy="320100"/>
          </a:xfrm>
          <a:prstGeom prst="rect">
            <a:avLst/>
          </a:prstGeom>
        </p:spPr>
        <p:txBody>
          <a:bodyPr anchorCtr="0" anchor="b" bIns="34275" lIns="68575" spcFirstLastPara="1" rIns="68575" wrap="square" tIns="34275">
            <a:noAutofit/>
          </a:bodyPr>
          <a:lstStyle/>
          <a:p>
            <a:pPr indent="0" lvl="0" marL="0" rtl="0" algn="ctr">
              <a:spcBef>
                <a:spcPts val="0"/>
              </a:spcBef>
              <a:spcAft>
                <a:spcPts val="0"/>
              </a:spcAft>
              <a:buNone/>
            </a:pPr>
            <a:r>
              <a:rPr lang="tr" sz="1800"/>
              <a:t>Statistical Exploration of Features </a:t>
            </a:r>
            <a:endParaRPr sz="1800"/>
          </a:p>
        </p:txBody>
      </p:sp>
      <p:sp>
        <p:nvSpPr>
          <p:cNvPr id="252" name="Google Shape;252;p29"/>
          <p:cNvSpPr txBox="1"/>
          <p:nvPr>
            <p:ph idx="1" type="body"/>
          </p:nvPr>
        </p:nvSpPr>
        <p:spPr>
          <a:xfrm>
            <a:off x="687213" y="584250"/>
            <a:ext cx="3577500" cy="718800"/>
          </a:xfrm>
          <a:prstGeom prst="rect">
            <a:avLst/>
          </a:prstGeom>
        </p:spPr>
        <p:txBody>
          <a:bodyPr anchorCtr="0" anchor="t" bIns="34275" lIns="0" spcFirstLastPara="1" rIns="0" wrap="square" tIns="34275">
            <a:noAutofit/>
          </a:bodyPr>
          <a:lstStyle/>
          <a:p>
            <a:pPr indent="0" lvl="0" marL="0" rtl="0" algn="ctr">
              <a:spcBef>
                <a:spcPts val="900"/>
              </a:spcBef>
              <a:spcAft>
                <a:spcPts val="200"/>
              </a:spcAft>
              <a:buNone/>
            </a:pPr>
            <a:r>
              <a:rPr b="1" lang="tr" sz="1200"/>
              <a:t>To detect outliers, we plotted our target variable “price_doc”.</a:t>
            </a:r>
            <a:endParaRPr b="1" sz="1200"/>
          </a:p>
        </p:txBody>
      </p:sp>
      <p:sp>
        <p:nvSpPr>
          <p:cNvPr id="253" name="Google Shape;253;p29"/>
          <p:cNvSpPr txBox="1"/>
          <p:nvPr>
            <p:ph idx="1" type="body"/>
          </p:nvPr>
        </p:nvSpPr>
        <p:spPr>
          <a:xfrm>
            <a:off x="5117200" y="535050"/>
            <a:ext cx="3577500" cy="768000"/>
          </a:xfrm>
          <a:prstGeom prst="rect">
            <a:avLst/>
          </a:prstGeom>
        </p:spPr>
        <p:txBody>
          <a:bodyPr anchorCtr="0" anchor="t" bIns="34275" lIns="0" spcFirstLastPara="1" rIns="0" wrap="square" tIns="34275">
            <a:noAutofit/>
          </a:bodyPr>
          <a:lstStyle/>
          <a:p>
            <a:pPr indent="0" lvl="0" marL="0" rtl="0" algn="ctr">
              <a:spcBef>
                <a:spcPts val="900"/>
              </a:spcBef>
              <a:spcAft>
                <a:spcPts val="0"/>
              </a:spcAft>
              <a:buNone/>
            </a:pPr>
            <a:r>
              <a:rPr b="1" lang="tr" sz="1200"/>
              <a:t>Then, we created a feature that shows monthly mean prices of houses. There is an increase in house prices by time.</a:t>
            </a:r>
            <a:endParaRPr b="1" sz="1200"/>
          </a:p>
          <a:p>
            <a:pPr indent="0" lvl="0" marL="0" rtl="0" algn="ctr">
              <a:spcBef>
                <a:spcPts val="900"/>
              </a:spcBef>
              <a:spcAft>
                <a:spcPts val="200"/>
              </a:spcAft>
              <a:buNone/>
            </a:pPr>
            <a:r>
              <a:t/>
            </a:r>
            <a:endParaRPr b="1" sz="1200"/>
          </a:p>
        </p:txBody>
      </p:sp>
      <p:pic>
        <p:nvPicPr>
          <p:cNvPr id="254" name="Google Shape;254;p29"/>
          <p:cNvPicPr preferRelativeResize="0"/>
          <p:nvPr/>
        </p:nvPicPr>
        <p:blipFill>
          <a:blip r:embed="rId3">
            <a:alphaModFix/>
          </a:blip>
          <a:stretch>
            <a:fillRect/>
          </a:stretch>
        </p:blipFill>
        <p:spPr>
          <a:xfrm>
            <a:off x="546775" y="1482600"/>
            <a:ext cx="3858376" cy="2944075"/>
          </a:xfrm>
          <a:prstGeom prst="rect">
            <a:avLst/>
          </a:prstGeom>
          <a:noFill/>
          <a:ln>
            <a:noFill/>
          </a:ln>
        </p:spPr>
      </p:pic>
      <p:pic>
        <p:nvPicPr>
          <p:cNvPr id="255" name="Google Shape;255;p29"/>
          <p:cNvPicPr preferRelativeResize="0"/>
          <p:nvPr/>
        </p:nvPicPr>
        <p:blipFill>
          <a:blip r:embed="rId4">
            <a:alphaModFix/>
          </a:blip>
          <a:stretch>
            <a:fillRect/>
          </a:stretch>
        </p:blipFill>
        <p:spPr>
          <a:xfrm>
            <a:off x="4557551" y="1455450"/>
            <a:ext cx="4434050" cy="289506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30"/>
          <p:cNvSpPr txBox="1"/>
          <p:nvPr>
            <p:ph type="title"/>
          </p:nvPr>
        </p:nvSpPr>
        <p:spPr>
          <a:xfrm>
            <a:off x="822950" y="214952"/>
            <a:ext cx="7543800" cy="320100"/>
          </a:xfrm>
          <a:prstGeom prst="rect">
            <a:avLst/>
          </a:prstGeom>
        </p:spPr>
        <p:txBody>
          <a:bodyPr anchorCtr="0" anchor="b" bIns="34275" lIns="68575" spcFirstLastPara="1" rIns="68575" wrap="square" tIns="34275">
            <a:noAutofit/>
          </a:bodyPr>
          <a:lstStyle/>
          <a:p>
            <a:pPr indent="0" lvl="0" marL="0" rtl="0" algn="ctr">
              <a:spcBef>
                <a:spcPts val="0"/>
              </a:spcBef>
              <a:spcAft>
                <a:spcPts val="0"/>
              </a:spcAft>
              <a:buNone/>
            </a:pPr>
            <a:r>
              <a:rPr lang="tr" sz="1800"/>
              <a:t>Statistical Exploration of Features </a:t>
            </a:r>
            <a:endParaRPr sz="1800"/>
          </a:p>
        </p:txBody>
      </p:sp>
      <p:sp>
        <p:nvSpPr>
          <p:cNvPr id="261" name="Google Shape;261;p30"/>
          <p:cNvSpPr txBox="1"/>
          <p:nvPr>
            <p:ph idx="1" type="body"/>
          </p:nvPr>
        </p:nvSpPr>
        <p:spPr>
          <a:xfrm>
            <a:off x="822938" y="559650"/>
            <a:ext cx="3577500" cy="718800"/>
          </a:xfrm>
          <a:prstGeom prst="rect">
            <a:avLst/>
          </a:prstGeom>
        </p:spPr>
        <p:txBody>
          <a:bodyPr anchorCtr="0" anchor="t" bIns="34275" lIns="0" spcFirstLastPara="1" rIns="0" wrap="square" tIns="34275">
            <a:noAutofit/>
          </a:bodyPr>
          <a:lstStyle/>
          <a:p>
            <a:pPr indent="0" lvl="0" marL="0" rtl="0" algn="ctr">
              <a:spcBef>
                <a:spcPts val="900"/>
              </a:spcBef>
              <a:spcAft>
                <a:spcPts val="0"/>
              </a:spcAft>
              <a:buNone/>
            </a:pPr>
            <a:r>
              <a:rPr b="1" lang="tr" sz="1200"/>
              <a:t>The pilot below shows the counts of the floor numbers. Most of the buildings are in the second third floor.</a:t>
            </a:r>
            <a:endParaRPr b="1" sz="1200"/>
          </a:p>
          <a:p>
            <a:pPr indent="0" lvl="0" marL="0" rtl="0" algn="ctr">
              <a:spcBef>
                <a:spcPts val="900"/>
              </a:spcBef>
              <a:spcAft>
                <a:spcPts val="200"/>
              </a:spcAft>
              <a:buNone/>
            </a:pPr>
            <a:r>
              <a:t/>
            </a:r>
            <a:endParaRPr b="1" sz="1200"/>
          </a:p>
        </p:txBody>
      </p:sp>
      <p:sp>
        <p:nvSpPr>
          <p:cNvPr id="262" name="Google Shape;262;p30"/>
          <p:cNvSpPr txBox="1"/>
          <p:nvPr>
            <p:ph idx="1" type="body"/>
          </p:nvPr>
        </p:nvSpPr>
        <p:spPr>
          <a:xfrm>
            <a:off x="5117200" y="535050"/>
            <a:ext cx="3577500" cy="768000"/>
          </a:xfrm>
          <a:prstGeom prst="rect">
            <a:avLst/>
          </a:prstGeom>
        </p:spPr>
        <p:txBody>
          <a:bodyPr anchorCtr="0" anchor="t" bIns="34275" lIns="0" spcFirstLastPara="1" rIns="0" wrap="square" tIns="34275">
            <a:noAutofit/>
          </a:bodyPr>
          <a:lstStyle/>
          <a:p>
            <a:pPr indent="0" lvl="0" marL="0" rtl="0" algn="ctr">
              <a:spcBef>
                <a:spcPts val="900"/>
              </a:spcBef>
              <a:spcAft>
                <a:spcPts val="0"/>
              </a:spcAft>
              <a:buClr>
                <a:schemeClr val="dk1"/>
              </a:buClr>
              <a:buSzPts val="1100"/>
              <a:buFont typeface="Arial"/>
              <a:buNone/>
            </a:pPr>
            <a:r>
              <a:rPr b="1" lang="tr" sz="1200"/>
              <a:t>This shows an overall increasing trend. A sudden increase in the house price is also observed at floor 18. Also the houses with 0 floor are more expensive.</a:t>
            </a:r>
            <a:endParaRPr b="1" sz="1200"/>
          </a:p>
          <a:p>
            <a:pPr indent="0" lvl="0" marL="0" rtl="0" algn="ctr">
              <a:spcBef>
                <a:spcPts val="900"/>
              </a:spcBef>
              <a:spcAft>
                <a:spcPts val="0"/>
              </a:spcAft>
              <a:buNone/>
            </a:pPr>
            <a:r>
              <a:t/>
            </a:r>
            <a:endParaRPr b="1" sz="1200"/>
          </a:p>
          <a:p>
            <a:pPr indent="0" lvl="0" marL="0" rtl="0" algn="ctr">
              <a:spcBef>
                <a:spcPts val="900"/>
              </a:spcBef>
              <a:spcAft>
                <a:spcPts val="200"/>
              </a:spcAft>
              <a:buNone/>
            </a:pPr>
            <a:r>
              <a:t/>
            </a:r>
            <a:endParaRPr b="1" sz="1200"/>
          </a:p>
        </p:txBody>
      </p:sp>
      <p:pic>
        <p:nvPicPr>
          <p:cNvPr id="263" name="Google Shape;263;p30"/>
          <p:cNvPicPr preferRelativeResize="0"/>
          <p:nvPr/>
        </p:nvPicPr>
        <p:blipFill>
          <a:blip r:embed="rId3">
            <a:alphaModFix/>
          </a:blip>
          <a:stretch>
            <a:fillRect/>
          </a:stretch>
        </p:blipFill>
        <p:spPr>
          <a:xfrm>
            <a:off x="4675550" y="1401075"/>
            <a:ext cx="4399375" cy="2942019"/>
          </a:xfrm>
          <a:prstGeom prst="rect">
            <a:avLst/>
          </a:prstGeom>
          <a:noFill/>
          <a:ln>
            <a:noFill/>
          </a:ln>
        </p:spPr>
      </p:pic>
      <p:pic>
        <p:nvPicPr>
          <p:cNvPr id="264" name="Google Shape;264;p30"/>
          <p:cNvPicPr preferRelativeResize="0"/>
          <p:nvPr/>
        </p:nvPicPr>
        <p:blipFill>
          <a:blip r:embed="rId4">
            <a:alphaModFix/>
          </a:blip>
          <a:stretch>
            <a:fillRect/>
          </a:stretch>
        </p:blipFill>
        <p:spPr>
          <a:xfrm>
            <a:off x="108350" y="1472700"/>
            <a:ext cx="4567199" cy="2911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31"/>
          <p:cNvSpPr txBox="1"/>
          <p:nvPr>
            <p:ph idx="1" type="body"/>
          </p:nvPr>
        </p:nvSpPr>
        <p:spPr>
          <a:xfrm>
            <a:off x="371825" y="1395500"/>
            <a:ext cx="8468400" cy="2043900"/>
          </a:xfrm>
          <a:prstGeom prst="rect">
            <a:avLst/>
          </a:prstGeom>
        </p:spPr>
        <p:txBody>
          <a:bodyPr anchorCtr="0" anchor="t" bIns="34275" lIns="0" spcFirstLastPara="1" rIns="0" wrap="square" tIns="34275">
            <a:noAutofit/>
          </a:bodyPr>
          <a:lstStyle/>
          <a:p>
            <a:pPr indent="-317500" lvl="0" marL="457200" rtl="0" algn="l">
              <a:spcBef>
                <a:spcPts val="900"/>
              </a:spcBef>
              <a:spcAft>
                <a:spcPts val="0"/>
              </a:spcAft>
              <a:buSzPts val="1400"/>
              <a:buChar char="●"/>
            </a:pPr>
            <a:r>
              <a:rPr lang="tr"/>
              <a:t>       </a:t>
            </a:r>
            <a:r>
              <a:rPr lang="tr"/>
              <a:t>A decision tree is a decision support tool that uses a tree-like model of decisions and their possible consequences, including chance event outcomes, resource costs, and utility. It is one way to display an algorithm that only contains conditional control statements.</a:t>
            </a:r>
            <a:endParaRPr/>
          </a:p>
          <a:p>
            <a:pPr indent="-317500" lvl="0" marL="457200" rtl="0" algn="l">
              <a:spcBef>
                <a:spcPts val="1000"/>
              </a:spcBef>
              <a:spcAft>
                <a:spcPts val="0"/>
              </a:spcAft>
              <a:buSzPts val="1400"/>
              <a:buChar char="●"/>
            </a:pPr>
            <a:r>
              <a:rPr lang="tr"/>
              <a:t>       Decision trees are commonly used in operations research and operations management. If, in practice, decisions have to be taken online with no recall under incomplete knowledge, a decision tree should be paralleled by a probability model as a best choice model or online selection model algorithm.</a:t>
            </a:r>
            <a:endParaRPr/>
          </a:p>
          <a:p>
            <a:pPr indent="0" lvl="0" marL="0" rtl="0" algn="l">
              <a:lnSpc>
                <a:spcPct val="200000"/>
              </a:lnSpc>
              <a:spcBef>
                <a:spcPts val="1000"/>
              </a:spcBef>
              <a:spcAft>
                <a:spcPts val="0"/>
              </a:spcAft>
              <a:buNone/>
            </a:pPr>
            <a:r>
              <a:rPr lang="tr"/>
              <a:t>    </a:t>
            </a:r>
            <a:endParaRPr/>
          </a:p>
        </p:txBody>
      </p:sp>
      <p:sp>
        <p:nvSpPr>
          <p:cNvPr id="270" name="Google Shape;270;p31"/>
          <p:cNvSpPr txBox="1"/>
          <p:nvPr>
            <p:ph type="title"/>
          </p:nvPr>
        </p:nvSpPr>
        <p:spPr>
          <a:xfrm>
            <a:off x="800100" y="302523"/>
            <a:ext cx="7543800" cy="708000"/>
          </a:xfrm>
          <a:prstGeom prst="rect">
            <a:avLst/>
          </a:prstGeom>
        </p:spPr>
        <p:txBody>
          <a:bodyPr anchorCtr="0" anchor="b" bIns="34275" lIns="68575" spcFirstLastPara="1" rIns="68575" wrap="square" tIns="34275">
            <a:noAutofit/>
          </a:bodyPr>
          <a:lstStyle/>
          <a:p>
            <a:pPr indent="0" lvl="0" marL="0" rtl="0" algn="ctr">
              <a:spcBef>
                <a:spcPts val="0"/>
              </a:spcBef>
              <a:spcAft>
                <a:spcPts val="0"/>
              </a:spcAft>
              <a:buNone/>
            </a:pPr>
            <a:r>
              <a:rPr lang="tr" sz="2400"/>
              <a:t>ML method or methods you are going to employ and details about them </a:t>
            </a:r>
            <a:endParaRPr sz="2400"/>
          </a:p>
        </p:txBody>
      </p:sp>
      <p:pic>
        <p:nvPicPr>
          <p:cNvPr descr="decision tree definition ile ilgili görsel sonucu" id="271" name="Google Shape;271;p31"/>
          <p:cNvPicPr preferRelativeResize="0"/>
          <p:nvPr/>
        </p:nvPicPr>
        <p:blipFill>
          <a:blip r:embed="rId3">
            <a:alphaModFix/>
          </a:blip>
          <a:stretch>
            <a:fillRect/>
          </a:stretch>
        </p:blipFill>
        <p:spPr>
          <a:xfrm>
            <a:off x="1956675" y="3083975"/>
            <a:ext cx="4773450" cy="1667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32"/>
          <p:cNvSpPr txBox="1"/>
          <p:nvPr>
            <p:ph type="title"/>
          </p:nvPr>
        </p:nvSpPr>
        <p:spPr>
          <a:xfrm>
            <a:off x="800100" y="371825"/>
            <a:ext cx="7543800" cy="485100"/>
          </a:xfrm>
          <a:prstGeom prst="rect">
            <a:avLst/>
          </a:prstGeom>
        </p:spPr>
        <p:txBody>
          <a:bodyPr anchorCtr="0" anchor="b" bIns="34275" lIns="68575" spcFirstLastPara="1" rIns="68575" wrap="square" tIns="3427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tr" sz="2400"/>
              <a:t>How you are going to employ ML method </a:t>
            </a:r>
            <a:endParaRPr sz="2400"/>
          </a:p>
        </p:txBody>
      </p:sp>
      <p:sp>
        <p:nvSpPr>
          <p:cNvPr id="277" name="Google Shape;277;p32"/>
          <p:cNvSpPr txBox="1"/>
          <p:nvPr>
            <p:ph idx="1" type="body"/>
          </p:nvPr>
        </p:nvSpPr>
        <p:spPr>
          <a:xfrm>
            <a:off x="822960" y="1384300"/>
            <a:ext cx="7543800" cy="3017400"/>
          </a:xfrm>
          <a:prstGeom prst="rect">
            <a:avLst/>
          </a:prstGeom>
        </p:spPr>
        <p:txBody>
          <a:bodyPr anchorCtr="0" anchor="t" bIns="34275" lIns="0" spcFirstLastPara="1" rIns="0" wrap="square" tIns="34275">
            <a:noAutofit/>
          </a:bodyPr>
          <a:lstStyle/>
          <a:p>
            <a:pPr indent="0" lvl="0" marL="0" rtl="0" algn="l">
              <a:spcBef>
                <a:spcPts val="900"/>
              </a:spcBef>
              <a:spcAft>
                <a:spcPts val="0"/>
              </a:spcAft>
              <a:buNone/>
            </a:pPr>
            <a:r>
              <a:rPr lang="tr"/>
              <a:t>As seen, there is so much parameter at determining house prices. However, some feature are more than others. To determine which features are important, we use XGBoost</a:t>
            </a:r>
            <a:r>
              <a:rPr lang="tr"/>
              <a:t>.</a:t>
            </a:r>
            <a:endParaRPr/>
          </a:p>
          <a:p>
            <a:pPr indent="0" lvl="0" marL="0" rtl="0" algn="l">
              <a:spcBef>
                <a:spcPts val="900"/>
              </a:spcBef>
              <a:spcAft>
                <a:spcPts val="0"/>
              </a:spcAft>
              <a:buNone/>
            </a:pPr>
            <a:r>
              <a:rPr lang="tr"/>
              <a:t>After that, we are going to use Decision Tree Regressor which we found most proper ML algorithm to predict house price by our research.</a:t>
            </a:r>
            <a:endParaRPr/>
          </a:p>
          <a:p>
            <a:pPr indent="0" lvl="0" marL="0" rtl="0" algn="l">
              <a:spcBef>
                <a:spcPts val="900"/>
              </a:spcBef>
              <a:spcAft>
                <a:spcPts val="200"/>
              </a:spcAft>
              <a:buNone/>
            </a:pPr>
            <a:r>
              <a:rPr lang="tr"/>
              <a:t>Decision Tree Regressor divide data into branches and after that it apply regression to each node of tree. When we want to predict a house price, first the model locate the datapoint to proper node and after that apply regression to predict prices. There are some cons about Decision Tree Regressor such as it naturally give range of prices not exact price. However, insights from the model are valuable to see what is going to happen in the market.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33"/>
          <p:cNvSpPr txBox="1"/>
          <p:nvPr>
            <p:ph type="title"/>
          </p:nvPr>
        </p:nvSpPr>
        <p:spPr>
          <a:xfrm>
            <a:off x="822960" y="214952"/>
            <a:ext cx="7543800" cy="1088100"/>
          </a:xfrm>
          <a:prstGeom prst="rect">
            <a:avLst/>
          </a:prstGeom>
        </p:spPr>
        <p:txBody>
          <a:bodyPr anchorCtr="0" anchor="b" bIns="34275" lIns="68575" spcFirstLastPara="1" rIns="68575" wrap="square" tIns="34275">
            <a:noAutofit/>
          </a:bodyPr>
          <a:lstStyle/>
          <a:p>
            <a:pPr indent="0" lvl="0" marL="0" rtl="0" algn="ctr">
              <a:spcBef>
                <a:spcPts val="0"/>
              </a:spcBef>
              <a:spcAft>
                <a:spcPts val="0"/>
              </a:spcAft>
              <a:buNone/>
            </a:pPr>
            <a:r>
              <a:rPr lang="tr"/>
              <a:t>Thanks...</a:t>
            </a:r>
            <a:endParaRPr/>
          </a:p>
        </p:txBody>
      </p:sp>
      <p:sp>
        <p:nvSpPr>
          <p:cNvPr id="283" name="Google Shape;283;p33"/>
          <p:cNvSpPr txBox="1"/>
          <p:nvPr>
            <p:ph idx="1" type="body"/>
          </p:nvPr>
        </p:nvSpPr>
        <p:spPr>
          <a:xfrm>
            <a:off x="800110" y="1557825"/>
            <a:ext cx="7543800" cy="3017400"/>
          </a:xfrm>
          <a:prstGeom prst="rect">
            <a:avLst/>
          </a:prstGeom>
        </p:spPr>
        <p:txBody>
          <a:bodyPr anchorCtr="0" anchor="t" bIns="34275" lIns="0" spcFirstLastPara="1" rIns="0" wrap="square" tIns="34275">
            <a:noAutofit/>
          </a:bodyPr>
          <a:lstStyle/>
          <a:p>
            <a:pPr indent="-317500" lvl="0" marL="457200" rtl="0" algn="l">
              <a:lnSpc>
                <a:spcPct val="150000"/>
              </a:lnSpc>
              <a:spcBef>
                <a:spcPts val="900"/>
              </a:spcBef>
              <a:spcAft>
                <a:spcPts val="0"/>
              </a:spcAft>
              <a:buSzPts val="1400"/>
              <a:buChar char="●"/>
            </a:pPr>
            <a:r>
              <a:rPr lang="tr"/>
              <a:t>Baran Berkay Barakçin</a:t>
            </a:r>
            <a:endParaRPr/>
          </a:p>
          <a:p>
            <a:pPr indent="-317500" lvl="0" marL="457200" rtl="0" algn="l">
              <a:lnSpc>
                <a:spcPct val="150000"/>
              </a:lnSpc>
              <a:spcBef>
                <a:spcPts val="0"/>
              </a:spcBef>
              <a:spcAft>
                <a:spcPts val="0"/>
              </a:spcAft>
              <a:buSzPts val="1400"/>
              <a:buChar char="●"/>
            </a:pPr>
            <a:r>
              <a:rPr lang="tr"/>
              <a:t>Murat Baki Bozat</a:t>
            </a:r>
            <a:endParaRPr/>
          </a:p>
          <a:p>
            <a:pPr indent="-317500" lvl="0" marL="457200" rtl="0" algn="l">
              <a:lnSpc>
                <a:spcPct val="150000"/>
              </a:lnSpc>
              <a:spcBef>
                <a:spcPts val="0"/>
              </a:spcBef>
              <a:spcAft>
                <a:spcPts val="0"/>
              </a:spcAft>
              <a:buSzPts val="1400"/>
              <a:buChar char="●"/>
            </a:pPr>
            <a:r>
              <a:rPr lang="tr"/>
              <a:t>Ege Baştürk</a:t>
            </a:r>
            <a:endParaRPr/>
          </a:p>
          <a:p>
            <a:pPr indent="-317500" lvl="0" marL="457200" rtl="0" algn="l">
              <a:lnSpc>
                <a:spcPct val="150000"/>
              </a:lnSpc>
              <a:spcBef>
                <a:spcPts val="0"/>
              </a:spcBef>
              <a:spcAft>
                <a:spcPts val="0"/>
              </a:spcAft>
              <a:buSzPts val="1400"/>
              <a:buChar char="●"/>
            </a:pPr>
            <a:r>
              <a:rPr lang="tr"/>
              <a:t>Ahmet Burak Çakmak</a:t>
            </a:r>
            <a:endParaRPr/>
          </a:p>
          <a:p>
            <a:pPr indent="-317500" lvl="0" marL="457200" rtl="0" algn="l">
              <a:lnSpc>
                <a:spcPct val="150000"/>
              </a:lnSpc>
              <a:spcBef>
                <a:spcPts val="0"/>
              </a:spcBef>
              <a:spcAft>
                <a:spcPts val="0"/>
              </a:spcAft>
              <a:buSzPts val="1400"/>
              <a:buChar char="●"/>
            </a:pPr>
            <a:r>
              <a:rPr lang="tr"/>
              <a:t>Emre Tunçay</a:t>
            </a:r>
            <a:endParaRPr/>
          </a:p>
          <a:p>
            <a:pPr indent="-317500" lvl="0" marL="457200" rtl="0" algn="l">
              <a:lnSpc>
                <a:spcPct val="150000"/>
              </a:lnSpc>
              <a:spcBef>
                <a:spcPts val="0"/>
              </a:spcBef>
              <a:spcAft>
                <a:spcPts val="0"/>
              </a:spcAft>
              <a:buSzPts val="1400"/>
              <a:buChar char="●"/>
            </a:pPr>
            <a:r>
              <a:rPr lang="tr"/>
              <a:t>Mustafa Yıldırım</a:t>
            </a:r>
            <a:endParaRPr/>
          </a:p>
          <a:p>
            <a:pPr indent="0" lvl="0" marL="0" rtl="0" algn="l">
              <a:spcBef>
                <a:spcPts val="900"/>
              </a:spcBef>
              <a:spcAft>
                <a:spcPts val="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çmişe bakış">
  <a:themeElements>
    <a:clrScheme name="Geçmişe bakış">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